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57"/>
  </p:notesMasterIdLst>
  <p:handoutMasterIdLst>
    <p:handoutMasterId r:id="rId58"/>
  </p:handoutMasterIdLst>
  <p:sldIdLst>
    <p:sldId id="261" r:id="rId2"/>
    <p:sldId id="341" r:id="rId3"/>
    <p:sldId id="346" r:id="rId4"/>
    <p:sldId id="347" r:id="rId5"/>
    <p:sldId id="348" r:id="rId6"/>
    <p:sldId id="349" r:id="rId7"/>
    <p:sldId id="345" r:id="rId8"/>
    <p:sldId id="339" r:id="rId9"/>
    <p:sldId id="338" r:id="rId10"/>
    <p:sldId id="351" r:id="rId11"/>
    <p:sldId id="342" r:id="rId12"/>
    <p:sldId id="340" r:id="rId13"/>
    <p:sldId id="354" r:id="rId14"/>
    <p:sldId id="353" r:id="rId15"/>
    <p:sldId id="356" r:id="rId16"/>
    <p:sldId id="357" r:id="rId17"/>
    <p:sldId id="276" r:id="rId18"/>
    <p:sldId id="287" r:id="rId19"/>
    <p:sldId id="290" r:id="rId20"/>
    <p:sldId id="262" r:id="rId21"/>
    <p:sldId id="358" r:id="rId22"/>
    <p:sldId id="359" r:id="rId23"/>
    <p:sldId id="360" r:id="rId24"/>
    <p:sldId id="363" r:id="rId25"/>
    <p:sldId id="361" r:id="rId26"/>
    <p:sldId id="362" r:id="rId27"/>
    <p:sldId id="364" r:id="rId28"/>
    <p:sldId id="291" r:id="rId29"/>
    <p:sldId id="299" r:id="rId30"/>
    <p:sldId id="365" r:id="rId31"/>
    <p:sldId id="321" r:id="rId32"/>
    <p:sldId id="366" r:id="rId33"/>
    <p:sldId id="311" r:id="rId34"/>
    <p:sldId id="310" r:id="rId35"/>
    <p:sldId id="312" r:id="rId36"/>
    <p:sldId id="313" r:id="rId37"/>
    <p:sldId id="314" r:id="rId38"/>
    <p:sldId id="367" r:id="rId39"/>
    <p:sldId id="307" r:id="rId40"/>
    <p:sldId id="305" r:id="rId41"/>
    <p:sldId id="306" r:id="rId42"/>
    <p:sldId id="368" r:id="rId43"/>
    <p:sldId id="308" r:id="rId44"/>
    <p:sldId id="371" r:id="rId45"/>
    <p:sldId id="372" r:id="rId46"/>
    <p:sldId id="373" r:id="rId47"/>
    <p:sldId id="374" r:id="rId48"/>
    <p:sldId id="369" r:id="rId49"/>
    <p:sldId id="370" r:id="rId50"/>
    <p:sldId id="375" r:id="rId51"/>
    <p:sldId id="376" r:id="rId52"/>
    <p:sldId id="378" r:id="rId53"/>
    <p:sldId id="379" r:id="rId54"/>
    <p:sldId id="380" r:id="rId55"/>
    <p:sldId id="326" r:id="rId56"/>
  </p:sldIdLst>
  <p:sldSz cx="9144000" cy="6858000" type="screen4x3"/>
  <p:notesSz cx="6858000" cy="9144000"/>
  <p:embeddedFontLst>
    <p:embeddedFont>
      <p:font typeface="Trebuchet MS" pitchFamily="34" charset="0"/>
      <p:regular r:id="rId59"/>
      <p:bold r:id="rId60"/>
      <p:italic r:id="rId61"/>
      <p:boldItalic r:id="rId62"/>
    </p:embeddedFont>
    <p:embeddedFont>
      <p:font typeface="Verdana" pitchFamily="34" charset="0"/>
      <p:regular r:id="rId63"/>
      <p:bold r:id="rId64"/>
      <p:italic r:id="rId65"/>
      <p:boldItalic r:id="rId66"/>
    </p:embeddedFont>
  </p:embeddedFontLst>
  <p:defaultTextStyle>
    <a:defPPr>
      <a:defRPr lang="pt-BR"/>
    </a:defPPr>
    <a:lvl1pPr algn="l" rtl="0" eaLnBrk="0" fontAlgn="base" hangingPunct="0">
      <a:spcBef>
        <a:spcPct val="0"/>
      </a:spcBef>
      <a:spcAft>
        <a:spcPct val="0"/>
      </a:spcAft>
      <a:defRPr sz="4400" kern="1200">
        <a:solidFill>
          <a:schemeClr val="tx2"/>
        </a:solidFill>
        <a:latin typeface="Trebuchet MS" pitchFamily="34" charset="0"/>
        <a:ea typeface="+mn-ea"/>
        <a:cs typeface="+mn-cs"/>
      </a:defRPr>
    </a:lvl1pPr>
    <a:lvl2pPr marL="457200" algn="l" rtl="0" eaLnBrk="0" fontAlgn="base" hangingPunct="0">
      <a:spcBef>
        <a:spcPct val="0"/>
      </a:spcBef>
      <a:spcAft>
        <a:spcPct val="0"/>
      </a:spcAft>
      <a:defRPr sz="4400" kern="1200">
        <a:solidFill>
          <a:schemeClr val="tx2"/>
        </a:solidFill>
        <a:latin typeface="Trebuchet MS" pitchFamily="34" charset="0"/>
        <a:ea typeface="+mn-ea"/>
        <a:cs typeface="+mn-cs"/>
      </a:defRPr>
    </a:lvl2pPr>
    <a:lvl3pPr marL="914400" algn="l" rtl="0" eaLnBrk="0" fontAlgn="base" hangingPunct="0">
      <a:spcBef>
        <a:spcPct val="0"/>
      </a:spcBef>
      <a:spcAft>
        <a:spcPct val="0"/>
      </a:spcAft>
      <a:defRPr sz="4400" kern="1200">
        <a:solidFill>
          <a:schemeClr val="tx2"/>
        </a:solidFill>
        <a:latin typeface="Trebuchet MS"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Trebuchet MS"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Trebuchet MS" pitchFamily="34" charset="0"/>
        <a:ea typeface="+mn-ea"/>
        <a:cs typeface="+mn-cs"/>
      </a:defRPr>
    </a:lvl5pPr>
    <a:lvl6pPr marL="2286000" algn="l" defTabSz="914400" rtl="0" eaLnBrk="1" latinLnBrk="0" hangingPunct="1">
      <a:defRPr sz="4400" kern="1200">
        <a:solidFill>
          <a:schemeClr val="tx2"/>
        </a:solidFill>
        <a:latin typeface="Trebuchet MS" pitchFamily="34" charset="0"/>
        <a:ea typeface="+mn-ea"/>
        <a:cs typeface="+mn-cs"/>
      </a:defRPr>
    </a:lvl6pPr>
    <a:lvl7pPr marL="2743200" algn="l" defTabSz="914400" rtl="0" eaLnBrk="1" latinLnBrk="0" hangingPunct="1">
      <a:defRPr sz="4400" kern="1200">
        <a:solidFill>
          <a:schemeClr val="tx2"/>
        </a:solidFill>
        <a:latin typeface="Trebuchet MS" pitchFamily="34" charset="0"/>
        <a:ea typeface="+mn-ea"/>
        <a:cs typeface="+mn-cs"/>
      </a:defRPr>
    </a:lvl7pPr>
    <a:lvl8pPr marL="3200400" algn="l" defTabSz="914400" rtl="0" eaLnBrk="1" latinLnBrk="0" hangingPunct="1">
      <a:defRPr sz="4400" kern="1200">
        <a:solidFill>
          <a:schemeClr val="tx2"/>
        </a:solidFill>
        <a:latin typeface="Trebuchet MS" pitchFamily="34" charset="0"/>
        <a:ea typeface="+mn-ea"/>
        <a:cs typeface="+mn-cs"/>
      </a:defRPr>
    </a:lvl8pPr>
    <a:lvl9pPr marL="3657600" algn="l" defTabSz="914400" rtl="0" eaLnBrk="1" latinLnBrk="0" hangingPunct="1">
      <a:defRPr sz="4400" kern="1200">
        <a:solidFill>
          <a:schemeClr val="tx2"/>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CC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autoAdjust="0"/>
  </p:normalViewPr>
  <p:slideViewPr>
    <p:cSldViewPr>
      <p:cViewPr varScale="1">
        <p:scale>
          <a:sx n="68" d="100"/>
          <a:sy n="68" d="100"/>
        </p:scale>
        <p:origin x="-654"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8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1.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4.png"/></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7.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0.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1.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4.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defRPr>
            </a:lvl1pPr>
          </a:lstStyle>
          <a:p>
            <a:endParaRPr lang="es-ES"/>
          </a:p>
        </p:txBody>
      </p:sp>
      <p:sp>
        <p:nvSpPr>
          <p:cNvPr id="156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defRPr>
            </a:lvl1pPr>
          </a:lstStyle>
          <a:p>
            <a:endParaRPr lang="es-ES"/>
          </a:p>
        </p:txBody>
      </p:sp>
      <p:sp>
        <p:nvSpPr>
          <p:cNvPr id="156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defRPr>
            </a:lvl1pPr>
          </a:lstStyle>
          <a:p>
            <a:endParaRPr lang="es-ES"/>
          </a:p>
        </p:txBody>
      </p:sp>
      <p:sp>
        <p:nvSpPr>
          <p:cNvPr id="156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Times New Roman" pitchFamily="18" charset="0"/>
              </a:defRPr>
            </a:lvl1pPr>
          </a:lstStyle>
          <a:p>
            <a:fld id="{63442B8D-4972-48DA-BFF5-FB75FA217BA6}" type="slidenum">
              <a:rPr lang="es-ES"/>
              <a:pPr/>
              <a:t>‹#›</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a:solidFill>
                  <a:schemeClr val="tx1"/>
                </a:solidFill>
                <a:latin typeface="Times New Roman" pitchFamily="18" charset="0"/>
              </a:defRPr>
            </a:lvl1pPr>
          </a:lstStyle>
          <a:p>
            <a:endParaRPr lang="pt-BR"/>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a:solidFill>
                  <a:schemeClr val="tx1"/>
                </a:solidFill>
                <a:latin typeface="Times New Roman" pitchFamily="18" charset="0"/>
              </a:defRPr>
            </a:lvl1pPr>
          </a:lstStyle>
          <a:p>
            <a:endParaRPr lang="pt-BR"/>
          </a:p>
        </p:txBody>
      </p:sp>
      <p:sp>
        <p:nvSpPr>
          <p:cNvPr id="102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a:solidFill>
                  <a:schemeClr val="tx1"/>
                </a:solidFill>
                <a:latin typeface="Times New Roman" pitchFamily="18" charset="0"/>
              </a:defRPr>
            </a:lvl1pPr>
          </a:lstStyle>
          <a:p>
            <a:endParaRPr lang="pt-BR"/>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a:solidFill>
                  <a:schemeClr val="tx1"/>
                </a:solidFill>
                <a:latin typeface="Times New Roman" pitchFamily="18" charset="0"/>
              </a:defRPr>
            </a:lvl1pPr>
          </a:lstStyle>
          <a:p>
            <a:fld id="{5C49D0C7-D3AC-46EF-9FE4-E700BE52BF8D}" type="slidenum">
              <a:rPr lang="pt-BR"/>
              <a:pPr/>
              <a:t>‹#›</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DD8F3-5CBC-4D2B-994E-E732A8A5B61D}" type="slidenum">
              <a:rPr lang="pt-BR"/>
              <a:pPr/>
              <a:t>1</a:t>
            </a:fld>
            <a:endParaRPr lang="pt-BR"/>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7C002-E938-4DC4-9CD5-6CA5BBCB7A3D}" type="slidenum">
              <a:rPr lang="pt-BR"/>
              <a:pPr/>
              <a:t>14</a:t>
            </a:fld>
            <a:endParaRPr lang="pt-BR"/>
          </a:p>
        </p:txBody>
      </p:sp>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A2898E-9DB1-4102-BF02-98FD2037427E}" type="slidenum">
              <a:rPr lang="pt-BR"/>
              <a:pPr/>
              <a:t>15</a:t>
            </a:fld>
            <a:endParaRPr lang="pt-BR"/>
          </a:p>
        </p:txBody>
      </p:sp>
      <p:sp>
        <p:nvSpPr>
          <p:cNvPr id="280578" name="Rectangle 2"/>
          <p:cNvSpPr>
            <a:spLocks noChangeArrowheads="1" noTextEdit="1"/>
          </p:cNvSpPr>
          <p:nvPr>
            <p:ph type="sldImg"/>
          </p:nvPr>
        </p:nvSpPr>
        <p:spPr>
          <a:ln/>
        </p:spPr>
      </p:sp>
      <p:sp>
        <p:nvSpPr>
          <p:cNvPr id="280579" name="Rectangle 3"/>
          <p:cNvSpPr>
            <a:spLocks noGrp="1" noChangeArrowheads="1"/>
          </p:cNvSpPr>
          <p:nvPr>
            <p:ph type="body" idx="1"/>
          </p:nvPr>
        </p:nvSpPr>
        <p:spPr>
          <a:xfrm>
            <a:off x="685800" y="4343400"/>
            <a:ext cx="5486400" cy="4114800"/>
          </a:xfrm>
        </p:spPr>
        <p:txBody>
          <a:bodyPr/>
          <a:lstStyle/>
          <a:p>
            <a:endParaRPr lang="en-US"/>
          </a:p>
          <a:p>
            <a:r>
              <a:rPr lang="en-US"/>
              <a:t>In terms of income dynamics, the picture which arises over time is one of stable inequality on average, but with some convergence across countries. While the average Gini coefficient in LAC increased marginally between the 1980s (50.8) and 1990s (52.2), this was driven largely by rising inequality in the originally low-inequality countries, such as Argentina, Uruguay and Venezuela. Brazil – the large country with the highest inequality level in the sample – saw a decline in inequality.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D9605-3B91-4438-ADE0-D30B7C5854B9}" type="slidenum">
              <a:rPr lang="pt-BR"/>
              <a:pPr/>
              <a:t>16</a:t>
            </a:fld>
            <a:endParaRPr lang="pt-BR"/>
          </a:p>
        </p:txBody>
      </p:sp>
      <p:sp>
        <p:nvSpPr>
          <p:cNvPr id="283650" name="Rectangle 2"/>
          <p:cNvSpPr>
            <a:spLocks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C079E-F36E-481B-BDE4-EB2955604F62}" type="slidenum">
              <a:rPr lang="pt-BR"/>
              <a:pPr/>
              <a:t>17</a:t>
            </a:fld>
            <a:endParaRPr lang="pt-BR"/>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1ED5F-C489-4D83-B553-D38BA0218FE4}" type="slidenum">
              <a:rPr lang="pt-BR"/>
              <a:pPr/>
              <a:t>18</a:t>
            </a:fld>
            <a:endParaRPr lang="pt-BR"/>
          </a:p>
        </p:txBody>
      </p:sp>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FA832-8CA2-428D-B21F-D77DC1FAF4E8}" type="slidenum">
              <a:rPr lang="pt-BR"/>
              <a:pPr/>
              <a:t>19</a:t>
            </a:fld>
            <a:endParaRPr lang="pt-BR"/>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C1B9A-20B8-4FDC-A67A-AE81A442FF21}" type="slidenum">
              <a:rPr lang="pt-BR"/>
              <a:pPr/>
              <a:t>20</a:t>
            </a:fld>
            <a:endParaRPr lang="pt-BR"/>
          </a:p>
        </p:txBody>
      </p:sp>
      <p:sp>
        <p:nvSpPr>
          <p:cNvPr id="11266"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33200-0913-4388-A15E-E6238E66EABF}" type="slidenum">
              <a:rPr lang="pt-BR"/>
              <a:pPr/>
              <a:t>24</a:t>
            </a:fld>
            <a:endParaRPr lang="pt-BR"/>
          </a:p>
        </p:txBody>
      </p:sp>
      <p:sp>
        <p:nvSpPr>
          <p:cNvPr id="290818" name="Rectangle 2"/>
          <p:cNvSpPr>
            <a:spLocks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34A7B-618A-485E-B53B-CE3C7CBB400C}" type="slidenum">
              <a:rPr lang="pt-BR"/>
              <a:pPr/>
              <a:t>27</a:t>
            </a:fld>
            <a:endParaRPr lang="pt-BR"/>
          </a:p>
        </p:txBody>
      </p:sp>
      <p:sp>
        <p:nvSpPr>
          <p:cNvPr id="292866" name="Rectangle 2"/>
          <p:cNvSpPr>
            <a:spLocks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21BAD0-5C97-405C-B22B-8047CC844DC0}" type="slidenum">
              <a:rPr lang="pt-BR"/>
              <a:pPr/>
              <a:t>28</a:t>
            </a:fld>
            <a:endParaRPr lang="pt-BR"/>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7F926-F300-4B02-9CAE-B564A31BD347}" type="slidenum">
              <a:rPr lang="pt-BR"/>
              <a:pPr/>
              <a:t>2</a:t>
            </a:fld>
            <a:endParaRPr lang="pt-BR"/>
          </a:p>
        </p:txBody>
      </p:sp>
      <p:sp>
        <p:nvSpPr>
          <p:cNvPr id="244738" name="Rectangle 2"/>
          <p:cNvSpPr>
            <a:spLocks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D0B157-5973-4386-B944-7B2730BD7E29}" type="slidenum">
              <a:rPr lang="pt-BR"/>
              <a:pPr/>
              <a:t>29</a:t>
            </a:fld>
            <a:endParaRPr lang="pt-BR"/>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F151B-3118-49B1-8004-C89EA421CCC7}" type="slidenum">
              <a:rPr lang="pt-BR"/>
              <a:pPr/>
              <a:t>31</a:t>
            </a:fld>
            <a:endParaRPr lang="pt-BR"/>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5F0A8-1F51-4A41-904E-0151D97D4D15}" type="slidenum">
              <a:rPr lang="pt-BR"/>
              <a:pPr/>
              <a:t>33</a:t>
            </a:fld>
            <a:endParaRPr lang="pt-BR"/>
          </a:p>
        </p:txBody>
      </p:sp>
      <p:sp>
        <p:nvSpPr>
          <p:cNvPr id="173058" name="Rectangle 2"/>
          <p:cNvSpPr>
            <a:spLocks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3FAC6-9966-448B-9C01-1094E905CFAE}" type="slidenum">
              <a:rPr lang="pt-BR"/>
              <a:pPr/>
              <a:t>34</a:t>
            </a:fld>
            <a:endParaRPr lang="pt-BR"/>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3302B-5B99-4804-8FEC-187BA7A0D9D9}" type="slidenum">
              <a:rPr lang="pt-BR"/>
              <a:pPr/>
              <a:t>35</a:t>
            </a:fld>
            <a:endParaRPr lang="pt-BR"/>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7B24E-6722-4CA5-9B36-31ECC63ECFE6}" type="slidenum">
              <a:rPr lang="pt-BR"/>
              <a:pPr/>
              <a:t>36</a:t>
            </a:fld>
            <a:endParaRPr lang="pt-BR"/>
          </a:p>
        </p:txBody>
      </p:sp>
      <p:sp>
        <p:nvSpPr>
          <p:cNvPr id="175106" name="Rectangle 2"/>
          <p:cNvSpPr>
            <a:spLocks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0276B-D6F1-4CED-9866-825982FAFD23}" type="slidenum">
              <a:rPr lang="pt-BR"/>
              <a:pPr/>
              <a:t>37</a:t>
            </a:fld>
            <a:endParaRPr lang="pt-BR"/>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A8B26-F010-451E-9968-7C0D67D2DABE}" type="slidenum">
              <a:rPr lang="pt-BR"/>
              <a:pPr/>
              <a:t>39</a:t>
            </a:fld>
            <a:endParaRPr lang="pt-BR"/>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4DC8D-C4F3-430C-8F71-9E42168EE10D}" type="slidenum">
              <a:rPr lang="pt-BR"/>
              <a:pPr/>
              <a:t>40</a:t>
            </a:fld>
            <a:endParaRPr lang="pt-BR"/>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3A5C7-D6D2-49F6-ADA3-FF266624584A}" type="slidenum">
              <a:rPr lang="pt-BR"/>
              <a:pPr/>
              <a:t>41</a:t>
            </a:fld>
            <a:endParaRPr lang="pt-BR"/>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36441-91BD-4426-98F7-3FF98884C2D9}" type="slidenum">
              <a:rPr lang="pt-BR"/>
              <a:pPr/>
              <a:t>7</a:t>
            </a:fld>
            <a:endParaRPr lang="pt-BR"/>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8A020-112E-4504-B512-A2F042E90D3B}" type="slidenum">
              <a:rPr lang="pt-BR"/>
              <a:pPr/>
              <a:t>43</a:t>
            </a:fld>
            <a:endParaRPr lang="pt-BR"/>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19377-A774-4C62-BF9A-3261938FF9A7}" type="slidenum">
              <a:rPr lang="pt-BR"/>
              <a:pPr/>
              <a:t>55</a:t>
            </a:fld>
            <a:endParaRPr lang="pt-BR"/>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4F78E-6DD4-43C8-8CB1-2D43DAB8DBEC}" type="slidenum">
              <a:rPr lang="pt-BR"/>
              <a:pPr/>
              <a:t>8</a:t>
            </a:fld>
            <a:endParaRPr lang="pt-BR"/>
          </a:p>
        </p:txBody>
      </p:sp>
      <p:sp>
        <p:nvSpPr>
          <p:cNvPr id="236546" name="Rectangle 2"/>
          <p:cNvSpPr>
            <a:spLocks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8E2DE-E317-4528-ADBD-BF64CB71E54B}" type="slidenum">
              <a:rPr lang="pt-BR"/>
              <a:pPr/>
              <a:t>9</a:t>
            </a:fld>
            <a:endParaRPr lang="pt-BR"/>
          </a:p>
        </p:txBody>
      </p:sp>
      <p:sp>
        <p:nvSpPr>
          <p:cNvPr id="228354" name="Rectangle 2"/>
          <p:cNvSpPr>
            <a:spLocks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C7829-0757-4ADC-B292-B17710D53588}" type="slidenum">
              <a:rPr lang="pt-BR"/>
              <a:pPr/>
              <a:t>10</a:t>
            </a:fld>
            <a:endParaRPr lang="pt-BR"/>
          </a:p>
        </p:txBody>
      </p:sp>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A94B9-0B52-4142-9631-20BD03E22907}" type="slidenum">
              <a:rPr lang="pt-BR"/>
              <a:pPr/>
              <a:t>11</a:t>
            </a:fld>
            <a:endParaRPr lang="pt-BR"/>
          </a:p>
        </p:txBody>
      </p:sp>
      <p:sp>
        <p:nvSpPr>
          <p:cNvPr id="246786" name="Rectangle 2"/>
          <p:cNvSpPr>
            <a:spLocks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72EEF-959F-4370-B094-635496B14024}" type="slidenum">
              <a:rPr lang="pt-BR"/>
              <a:pPr/>
              <a:t>12</a:t>
            </a:fld>
            <a:endParaRPr lang="pt-BR"/>
          </a:p>
        </p:txBody>
      </p:sp>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D1BF0-217C-415F-A435-4FAF4CA18973}" type="slidenum">
              <a:rPr lang="pt-BR"/>
              <a:pPr/>
              <a:t>13</a:t>
            </a:fld>
            <a:endParaRPr lang="pt-BR"/>
          </a:p>
        </p:txBody>
      </p:sp>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3602"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eaLnBrk="1" hangingPunct="1"/>
            <a:endParaRPr kumimoji="1" lang="pt-PT" sz="2400">
              <a:solidFill>
                <a:schemeClr val="tx1"/>
              </a:solidFill>
              <a:latin typeface="Times New Roman" pitchFamily="18" charset="0"/>
            </a:endParaRPr>
          </a:p>
        </p:txBody>
      </p:sp>
      <p:pic>
        <p:nvPicPr>
          <p:cNvPr id="153603" name="Picture 3" descr="ANABNR2"/>
          <p:cNvPicPr>
            <a:picLocks noChangeAspect="1" noChangeArrowheads="1"/>
          </p:cNvPicPr>
          <p:nvPr/>
        </p:nvPicPr>
        <p:blipFill>
          <a:blip r:embed="rId2" cstate="print"/>
          <a:srcRect l="-900" t="-1314" r="-2" b="-36961"/>
          <a:stretch>
            <a:fillRect/>
          </a:stretch>
        </p:blipFill>
        <p:spPr bwMode="auto">
          <a:xfrm>
            <a:off x="533400" y="3200400"/>
            <a:ext cx="8458200" cy="1158875"/>
          </a:xfrm>
          <a:prstGeom prst="rect">
            <a:avLst/>
          </a:prstGeom>
          <a:noFill/>
        </p:spPr>
      </p:pic>
      <p:sp>
        <p:nvSpPr>
          <p:cNvPr id="153604"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eaLnBrk="1" hangingPunct="1"/>
            <a:endParaRPr kumimoji="1" lang="pt-PT" sz="2400">
              <a:solidFill>
                <a:schemeClr val="tx1"/>
              </a:solidFill>
              <a:latin typeface="Times New Roman" pitchFamily="18" charset="0"/>
            </a:endParaRPr>
          </a:p>
        </p:txBody>
      </p:sp>
      <p:sp>
        <p:nvSpPr>
          <p:cNvPr id="153605" name="Rectangle 5"/>
          <p:cNvSpPr>
            <a:spLocks noGrp="1" noChangeArrowheads="1"/>
          </p:cNvSpPr>
          <p:nvPr>
            <p:ph type="ctrTitle"/>
          </p:nvPr>
        </p:nvSpPr>
        <p:spPr>
          <a:xfrm>
            <a:off x="1143000" y="1981200"/>
            <a:ext cx="7772400" cy="1143000"/>
          </a:xfrm>
        </p:spPr>
        <p:txBody>
          <a:bodyPr/>
          <a:lstStyle>
            <a:lvl1pPr>
              <a:defRPr/>
            </a:lvl1pPr>
          </a:lstStyle>
          <a:p>
            <a:r>
              <a:rPr lang="pt-BR"/>
              <a:t>Clique para editar o estilo do título mestre</a:t>
            </a:r>
          </a:p>
        </p:txBody>
      </p:sp>
      <p:sp>
        <p:nvSpPr>
          <p:cNvPr id="153606" name="Rectangle 6"/>
          <p:cNvSpPr>
            <a:spLocks noGrp="1" noChangeArrowheads="1"/>
          </p:cNvSpPr>
          <p:nvPr>
            <p:ph type="subTitle" idx="1"/>
          </p:nvPr>
        </p:nvSpPr>
        <p:spPr>
          <a:xfrm>
            <a:off x="2038350" y="4351338"/>
            <a:ext cx="6400800" cy="1371600"/>
          </a:xfrm>
        </p:spPr>
        <p:txBody>
          <a:bodyPr/>
          <a:lstStyle>
            <a:lvl1pPr marL="0" indent="0" algn="ctr">
              <a:buFont typeface="Wingdings" pitchFamily="2" charset="2"/>
              <a:buNone/>
              <a:defRPr/>
            </a:lvl1pPr>
          </a:lstStyle>
          <a:p>
            <a:r>
              <a:rPr lang="pt-BR"/>
              <a:t>Clique para editar o estilo do subtítulo mestre</a:t>
            </a:r>
          </a:p>
        </p:txBody>
      </p:sp>
      <p:sp>
        <p:nvSpPr>
          <p:cNvPr id="153607" name="Rectangle 7"/>
          <p:cNvSpPr>
            <a:spLocks noGrp="1" noChangeArrowheads="1"/>
          </p:cNvSpPr>
          <p:nvPr>
            <p:ph type="dt" sz="half" idx="2"/>
          </p:nvPr>
        </p:nvSpPr>
        <p:spPr>
          <a:xfrm>
            <a:off x="685800" y="6324600"/>
            <a:ext cx="1905000" cy="457200"/>
          </a:xfrm>
        </p:spPr>
        <p:txBody>
          <a:bodyPr/>
          <a:lstStyle>
            <a:lvl1pPr>
              <a:defRPr/>
            </a:lvl1pPr>
          </a:lstStyle>
          <a:p>
            <a:endParaRPr lang="pt-BR"/>
          </a:p>
        </p:txBody>
      </p:sp>
      <p:sp>
        <p:nvSpPr>
          <p:cNvPr id="153608" name="Rectangle 8"/>
          <p:cNvSpPr>
            <a:spLocks noGrp="1" noChangeArrowheads="1"/>
          </p:cNvSpPr>
          <p:nvPr>
            <p:ph type="ftr" sz="quarter" idx="3"/>
          </p:nvPr>
        </p:nvSpPr>
        <p:spPr>
          <a:xfrm>
            <a:off x="3124200" y="6324600"/>
            <a:ext cx="2895600" cy="457200"/>
          </a:xfrm>
        </p:spPr>
        <p:txBody>
          <a:bodyPr/>
          <a:lstStyle>
            <a:lvl1pPr>
              <a:defRPr/>
            </a:lvl1pPr>
          </a:lstStyle>
          <a:p>
            <a:endParaRPr lang="pt-BR"/>
          </a:p>
        </p:txBody>
      </p:sp>
      <p:sp>
        <p:nvSpPr>
          <p:cNvPr id="153609" name="Rectangle 9"/>
          <p:cNvSpPr>
            <a:spLocks noGrp="1" noChangeArrowheads="1"/>
          </p:cNvSpPr>
          <p:nvPr>
            <p:ph type="sldNum" sz="quarter" idx="4"/>
          </p:nvPr>
        </p:nvSpPr>
        <p:spPr>
          <a:xfrm>
            <a:off x="6553200" y="6324600"/>
            <a:ext cx="1905000" cy="457200"/>
          </a:xfrm>
        </p:spPr>
        <p:txBody>
          <a:bodyPr/>
          <a:lstStyle>
            <a:lvl1pPr>
              <a:defRPr sz="1400"/>
            </a:lvl1pPr>
          </a:lstStyle>
          <a:p>
            <a:fld id="{9BF83FD4-E929-45E2-98AE-7F375546F896}" type="slidenum">
              <a:rPr lang="pt-B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3782C611-18B8-44E4-B993-F1555A5B5873}" type="slidenum">
              <a:rPr lang="pt-BR"/>
              <a:pPr/>
              <a:t>‹#›</a:t>
            </a:fld>
            <a:endParaRPr lang="pt-BR"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17E1FFD2-43C1-48AE-8C2E-7A2A89C61A27}" type="slidenum">
              <a:rPr lang="pt-BR"/>
              <a:pPr/>
              <a:t>‹#›</a:t>
            </a:fld>
            <a:endParaRPr lang="pt-BR"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66800" y="2101850"/>
            <a:ext cx="7772400" cy="4114800"/>
          </a:xfrm>
        </p:spPr>
        <p:txBody>
          <a:bodyPr/>
          <a:lstStyle/>
          <a:p>
            <a:endParaRPr lang="en-US"/>
          </a:p>
        </p:txBody>
      </p:sp>
      <p:sp>
        <p:nvSpPr>
          <p:cNvPr id="4" name="Date Placeholder 3"/>
          <p:cNvSpPr>
            <a:spLocks noGrp="1"/>
          </p:cNvSpPr>
          <p:nvPr>
            <p:ph type="dt" sz="half" idx="10"/>
          </p:nvPr>
        </p:nvSpPr>
        <p:spPr>
          <a:xfrm>
            <a:off x="1066800" y="6413500"/>
            <a:ext cx="1905000" cy="457200"/>
          </a:xfrm>
        </p:spPr>
        <p:txBody>
          <a:bodyPr/>
          <a:lstStyle>
            <a:lvl1pPr>
              <a:defRPr/>
            </a:lvl1pPr>
          </a:lstStyle>
          <a:p>
            <a:endParaRPr lang="pt-BR"/>
          </a:p>
        </p:txBody>
      </p:sp>
      <p:sp>
        <p:nvSpPr>
          <p:cNvPr id="5" name="Footer Placeholder 4"/>
          <p:cNvSpPr>
            <a:spLocks noGrp="1"/>
          </p:cNvSpPr>
          <p:nvPr>
            <p:ph type="ftr" sz="quarter" idx="11"/>
          </p:nvPr>
        </p:nvSpPr>
        <p:spPr>
          <a:xfrm>
            <a:off x="3429000" y="6413500"/>
            <a:ext cx="2895600" cy="457200"/>
          </a:xfrm>
        </p:spPr>
        <p:txBody>
          <a:bodyPr/>
          <a:lstStyle>
            <a:lvl1pPr>
              <a:defRPr/>
            </a:lvl1pPr>
          </a:lstStyle>
          <a:p>
            <a:endParaRPr lang="pt-BR"/>
          </a:p>
        </p:txBody>
      </p:sp>
      <p:sp>
        <p:nvSpPr>
          <p:cNvPr id="6" name="Slide Number Placeholder 5"/>
          <p:cNvSpPr>
            <a:spLocks noGrp="1"/>
          </p:cNvSpPr>
          <p:nvPr>
            <p:ph type="sldNum" sz="quarter" idx="12"/>
          </p:nvPr>
        </p:nvSpPr>
        <p:spPr>
          <a:xfrm>
            <a:off x="8229600" y="6413500"/>
            <a:ext cx="914400" cy="457200"/>
          </a:xfrm>
        </p:spPr>
        <p:txBody>
          <a:bodyPr/>
          <a:lstStyle>
            <a:lvl1pPr>
              <a:defRPr/>
            </a:lvl1pPr>
          </a:lstStyle>
          <a:p>
            <a:fld id="{D32B9FD1-FEDF-4EB7-9CCB-D5C6B07CFB88}" type="slidenum">
              <a:rPr lang="pt-BR"/>
              <a:pPr/>
              <a:t>‹#›</a:t>
            </a:fld>
            <a:endParaRPr lang="pt-BR"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2101850"/>
            <a:ext cx="7772400" cy="4114800"/>
          </a:xfrm>
        </p:spPr>
        <p:txBody>
          <a:bodyPr/>
          <a:lstStyle/>
          <a:p>
            <a:endParaRPr lang="en-US"/>
          </a:p>
        </p:txBody>
      </p:sp>
      <p:sp>
        <p:nvSpPr>
          <p:cNvPr id="4" name="Date Placeholder 3"/>
          <p:cNvSpPr>
            <a:spLocks noGrp="1"/>
          </p:cNvSpPr>
          <p:nvPr>
            <p:ph type="dt" sz="half" idx="10"/>
          </p:nvPr>
        </p:nvSpPr>
        <p:spPr>
          <a:xfrm>
            <a:off x="1066800" y="6413500"/>
            <a:ext cx="1905000" cy="457200"/>
          </a:xfrm>
        </p:spPr>
        <p:txBody>
          <a:bodyPr/>
          <a:lstStyle>
            <a:lvl1pPr>
              <a:defRPr/>
            </a:lvl1pPr>
          </a:lstStyle>
          <a:p>
            <a:endParaRPr lang="pt-BR"/>
          </a:p>
        </p:txBody>
      </p:sp>
      <p:sp>
        <p:nvSpPr>
          <p:cNvPr id="5" name="Footer Placeholder 4"/>
          <p:cNvSpPr>
            <a:spLocks noGrp="1"/>
          </p:cNvSpPr>
          <p:nvPr>
            <p:ph type="ftr" sz="quarter" idx="11"/>
          </p:nvPr>
        </p:nvSpPr>
        <p:spPr>
          <a:xfrm>
            <a:off x="3429000" y="6413500"/>
            <a:ext cx="2895600" cy="457200"/>
          </a:xfrm>
        </p:spPr>
        <p:txBody>
          <a:bodyPr/>
          <a:lstStyle>
            <a:lvl1pPr>
              <a:defRPr/>
            </a:lvl1pPr>
          </a:lstStyle>
          <a:p>
            <a:endParaRPr lang="pt-BR"/>
          </a:p>
        </p:txBody>
      </p:sp>
      <p:sp>
        <p:nvSpPr>
          <p:cNvPr id="6" name="Slide Number Placeholder 5"/>
          <p:cNvSpPr>
            <a:spLocks noGrp="1"/>
          </p:cNvSpPr>
          <p:nvPr>
            <p:ph type="sldNum" sz="quarter" idx="12"/>
          </p:nvPr>
        </p:nvSpPr>
        <p:spPr>
          <a:xfrm>
            <a:off x="8229600" y="6413500"/>
            <a:ext cx="914400" cy="457200"/>
          </a:xfrm>
        </p:spPr>
        <p:txBody>
          <a:bodyPr/>
          <a:lstStyle>
            <a:lvl1pPr>
              <a:defRPr/>
            </a:lvl1pPr>
          </a:lstStyle>
          <a:p>
            <a:fld id="{330C4688-DF5F-4F68-898C-0A18EC147406}" type="slidenum">
              <a:rPr lang="pt-BR"/>
              <a:pPr/>
              <a:t>‹#›</a:t>
            </a:fld>
            <a:endParaRPr lang="pt-B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EC9CB5E2-D5AC-4AAB-B7A8-AEB1CCF4C397}" type="slidenum">
              <a:rPr lang="pt-BR"/>
              <a:pPr/>
              <a:t>‹#›</a:t>
            </a:fld>
            <a:endParaRPr lang="pt-BR"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pt-BR"/>
          </a:p>
        </p:txBody>
      </p:sp>
      <p:sp>
        <p:nvSpPr>
          <p:cNvPr id="5" name="Footer Placeholder 4"/>
          <p:cNvSpPr>
            <a:spLocks noGrp="1"/>
          </p:cNvSpPr>
          <p:nvPr>
            <p:ph type="ftr" sz="quarter" idx="11"/>
          </p:nvPr>
        </p:nvSpPr>
        <p:spPr/>
        <p:txBody>
          <a:bodyPr/>
          <a:lstStyle>
            <a:lvl1pPr>
              <a:defRPr/>
            </a:lvl1pPr>
          </a:lstStyle>
          <a:p>
            <a:endParaRPr lang="pt-BR"/>
          </a:p>
        </p:txBody>
      </p:sp>
      <p:sp>
        <p:nvSpPr>
          <p:cNvPr id="6" name="Slide Number Placeholder 5"/>
          <p:cNvSpPr>
            <a:spLocks noGrp="1"/>
          </p:cNvSpPr>
          <p:nvPr>
            <p:ph type="sldNum" sz="quarter" idx="12"/>
          </p:nvPr>
        </p:nvSpPr>
        <p:spPr/>
        <p:txBody>
          <a:bodyPr/>
          <a:lstStyle>
            <a:lvl1pPr>
              <a:defRPr/>
            </a:lvl1pPr>
          </a:lstStyle>
          <a:p>
            <a:fld id="{0EA9B768-5B44-4707-906F-97E0ACB3E381}" type="slidenum">
              <a:rPr lang="pt-BR"/>
              <a:pPr/>
              <a:t>‹#›</a:t>
            </a:fld>
            <a:endParaRPr lang="pt-BR"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DB2CA5AF-BD12-4140-8A3F-2871B9942C1D}" type="slidenum">
              <a:rPr lang="pt-BR"/>
              <a:pPr/>
              <a:t>‹#›</a:t>
            </a:fld>
            <a:endParaRPr lang="pt-BR"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pt-BR"/>
          </a:p>
        </p:txBody>
      </p:sp>
      <p:sp>
        <p:nvSpPr>
          <p:cNvPr id="8" name="Footer Placeholder 7"/>
          <p:cNvSpPr>
            <a:spLocks noGrp="1"/>
          </p:cNvSpPr>
          <p:nvPr>
            <p:ph type="ftr" sz="quarter" idx="11"/>
          </p:nvPr>
        </p:nvSpPr>
        <p:spPr/>
        <p:txBody>
          <a:bodyPr/>
          <a:lstStyle>
            <a:lvl1pPr>
              <a:defRPr/>
            </a:lvl1pPr>
          </a:lstStyle>
          <a:p>
            <a:endParaRPr lang="pt-BR"/>
          </a:p>
        </p:txBody>
      </p:sp>
      <p:sp>
        <p:nvSpPr>
          <p:cNvPr id="9" name="Slide Number Placeholder 8"/>
          <p:cNvSpPr>
            <a:spLocks noGrp="1"/>
          </p:cNvSpPr>
          <p:nvPr>
            <p:ph type="sldNum" sz="quarter" idx="12"/>
          </p:nvPr>
        </p:nvSpPr>
        <p:spPr/>
        <p:txBody>
          <a:bodyPr/>
          <a:lstStyle>
            <a:lvl1pPr>
              <a:defRPr/>
            </a:lvl1pPr>
          </a:lstStyle>
          <a:p>
            <a:fld id="{C5A8DACA-CC65-4BF7-A52F-59597611C5EC}" type="slidenum">
              <a:rPr lang="pt-BR"/>
              <a:pPr/>
              <a:t>‹#›</a:t>
            </a:fld>
            <a:endParaRPr lang="pt-BR"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pt-BR"/>
          </a:p>
        </p:txBody>
      </p:sp>
      <p:sp>
        <p:nvSpPr>
          <p:cNvPr id="4" name="Footer Placeholder 3"/>
          <p:cNvSpPr>
            <a:spLocks noGrp="1"/>
          </p:cNvSpPr>
          <p:nvPr>
            <p:ph type="ftr" sz="quarter" idx="11"/>
          </p:nvPr>
        </p:nvSpPr>
        <p:spPr/>
        <p:txBody>
          <a:bodyPr/>
          <a:lstStyle>
            <a:lvl1pPr>
              <a:defRPr/>
            </a:lvl1pPr>
          </a:lstStyle>
          <a:p>
            <a:endParaRPr lang="pt-BR"/>
          </a:p>
        </p:txBody>
      </p:sp>
      <p:sp>
        <p:nvSpPr>
          <p:cNvPr id="5" name="Slide Number Placeholder 4"/>
          <p:cNvSpPr>
            <a:spLocks noGrp="1"/>
          </p:cNvSpPr>
          <p:nvPr>
            <p:ph type="sldNum" sz="quarter" idx="12"/>
          </p:nvPr>
        </p:nvSpPr>
        <p:spPr/>
        <p:txBody>
          <a:bodyPr/>
          <a:lstStyle>
            <a:lvl1pPr>
              <a:defRPr/>
            </a:lvl1pPr>
          </a:lstStyle>
          <a:p>
            <a:fld id="{D9F01385-0FCA-4F97-AB6A-99688A5A6C4D}" type="slidenum">
              <a:rPr lang="pt-BR"/>
              <a:pPr/>
              <a:t>‹#›</a:t>
            </a:fld>
            <a:endParaRPr lang="pt-BR"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pt-BR"/>
          </a:p>
        </p:txBody>
      </p:sp>
      <p:sp>
        <p:nvSpPr>
          <p:cNvPr id="3" name="Footer Placeholder 2"/>
          <p:cNvSpPr>
            <a:spLocks noGrp="1"/>
          </p:cNvSpPr>
          <p:nvPr>
            <p:ph type="ftr" sz="quarter" idx="11"/>
          </p:nvPr>
        </p:nvSpPr>
        <p:spPr/>
        <p:txBody>
          <a:bodyPr/>
          <a:lstStyle>
            <a:lvl1pPr>
              <a:defRPr/>
            </a:lvl1pPr>
          </a:lstStyle>
          <a:p>
            <a:endParaRPr lang="pt-BR"/>
          </a:p>
        </p:txBody>
      </p:sp>
      <p:sp>
        <p:nvSpPr>
          <p:cNvPr id="4" name="Slide Number Placeholder 3"/>
          <p:cNvSpPr>
            <a:spLocks noGrp="1"/>
          </p:cNvSpPr>
          <p:nvPr>
            <p:ph type="sldNum" sz="quarter" idx="12"/>
          </p:nvPr>
        </p:nvSpPr>
        <p:spPr/>
        <p:txBody>
          <a:bodyPr/>
          <a:lstStyle>
            <a:lvl1pPr>
              <a:defRPr/>
            </a:lvl1pPr>
          </a:lstStyle>
          <a:p>
            <a:fld id="{A83203DF-A824-464C-BF1A-48187073ECC3}" type="slidenum">
              <a:rPr lang="pt-BR"/>
              <a:pPr/>
              <a:t>‹#›</a:t>
            </a:fld>
            <a:endParaRPr lang="pt-BR"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B8D383B6-4FB8-42CD-8BD1-05F49745FE84}" type="slidenum">
              <a:rPr lang="pt-BR"/>
              <a:pPr/>
              <a:t>‹#›</a:t>
            </a:fld>
            <a:endParaRPr lang="pt-BR"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pt-BR"/>
          </a:p>
        </p:txBody>
      </p:sp>
      <p:sp>
        <p:nvSpPr>
          <p:cNvPr id="6" name="Footer Placeholder 5"/>
          <p:cNvSpPr>
            <a:spLocks noGrp="1"/>
          </p:cNvSpPr>
          <p:nvPr>
            <p:ph type="ftr" sz="quarter" idx="11"/>
          </p:nvPr>
        </p:nvSpPr>
        <p:spPr/>
        <p:txBody>
          <a:bodyPr/>
          <a:lstStyle>
            <a:lvl1pPr>
              <a:defRPr/>
            </a:lvl1pPr>
          </a:lstStyle>
          <a:p>
            <a:endParaRPr lang="pt-BR"/>
          </a:p>
        </p:txBody>
      </p:sp>
      <p:sp>
        <p:nvSpPr>
          <p:cNvPr id="7" name="Slide Number Placeholder 6"/>
          <p:cNvSpPr>
            <a:spLocks noGrp="1"/>
          </p:cNvSpPr>
          <p:nvPr>
            <p:ph type="sldNum" sz="quarter" idx="12"/>
          </p:nvPr>
        </p:nvSpPr>
        <p:spPr/>
        <p:txBody>
          <a:bodyPr/>
          <a:lstStyle>
            <a:lvl1pPr>
              <a:defRPr/>
            </a:lvl1pPr>
          </a:lstStyle>
          <a:p>
            <a:fld id="{8473A503-D821-4F16-8BFC-E14F05D91652}" type="slidenum">
              <a:rPr lang="pt-BR"/>
              <a:pPr/>
              <a:t>‹#›</a:t>
            </a:fld>
            <a:endParaRPr lang="pt-BR"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endParaRPr kumimoji="1" lang="pt-PT" sz="2400">
              <a:solidFill>
                <a:schemeClr val="tx1"/>
              </a:solidFill>
              <a:latin typeface="Times New Roman" pitchFamily="18" charset="0"/>
            </a:endParaRPr>
          </a:p>
        </p:txBody>
      </p:sp>
      <p:sp>
        <p:nvSpPr>
          <p:cNvPr id="152579"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eaLnBrk="1" hangingPunct="1"/>
            <a:endParaRPr kumimoji="1" lang="pt-PT" sz="2400">
              <a:solidFill>
                <a:schemeClr val="tx1"/>
              </a:solidFill>
              <a:latin typeface="Times New Roman" pitchFamily="18" charset="0"/>
            </a:endParaRPr>
          </a:p>
        </p:txBody>
      </p:sp>
      <p:sp>
        <p:nvSpPr>
          <p:cNvPr id="152580" name="Rectangle 4" descr="Stationery"/>
          <p:cNvSpPr>
            <a:spLocks noChangeArrowheads="1"/>
          </p:cNvSpPr>
          <p:nvPr/>
        </p:nvSpPr>
        <p:spPr bwMode="auto">
          <a:xfrm>
            <a:off x="457200" y="0"/>
            <a:ext cx="1219200" cy="762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eaLnBrk="1" hangingPunct="1"/>
            <a:endParaRPr kumimoji="1" lang="pt-PT" sz="2400">
              <a:solidFill>
                <a:schemeClr val="tx1"/>
              </a:solidFill>
              <a:latin typeface="Times New Roman" pitchFamily="18" charset="0"/>
            </a:endParaRPr>
          </a:p>
        </p:txBody>
      </p:sp>
      <p:sp>
        <p:nvSpPr>
          <p:cNvPr id="152581" name="Rectangle 5" descr="Stationery"/>
          <p:cNvSpPr>
            <a:spLocks noChangeArrowheads="1"/>
          </p:cNvSpPr>
          <p:nvPr/>
        </p:nvSpPr>
        <p:spPr bwMode="auto">
          <a:xfrm>
            <a:off x="0" y="0"/>
            <a:ext cx="457200" cy="6858000"/>
          </a:xfrm>
          <a:prstGeom prst="rect">
            <a:avLst/>
          </a:prstGeom>
          <a:blipFill dpi="0" rotWithShape="0">
            <a:blip r:embed="rId15" cstate="print"/>
            <a:srcRect/>
            <a:tile tx="0" ty="0" sx="100000" sy="100000" flip="none" algn="tl"/>
          </a:blipFill>
          <a:ln w="9525">
            <a:noFill/>
            <a:miter lim="800000"/>
            <a:headEnd/>
            <a:tailEnd/>
          </a:ln>
          <a:effectLst/>
        </p:spPr>
        <p:txBody>
          <a:bodyPr wrap="none" anchor="ctr"/>
          <a:lstStyle/>
          <a:p>
            <a:pPr algn="ctr" eaLnBrk="1" hangingPunct="1"/>
            <a:endParaRPr kumimoji="1" lang="pt-PT" sz="2400">
              <a:solidFill>
                <a:schemeClr val="tx1"/>
              </a:solidFill>
              <a:latin typeface="Times New Roman" pitchFamily="18" charset="0"/>
            </a:endParaRPr>
          </a:p>
        </p:txBody>
      </p:sp>
      <p:sp>
        <p:nvSpPr>
          <p:cNvPr id="152582"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pt-BR" smtClean="0"/>
              <a:t>Clique para editar o estilo do título mestre</a:t>
            </a:r>
          </a:p>
        </p:txBody>
      </p:sp>
      <p:sp>
        <p:nvSpPr>
          <p:cNvPr id="152583"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endParaRPr lang="pt-BR"/>
          </a:p>
        </p:txBody>
      </p:sp>
      <p:sp>
        <p:nvSpPr>
          <p:cNvPr id="152584"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endParaRPr lang="pt-BR"/>
          </a:p>
        </p:txBody>
      </p:sp>
      <p:pic>
        <p:nvPicPr>
          <p:cNvPr id="152585" name="Picture 9" descr="anabnr2"/>
          <p:cNvPicPr>
            <a:picLocks noChangeAspect="1" noChangeArrowheads="1"/>
          </p:cNvPicPr>
          <p:nvPr/>
        </p:nvPicPr>
        <p:blipFill>
          <a:blip r:embed="rId16" cstate="print"/>
          <a:srcRect/>
          <a:stretch>
            <a:fillRect/>
          </a:stretch>
        </p:blipFill>
        <p:spPr bwMode="auto">
          <a:xfrm>
            <a:off x="1228725" y="0"/>
            <a:ext cx="7915275" cy="754063"/>
          </a:xfrm>
          <a:prstGeom prst="rect">
            <a:avLst/>
          </a:prstGeom>
          <a:noFill/>
        </p:spPr>
      </p:pic>
      <p:sp>
        <p:nvSpPr>
          <p:cNvPr id="152586"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eaLnBrk="1" hangingPunct="1"/>
            <a:endParaRPr kumimoji="1" lang="pt-PT" sz="2400">
              <a:solidFill>
                <a:schemeClr val="tx1"/>
              </a:solidFill>
              <a:latin typeface="Times New Roman" pitchFamily="18" charset="0"/>
            </a:endParaRPr>
          </a:p>
        </p:txBody>
      </p:sp>
      <p:sp>
        <p:nvSpPr>
          <p:cNvPr id="152587"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2400">
                <a:latin typeface="+mn-lt"/>
              </a:defRPr>
            </a:lvl1pPr>
          </a:lstStyle>
          <a:p>
            <a:fld id="{4487B47A-9236-4106-AE32-70932C79D42F}" type="slidenum">
              <a:rPr lang="pt-BR"/>
              <a:pPr/>
              <a:t>‹#›</a:t>
            </a:fld>
            <a:endParaRPr lang="pt-BR" sz="1400"/>
          </a:p>
        </p:txBody>
      </p:sp>
      <p:sp>
        <p:nvSpPr>
          <p:cNvPr id="152588"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oleObject" Target="../embeddings/oleObject20.bin"/><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Microsoft_Office_Excel_Chart1.xls"/></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31.bin"/><Relationship Id="rId4" Type="http://schemas.openxmlformats.org/officeDocument/2006/relationships/oleObject" Target="../embeddings/Microsoft_Office_Excel_Chart5.xls"/></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oleObject" Target="../embeddings/oleObject33.bin"/><Relationship Id="rId4" Type="http://schemas.openxmlformats.org/officeDocument/2006/relationships/oleObject" Target="../embeddings/Microsoft_Office_Excel_Chart6.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oleObject" Target="../embeddings/oleObject34.bin"/><Relationship Id="rId4" Type="http://schemas.openxmlformats.org/officeDocument/2006/relationships/oleObject" Target="../embeddings/Microsoft_Office_Excel_Chart7.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38.vml"/><Relationship Id="rId4" Type="http://schemas.openxmlformats.org/officeDocument/2006/relationships/oleObject" Target="../embeddings/oleObject38.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oleObject" Target="../embeddings/Microsoft_Office_Excel_Chart8.xls"/><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Microsoft_Office_Excel_Chart2.xls"/></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oleObject" Target="../embeddings/oleObject40.bin"/><Relationship Id="rId4" Type="http://schemas.openxmlformats.org/officeDocument/2006/relationships/oleObject" Target="../embeddings/Microsoft_Office_Excel_Chart9.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oleObject" Target="../embeddings/oleObject41.bin"/><Relationship Id="rId4" Type="http://schemas.openxmlformats.org/officeDocument/2006/relationships/oleObject" Target="../embeddings/Microsoft_Office_Excel_Chart10.xls"/></Relationships>
</file>

<file path=ppt/slides/_rels/slide4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oleObject" Target="../embeddings/oleObject43.bin"/><Relationship Id="rId4" Type="http://schemas.openxmlformats.org/officeDocument/2006/relationships/oleObject" Target="../embeddings/Microsoft_Office_Excel_Chart11.xls"/></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Office_Excel_Chart12.xls"/><Relationship Id="rId2" Type="http://schemas.openxmlformats.org/officeDocument/2006/relationships/slideLayout" Target="../slideLayouts/slideLayout2.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Chart13.xls"/><Relationship Id="rId2" Type="http://schemas.openxmlformats.org/officeDocument/2006/relationships/slideLayout" Target="../slideLayouts/slideLayout2.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46.v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47.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48.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49.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Microsoft_Office_Excel_Chart3.xls"/></Relationships>
</file>

<file path=ppt/slides/_rels/slide5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5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5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5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54.v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Microsoft_Office_Excel_Chart4.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9.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n-US" sz="3200" b="1">
                <a:effectLst>
                  <a:outerShdw blurRad="38100" dist="38100" dir="2700000" algn="tl">
                    <a:srgbClr val="C0C0C0"/>
                  </a:outerShdw>
                </a:effectLst>
                <a:latin typeface="Trebuchet MS" pitchFamily="34" charset="0"/>
              </a:rPr>
              <a:t>¿</a:t>
            </a:r>
            <a:r>
              <a:rPr lang="es-ES" sz="3200" b="1">
                <a:effectLst>
                  <a:outerShdw blurRad="38100" dist="38100" dir="2700000" algn="tl">
                    <a:srgbClr val="C0C0C0"/>
                  </a:outerShdw>
                </a:effectLst>
                <a:latin typeface="Trebuchet MS" pitchFamily="34" charset="0"/>
              </a:rPr>
              <a:t>Quienes son los pobres? </a:t>
            </a:r>
            <a:br>
              <a:rPr lang="es-ES" sz="3200" b="1">
                <a:effectLst>
                  <a:outerShdw blurRad="38100" dist="38100" dir="2700000" algn="tl">
                    <a:srgbClr val="C0C0C0"/>
                  </a:outerShdw>
                </a:effectLst>
                <a:latin typeface="Trebuchet MS" pitchFamily="34" charset="0"/>
              </a:rPr>
            </a:br>
            <a:r>
              <a:rPr lang="es-ES" sz="3200" b="1">
                <a:effectLst>
                  <a:outerShdw blurRad="38100" dist="38100" dir="2700000" algn="tl">
                    <a:srgbClr val="C0C0C0"/>
                  </a:outerShdw>
                </a:effectLst>
                <a:latin typeface="Trebuchet MS" pitchFamily="34" charset="0"/>
              </a:rPr>
              <a:t>Perfiles de pobreza, desigualdad </a:t>
            </a:r>
            <a:br>
              <a:rPr lang="es-ES" sz="3200" b="1">
                <a:effectLst>
                  <a:outerShdw blurRad="38100" dist="38100" dir="2700000" algn="tl">
                    <a:srgbClr val="C0C0C0"/>
                  </a:outerShdw>
                </a:effectLst>
                <a:latin typeface="Trebuchet MS" pitchFamily="34" charset="0"/>
              </a:rPr>
            </a:br>
            <a:r>
              <a:rPr lang="es-ES" sz="3200" b="1">
                <a:effectLst>
                  <a:outerShdw blurRad="38100" dist="38100" dir="2700000" algn="tl">
                    <a:srgbClr val="C0C0C0"/>
                  </a:outerShdw>
                </a:effectLst>
                <a:latin typeface="Trebuchet MS" pitchFamily="34" charset="0"/>
              </a:rPr>
              <a:t>y vulnerabilidad en América Latina </a:t>
            </a:r>
          </a:p>
        </p:txBody>
      </p:sp>
      <p:sp>
        <p:nvSpPr>
          <p:cNvPr id="8195" name="Rectangle 3"/>
          <p:cNvSpPr>
            <a:spLocks noGrp="1" noChangeArrowheads="1"/>
          </p:cNvSpPr>
          <p:nvPr>
            <p:ph type="subTitle" idx="1"/>
          </p:nvPr>
        </p:nvSpPr>
        <p:spPr/>
        <p:txBody>
          <a:bodyPr/>
          <a:lstStyle/>
          <a:p>
            <a:r>
              <a:rPr lang="pt-BR" sz="2800" b="1">
                <a:latin typeface="Trebuchet MS" pitchFamily="34" charset="0"/>
              </a:rPr>
              <a:t>André Urani</a:t>
            </a:r>
          </a:p>
          <a:p>
            <a:r>
              <a:rPr lang="pt-BR" sz="2000">
                <a:latin typeface="Trebuchet MS" pitchFamily="34" charset="0"/>
              </a:rPr>
              <a:t>IETS</a:t>
            </a:r>
            <a:endParaRPr lang="pt-BR" sz="1400" i="1">
              <a:latin typeface="Trebuchet MS" pitchFamily="34" charset="0"/>
            </a:endParaRPr>
          </a:p>
          <a:p>
            <a:endParaRPr lang="es-ES" sz="1400" i="1">
              <a:latin typeface="Trebuchet MS" pitchFamily="34" charset="0"/>
            </a:endParaRPr>
          </a:p>
          <a:p>
            <a:r>
              <a:rPr lang="es-ES" sz="1400" i="1">
                <a:latin typeface="Trebuchet MS" pitchFamily="34" charset="0"/>
              </a:rPr>
              <a:t>Presentación preparada para la </a:t>
            </a:r>
            <a:r>
              <a:rPr lang="es-AR" sz="1400" i="1">
                <a:latin typeface="Trebuchet MS" pitchFamily="34" charset="0"/>
              </a:rPr>
              <a:t>Reunión Subregional de la Red para la Reducción de la Pobreza y la Protección Social: Diagnóstico, Monitoreo y Evaluación de Políticas y Programas de Reducción de la Pobreza</a:t>
            </a:r>
          </a:p>
          <a:p>
            <a:r>
              <a:rPr lang="es-ES_tradnl" sz="1400" b="1">
                <a:latin typeface="Trebuchet MS" pitchFamily="34" charset="0"/>
              </a:rPr>
              <a:t>19 y 20 de Julio de 2004 - </a:t>
            </a:r>
            <a:r>
              <a:rPr lang="es-AR" sz="1400" b="1">
                <a:latin typeface="Trebuchet MS" pitchFamily="34" charset="0"/>
              </a:rPr>
              <a:t>México, D.F.</a:t>
            </a:r>
            <a:endParaRPr lang="es-ES" sz="1400" b="1">
              <a:latin typeface="Trebuchet MS" pitchFamily="34" charset="0"/>
            </a:endParaRPr>
          </a:p>
        </p:txBody>
      </p:sp>
      <p:graphicFrame>
        <p:nvGraphicFramePr>
          <p:cNvPr id="8196" name="Object 4"/>
          <p:cNvGraphicFramePr>
            <a:graphicFrameLocks noChangeAspect="1"/>
          </p:cNvGraphicFramePr>
          <p:nvPr/>
        </p:nvGraphicFramePr>
        <p:xfrm>
          <a:off x="8172450" y="0"/>
          <a:ext cx="971550" cy="1484313"/>
        </p:xfrm>
        <a:graphic>
          <a:graphicData uri="http://schemas.openxmlformats.org/presentationml/2006/ole">
            <p:oleObj spid="_x0000_s8196"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pt-BR" sz="3200" b="1">
                <a:effectLst>
                  <a:outerShdw blurRad="38100" dist="38100" dir="2700000" algn="tl">
                    <a:srgbClr val="C0C0C0"/>
                  </a:outerShdw>
                </a:effectLst>
                <a:latin typeface="Trebuchet MS" pitchFamily="34" charset="0"/>
                <a:cs typeface="Arial" pitchFamily="34" charset="0"/>
              </a:rPr>
              <a:t>Comparación con otros países</a:t>
            </a:r>
            <a:endParaRPr lang="es-ES" sz="3200" b="1">
              <a:effectLst>
                <a:outerShdw blurRad="38100" dist="38100" dir="2700000" algn="tl">
                  <a:srgbClr val="C0C0C0"/>
                </a:outerShdw>
              </a:effectLst>
              <a:latin typeface="Trebuchet MS" pitchFamily="34" charset="0"/>
              <a:cs typeface="Arial" pitchFamily="34" charset="0"/>
            </a:endParaRPr>
          </a:p>
        </p:txBody>
      </p:sp>
      <p:graphicFrame>
        <p:nvGraphicFramePr>
          <p:cNvPr id="269315" name="Object 3"/>
          <p:cNvGraphicFramePr>
            <a:graphicFrameLocks noChangeAspect="1"/>
          </p:cNvGraphicFramePr>
          <p:nvPr>
            <p:ph idx="4294967295"/>
          </p:nvPr>
        </p:nvGraphicFramePr>
        <p:xfrm>
          <a:off x="7972425" y="0"/>
          <a:ext cx="1171575" cy="1971675"/>
        </p:xfrm>
        <a:graphic>
          <a:graphicData uri="http://schemas.openxmlformats.org/presentationml/2006/ole">
            <p:oleObj spid="_x0000_s269315" name="Photo Editor Photo" r:id="rId4" imgW="1171429" imgH="1971950" progId="MSPhotoEd.3">
              <p:embed/>
            </p:oleObj>
          </a:graphicData>
        </a:graphic>
      </p:graphicFrame>
      <p:graphicFrame>
        <p:nvGraphicFramePr>
          <p:cNvPr id="269625" name="Group 313"/>
          <p:cNvGraphicFramePr>
            <a:graphicFrameLocks noGrp="1"/>
          </p:cNvGraphicFramePr>
          <p:nvPr>
            <p:ph sz="half" idx="1"/>
          </p:nvPr>
        </p:nvGraphicFramePr>
        <p:xfrm>
          <a:off x="539750" y="2101850"/>
          <a:ext cx="8280400" cy="4330700"/>
        </p:xfrm>
        <a:graphic>
          <a:graphicData uri="http://schemas.openxmlformats.org/drawingml/2006/table">
            <a:tbl>
              <a:tblPr/>
              <a:tblGrid>
                <a:gridCol w="2909888"/>
                <a:gridCol w="1341437"/>
                <a:gridCol w="1343025"/>
                <a:gridCol w="1343025"/>
                <a:gridCol w="1343025"/>
              </a:tblGrid>
              <a:tr h="24447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                         2º y 1º </a:t>
                      </a:r>
                      <a:endParaRPr kumimoji="0" lang="es-ES"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                         3º y 2º</a:t>
                      </a:r>
                      <a:endParaRPr kumimoji="0" lang="es-ES"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                         4º y 3º</a:t>
                      </a:r>
                      <a:endParaRPr kumimoji="0" lang="es-ES"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                         5º y 4º</a:t>
                      </a:r>
                      <a:endParaRPr kumimoji="0" lang="es-ES"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w="12700" cap="flat" cmpd="sng" algn="ctr">
                      <a:solidFill>
                        <a:srgbClr val="000000"/>
                      </a:solidFill>
                      <a:prstDash val="solid"/>
                      <a:miter lim="800000"/>
                      <a:headEnd type="none" w="med" len="med"/>
                      <a:tailEnd type="none" w="med" len="med"/>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Canadá</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1,72</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1,33</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1,34</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1,71</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r>
              <a:tr h="203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España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1,68</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1,35</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1,33</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1,78</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Corea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1,72</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1,35</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1,32</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1,72</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África del Sur</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1,90</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1,92</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3,66</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Polonia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1,64</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1,34</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1,32</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1,76</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Malasia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1,84</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1,59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1,57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2,67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Rumania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1,53</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1,29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1,28</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1,65</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Argelia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1,66</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1,41</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1,88</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3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Ucrania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1,51</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1,31</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1,30</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Marruecos</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1,63</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1,40</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1,44</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2,19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Sri Lanka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1,48</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1,34</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1,36</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1,99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Uzbekistán</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1,62</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1,38</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1,78</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Gana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1,76</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2,04</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Nepal</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1,51</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1,31</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2,13</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3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Uganda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1,56</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1,40</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2,09</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Kenia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1,94</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1,46</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2,40</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Tanzania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1,62</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1,37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1,43</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chemeClr val="tx1"/>
                          </a:solidFill>
                          <a:effectLst/>
                          <a:latin typeface="Arial" pitchFamily="34" charset="0"/>
                          <a:cs typeface="Arial" pitchFamily="34" charset="0"/>
                        </a:rPr>
                        <a:t>2,11</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4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FF0000"/>
                          </a:solidFill>
                          <a:effectLst/>
                          <a:latin typeface="Arial" pitchFamily="34" charset="0"/>
                          <a:cs typeface="Arial" pitchFamily="34" charset="0"/>
                        </a:rPr>
                        <a:t>Centroamérica</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FF0000"/>
                          </a:solidFill>
                          <a:effectLst/>
                          <a:latin typeface="Arial" pitchFamily="34" charset="0"/>
                          <a:cs typeface="Arial" pitchFamily="34" charset="0"/>
                        </a:rPr>
                        <a:t>2,47</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FF0000"/>
                          </a:solidFill>
                          <a:effectLst/>
                          <a:latin typeface="Arial" pitchFamily="34" charset="0"/>
                          <a:cs typeface="Arial" pitchFamily="34" charset="0"/>
                        </a:rPr>
                        <a:t>1,76</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FF0000"/>
                          </a:solidFill>
                          <a:effectLst/>
                          <a:latin typeface="Arial" pitchFamily="34" charset="0"/>
                          <a:cs typeface="Arial" pitchFamily="34" charset="0"/>
                        </a:rPr>
                        <a:t>1,80</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FF0000"/>
                          </a:solidFill>
                          <a:effectLst/>
                          <a:latin typeface="Arial" pitchFamily="34" charset="0"/>
                          <a:cs typeface="Arial" pitchFamily="34" charset="0"/>
                        </a:rPr>
                        <a:t>3,50</a:t>
                      </a:r>
                      <a:endParaRPr kumimoji="0" lang="es-ES" sz="9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9314"/>
                                        </p:tgtEl>
                                        <p:attrNameLst>
                                          <p:attrName>style.visibility</p:attrName>
                                        </p:attrNameLst>
                                      </p:cBhvr>
                                      <p:to>
                                        <p:strVal val="visible"/>
                                      </p:to>
                                    </p:set>
                                    <p:anim calcmode="lin" valueType="num">
                                      <p:cBhvr>
                                        <p:cTn id="7" dur="1000" fill="hold"/>
                                        <p:tgtEl>
                                          <p:spTgt spid="269314"/>
                                        </p:tgtEl>
                                        <p:attrNameLst>
                                          <p:attrName>ppt_w</p:attrName>
                                        </p:attrNameLst>
                                      </p:cBhvr>
                                      <p:tavLst>
                                        <p:tav tm="0">
                                          <p:val>
                                            <p:strVal val="#ppt_w*0.70"/>
                                          </p:val>
                                        </p:tav>
                                        <p:tav tm="100000">
                                          <p:val>
                                            <p:strVal val="#ppt_w"/>
                                          </p:val>
                                        </p:tav>
                                      </p:tavLst>
                                    </p:anim>
                                    <p:anim calcmode="lin" valueType="num">
                                      <p:cBhvr>
                                        <p:cTn id="8" dur="1000" fill="hold"/>
                                        <p:tgtEl>
                                          <p:spTgt spid="269314"/>
                                        </p:tgtEl>
                                        <p:attrNameLst>
                                          <p:attrName>ppt_h</p:attrName>
                                        </p:attrNameLst>
                                      </p:cBhvr>
                                      <p:tavLst>
                                        <p:tav tm="0">
                                          <p:val>
                                            <p:strVal val="#ppt_h"/>
                                          </p:val>
                                        </p:tav>
                                        <p:tav tm="100000">
                                          <p:val>
                                            <p:strVal val="#ppt_h"/>
                                          </p:val>
                                        </p:tav>
                                      </p:tavLst>
                                    </p:anim>
                                    <p:animEffect transition="in" filter="fade">
                                      <p:cBhvr>
                                        <p:cTn id="9" dur="1000"/>
                                        <p:tgtEl>
                                          <p:spTgt spid="26931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69625"/>
                                        </p:tgtEl>
                                        <p:attrNameLst>
                                          <p:attrName>style.visibility</p:attrName>
                                        </p:attrNameLst>
                                      </p:cBhvr>
                                      <p:to>
                                        <p:strVal val="visible"/>
                                      </p:to>
                                    </p:set>
                                    <p:animEffect transition="in" filter="dissolve">
                                      <p:cBhvr>
                                        <p:cTn id="14" dur="500"/>
                                        <p:tgtEl>
                                          <p:spTgt spid="269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s-ES" sz="3600" b="1">
                <a:latin typeface="Trebuchet MS" pitchFamily="34" charset="0"/>
              </a:rPr>
              <a:t>Centro América</a:t>
            </a:r>
            <a:br>
              <a:rPr lang="es-ES" sz="3600" b="1">
                <a:latin typeface="Trebuchet MS" pitchFamily="34" charset="0"/>
              </a:rPr>
            </a:br>
            <a:r>
              <a:rPr lang="es-ES" sz="3600" b="1">
                <a:latin typeface="Trebuchet MS" pitchFamily="34" charset="0"/>
              </a:rPr>
              <a:t>Concentración del ingreso</a:t>
            </a:r>
          </a:p>
        </p:txBody>
      </p:sp>
      <p:graphicFrame>
        <p:nvGraphicFramePr>
          <p:cNvPr id="245763" name="Object 3"/>
          <p:cNvGraphicFramePr>
            <a:graphicFrameLocks noChangeAspect="1"/>
          </p:cNvGraphicFramePr>
          <p:nvPr>
            <p:ph sz="half" idx="1"/>
          </p:nvPr>
        </p:nvGraphicFramePr>
        <p:xfrm>
          <a:off x="8172450" y="0"/>
          <a:ext cx="971550" cy="1700213"/>
        </p:xfrm>
        <a:graphic>
          <a:graphicData uri="http://schemas.openxmlformats.org/presentationml/2006/ole">
            <p:oleObj spid="_x0000_s245763" name="Photo Editor Photo" r:id="rId4" imgW="1171429" imgH="1971950" progId="MSPhotoEd.3">
              <p:embed/>
            </p:oleObj>
          </a:graphicData>
        </a:graphic>
      </p:graphicFrame>
      <p:graphicFrame>
        <p:nvGraphicFramePr>
          <p:cNvPr id="246301" name="Group 541"/>
          <p:cNvGraphicFramePr>
            <a:graphicFrameLocks noGrp="1"/>
          </p:cNvGraphicFramePr>
          <p:nvPr>
            <p:ph sz="half" idx="2"/>
          </p:nvPr>
        </p:nvGraphicFramePr>
        <p:xfrm>
          <a:off x="539750" y="2101850"/>
          <a:ext cx="8299450" cy="4676775"/>
        </p:xfrm>
        <a:graphic>
          <a:graphicData uri="http://schemas.openxmlformats.org/drawingml/2006/table">
            <a:tbl>
              <a:tblPr/>
              <a:tblGrid>
                <a:gridCol w="1279525"/>
                <a:gridCol w="1014413"/>
                <a:gridCol w="974725"/>
                <a:gridCol w="1014412"/>
                <a:gridCol w="1012825"/>
                <a:gridCol w="1014413"/>
                <a:gridCol w="1012825"/>
                <a:gridCol w="976312"/>
              </a:tblGrid>
              <a:tr h="179388">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Países</a:t>
                      </a:r>
                      <a:r>
                        <a:rPr kumimoji="0" lang="pt-BR" sz="900" b="1" i="0" u="none" strike="noStrike" cap="none" normalizeH="0" baseline="30000" smtClean="0">
                          <a:ln>
                            <a:noFill/>
                          </a:ln>
                          <a:solidFill>
                            <a:schemeClr val="tx1"/>
                          </a:solidFill>
                          <a:effectLst/>
                          <a:latin typeface="Arial" pitchFamily="34" charset="0"/>
                          <a:cs typeface="Arial" pitchFamily="34" charset="0"/>
                        </a:rPr>
                        <a:t>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Décimos de la distribución</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700">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Primero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Segundo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Tercero y cuarto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Quinto y sexto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Séptimo y octavo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Noveno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Décimo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Canadá</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23,0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23,8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España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25,2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Corea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África del Sur</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45,9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Polonia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Malasia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20,3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38,4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Rumania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13,6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Argelia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16,1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26,8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Ucrania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13,3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23,2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Marruecos</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21,3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30,9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Sri Lanka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21,5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Uzbekistán</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16,7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23,0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25,2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Gana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16,4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29,5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Nepal</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21,0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29,8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Uganda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21,5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29,8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1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Kenia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20,9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34,9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Tanzania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21,6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30,1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r>
              <a:tr h="2032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Centroamérica</a:t>
                      </a:r>
                      <a:r>
                        <a:rPr kumimoji="0" lang="pt-BR" sz="900" b="1" i="0" u="none" strike="noStrike" cap="none" normalizeH="0" baseline="30000" smtClean="0">
                          <a:ln>
                            <a:noFill/>
                          </a:ln>
                          <a:solidFill>
                            <a:schemeClr val="tx1"/>
                          </a:solidFill>
                          <a:effectLst/>
                          <a:latin typeface="Arial" pitchFamily="34" charset="0"/>
                          <a:cs typeface="Arial" pitchFamily="34" charset="0"/>
                        </a:rPr>
                        <a:t>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0,7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16,3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47,4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62"/>
                                        </p:tgtEl>
                                        <p:attrNameLst>
                                          <p:attrName>style.visibility</p:attrName>
                                        </p:attrNameLst>
                                      </p:cBhvr>
                                      <p:to>
                                        <p:strVal val="visible"/>
                                      </p:to>
                                    </p:set>
                                    <p:anim calcmode="lin" valueType="num">
                                      <p:cBhvr additive="base">
                                        <p:cTn id="7" dur="500" fill="hold"/>
                                        <p:tgtEl>
                                          <p:spTgt spid="245762"/>
                                        </p:tgtEl>
                                        <p:attrNameLst>
                                          <p:attrName>ppt_x</p:attrName>
                                        </p:attrNameLst>
                                      </p:cBhvr>
                                      <p:tavLst>
                                        <p:tav tm="0">
                                          <p:val>
                                            <p:strVal val="0-#ppt_w/2"/>
                                          </p:val>
                                        </p:tav>
                                        <p:tav tm="100000">
                                          <p:val>
                                            <p:strVal val="#ppt_x"/>
                                          </p:val>
                                        </p:tav>
                                      </p:tavLst>
                                    </p:anim>
                                    <p:anim calcmode="lin" valueType="num">
                                      <p:cBhvr additive="base">
                                        <p:cTn id="8" dur="500" fill="hold"/>
                                        <p:tgtEl>
                                          <p:spTgt spid="2457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46301"/>
                                        </p:tgtEl>
                                        <p:attrNameLst>
                                          <p:attrName>style.visibility</p:attrName>
                                        </p:attrNameLst>
                                      </p:cBhvr>
                                      <p:to>
                                        <p:strVal val="visible"/>
                                      </p:to>
                                    </p:set>
                                    <p:animEffect transition="in" filter="dissolve">
                                      <p:cBhvr>
                                        <p:cTn id="13" dur="500"/>
                                        <p:tgtEl>
                                          <p:spTgt spid="246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s-ES" sz="2000" u="sng">
                <a:effectLst>
                  <a:outerShdw blurRad="38100" dist="38100" dir="2700000" algn="tl">
                    <a:srgbClr val="C0C0C0"/>
                  </a:outerShdw>
                </a:effectLst>
                <a:latin typeface="Trebuchet MS" pitchFamily="34" charset="0"/>
              </a:rPr>
              <a:t>Aún en los países más pobres de América Latina, </a:t>
            </a:r>
            <a:br>
              <a:rPr lang="es-ES" sz="2000" u="sng">
                <a:effectLst>
                  <a:outerShdw blurRad="38100" dist="38100" dir="2700000" algn="tl">
                    <a:srgbClr val="C0C0C0"/>
                  </a:outerShdw>
                </a:effectLst>
                <a:latin typeface="Trebuchet MS" pitchFamily="34" charset="0"/>
              </a:rPr>
            </a:br>
            <a:r>
              <a:rPr lang="es-ES" sz="2000" u="sng">
                <a:effectLst>
                  <a:outerShdw blurRad="38100" dist="38100" dir="2700000" algn="tl">
                    <a:srgbClr val="C0C0C0"/>
                  </a:outerShdw>
                </a:effectLst>
                <a:latin typeface="Trebuchet MS" pitchFamily="34" charset="0"/>
              </a:rPr>
              <a:t>ni todos son pobres</a:t>
            </a:r>
            <a:r>
              <a:rPr lang="es-ES" sz="2400" b="1">
                <a:latin typeface="Trebuchet MS" pitchFamily="34" charset="0"/>
              </a:rPr>
              <a:t> </a:t>
            </a:r>
            <a:br>
              <a:rPr lang="es-ES" sz="2400" b="1">
                <a:latin typeface="Trebuchet MS" pitchFamily="34" charset="0"/>
              </a:rPr>
            </a:br>
            <a:r>
              <a:rPr lang="es-ES" sz="2000" b="1">
                <a:latin typeface="Trebuchet MS" pitchFamily="34" charset="0"/>
              </a:rPr>
              <a:t>Centro América:</a:t>
            </a:r>
            <a:r>
              <a:rPr lang="es-ES" sz="2400" b="1">
                <a:latin typeface="Trebuchet MS" pitchFamily="34" charset="0"/>
              </a:rPr>
              <a:t/>
            </a:r>
            <a:br>
              <a:rPr lang="es-ES" sz="2400" b="1">
                <a:latin typeface="Trebuchet MS" pitchFamily="34" charset="0"/>
              </a:rPr>
            </a:br>
            <a:r>
              <a:rPr lang="es-ES" sz="1600" b="1">
                <a:latin typeface="Trebuchet MS" pitchFamily="34" charset="0"/>
              </a:rPr>
              <a:t>Pobres más pobres que aquellos de algunos de los países más pobres</a:t>
            </a:r>
            <a:br>
              <a:rPr lang="es-ES" sz="1600" b="1">
                <a:latin typeface="Trebuchet MS" pitchFamily="34" charset="0"/>
              </a:rPr>
            </a:br>
            <a:r>
              <a:rPr lang="es-ES" sz="1600" b="1">
                <a:latin typeface="Trebuchet MS" pitchFamily="34" charset="0"/>
              </a:rPr>
              <a:t>Ricos más ricos que aquellos de algunos de los países más ricos</a:t>
            </a:r>
          </a:p>
        </p:txBody>
      </p:sp>
      <p:graphicFrame>
        <p:nvGraphicFramePr>
          <p:cNvPr id="239619" name="Object 3"/>
          <p:cNvGraphicFramePr>
            <a:graphicFrameLocks noChangeAspect="1"/>
          </p:cNvGraphicFramePr>
          <p:nvPr>
            <p:ph sz="half" idx="1"/>
          </p:nvPr>
        </p:nvGraphicFramePr>
        <p:xfrm>
          <a:off x="8172450" y="0"/>
          <a:ext cx="971550" cy="1628775"/>
        </p:xfrm>
        <a:graphic>
          <a:graphicData uri="http://schemas.openxmlformats.org/presentationml/2006/ole">
            <p:oleObj spid="_x0000_s239619" name="Photo Editor Photo" r:id="rId4" imgW="1171429" imgH="1971950" progId="MSPhotoEd.3">
              <p:embed/>
            </p:oleObj>
          </a:graphicData>
        </a:graphic>
      </p:graphicFrame>
      <p:graphicFrame>
        <p:nvGraphicFramePr>
          <p:cNvPr id="242864" name="Group 1200"/>
          <p:cNvGraphicFramePr>
            <a:graphicFrameLocks noGrp="1"/>
          </p:cNvGraphicFramePr>
          <p:nvPr>
            <p:ph sz="half" idx="2"/>
          </p:nvPr>
        </p:nvGraphicFramePr>
        <p:xfrm>
          <a:off x="468313" y="2101850"/>
          <a:ext cx="8370887" cy="4676775"/>
        </p:xfrm>
        <a:graphic>
          <a:graphicData uri="http://schemas.openxmlformats.org/drawingml/2006/table">
            <a:tbl>
              <a:tblPr/>
              <a:tblGrid>
                <a:gridCol w="1216025"/>
                <a:gridCol w="908050"/>
                <a:gridCol w="873125"/>
                <a:gridCol w="906462"/>
                <a:gridCol w="906463"/>
                <a:gridCol w="908050"/>
                <a:gridCol w="906462"/>
                <a:gridCol w="873125"/>
                <a:gridCol w="873125"/>
              </a:tblGrid>
              <a:tr h="204788">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Países</a:t>
                      </a:r>
                      <a:r>
                        <a:rPr kumimoji="0" lang="pt-BR" sz="900" b="1" i="0" u="none" strike="noStrike" cap="none" normalizeH="0" baseline="30000" smtClean="0">
                          <a:ln>
                            <a:noFill/>
                          </a:ln>
                          <a:solidFill>
                            <a:schemeClr val="tx1"/>
                          </a:solidFill>
                          <a:effectLst/>
                          <a:latin typeface="Arial" pitchFamily="34" charset="0"/>
                          <a:cs typeface="Arial" pitchFamily="34" charset="0"/>
                        </a:rPr>
                        <a:t>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7">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Décimos de la distribución</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Ingreso per cápita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14325">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Primero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Segundo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Tercero y cuarto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Quinto y sexto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Séptimo y octavo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Noveno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Décimo</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vMerge="1">
                  <a:txBody>
                    <a:bodyPr/>
                    <a:lstStyle/>
                    <a:p>
                      <a:endParaRPr lang="en-US"/>
                    </a:p>
                  </a:txBody>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Canadá</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510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855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1174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1565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2093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2821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4332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1818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miter lim="800000"/>
                      <a:headEnd type="none" w="med" len="med"/>
                      <a:tailEnd type="none" w="med" len="med"/>
                    </a:lnT>
                    <a:lnB>
                      <a:noFill/>
                    </a:lnB>
                    <a:lnTlToBr>
                      <a:noFill/>
                    </a:lnTlToBr>
                    <a:lnBlToTr>
                      <a:noFill/>
                    </a:lnBlToTr>
                    <a:solidFill>
                      <a:srgbClr val="99CCFF"/>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España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351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589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790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1065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1416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1893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3159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1254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99CCFF"/>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Corea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316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501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703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948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1634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2647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1089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99CCFF"/>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África del Sur</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1167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2835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618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99CCFF"/>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Polonia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270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375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501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662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879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586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99CCFF"/>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Malasia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231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367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578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905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2186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569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99CCFF"/>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Rumania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218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369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473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612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951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419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99CCFF"/>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Argelia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204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398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555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941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351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99CCFF"/>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Ucrania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209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272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350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556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Marruecos</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175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252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372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733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237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Sri Lanka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134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336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637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227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Uzbekistán</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130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180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393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156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Gana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214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385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130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Nepal</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90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256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Uganda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62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122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200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Kenia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74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108</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247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71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FF0000"/>
                    </a:solidFill>
                  </a:tcPr>
                </a:tc>
              </a:tr>
              <a:tr h="1984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Tanzania</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37</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53</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104</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35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w="12700" cap="flat" cmpd="sng" algn="ctr">
                      <a:solidFill>
                        <a:srgbClr val="000000"/>
                      </a:solidFill>
                      <a:prstDash val="solid"/>
                      <a:miter lim="800000"/>
                      <a:headEnd type="none" w="med" len="med"/>
                      <a:tailEnd type="none" w="med" len="med"/>
                    </a:lnB>
                    <a:lnTlToBr>
                      <a:noFill/>
                    </a:lnTlToBr>
                    <a:lnBlToTr>
                      <a:noFill/>
                    </a:lnBlToTr>
                    <a:solidFill>
                      <a:srgbClr val="FF0000"/>
                    </a:solidFill>
                  </a:tcPr>
                </a:tc>
              </a:tr>
              <a:tr h="180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Centroamérica</a:t>
                      </a:r>
                      <a:r>
                        <a:rPr kumimoji="0" lang="pt-BR" sz="900" b="1" i="0" u="none" strike="noStrike" cap="none" normalizeH="0" baseline="30000" smtClean="0">
                          <a:ln>
                            <a:noFill/>
                          </a:ln>
                          <a:solidFill>
                            <a:schemeClr val="tx1"/>
                          </a:solidFill>
                          <a:effectLst/>
                          <a:latin typeface="Arial" pitchFamily="34" charset="0"/>
                          <a:cs typeface="Arial" pitchFamily="34" charset="0"/>
                        </a:rPr>
                        <a:t>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81</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142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256</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459</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1335</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900" b="1" i="0" u="none" strike="noStrike" cap="none" normalizeH="0" baseline="0" smtClean="0">
                          <a:ln>
                            <a:noFill/>
                          </a:ln>
                          <a:solidFill>
                            <a:schemeClr val="tx1"/>
                          </a:solidFill>
                          <a:effectLst/>
                          <a:latin typeface="Arial" pitchFamily="34" charset="0"/>
                          <a:cs typeface="Arial" pitchFamily="34" charset="0"/>
                        </a:rPr>
                        <a:t>282</a:t>
                      </a:r>
                      <a:endParaRPr kumimoji="0" lang="pt-BR" sz="9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9618"/>
                                        </p:tgtEl>
                                        <p:attrNameLst>
                                          <p:attrName>style.visibility</p:attrName>
                                        </p:attrNameLst>
                                      </p:cBhvr>
                                      <p:to>
                                        <p:strVal val="visible"/>
                                      </p:to>
                                    </p:set>
                                    <p:anim calcmode="lin" valueType="num">
                                      <p:cBhvr additive="base">
                                        <p:cTn id="7" dur="500" fill="hold"/>
                                        <p:tgtEl>
                                          <p:spTgt spid="239618"/>
                                        </p:tgtEl>
                                        <p:attrNameLst>
                                          <p:attrName>ppt_x</p:attrName>
                                        </p:attrNameLst>
                                      </p:cBhvr>
                                      <p:tavLst>
                                        <p:tav tm="0">
                                          <p:val>
                                            <p:strVal val="0-#ppt_w/2"/>
                                          </p:val>
                                        </p:tav>
                                        <p:tav tm="100000">
                                          <p:val>
                                            <p:strVal val="#ppt_x"/>
                                          </p:val>
                                        </p:tav>
                                      </p:tavLst>
                                    </p:anim>
                                    <p:anim calcmode="lin" valueType="num">
                                      <p:cBhvr additive="base">
                                        <p:cTn id="8" dur="500" fill="hold"/>
                                        <p:tgtEl>
                                          <p:spTgt spid="2396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42864"/>
                                        </p:tgtEl>
                                        <p:attrNameLst>
                                          <p:attrName>style.visibility</p:attrName>
                                        </p:attrNameLst>
                                      </p:cBhvr>
                                      <p:to>
                                        <p:strVal val="visible"/>
                                      </p:to>
                                    </p:set>
                                    <p:animEffect transition="in" filter="dissolve">
                                      <p:cBhvr>
                                        <p:cTn id="13" dur="500"/>
                                        <p:tgtEl>
                                          <p:spTgt spid="242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1066800" y="1468438"/>
            <a:ext cx="7772400" cy="512762"/>
          </a:xfrm>
        </p:spPr>
        <p:txBody>
          <a:bodyPr/>
          <a:lstStyle/>
          <a:p>
            <a:r>
              <a:rPr lang="es-ES" sz="3600" b="1">
                <a:effectLst>
                  <a:outerShdw blurRad="38100" dist="38100" dir="2700000" algn="tl">
                    <a:srgbClr val="C0C0C0"/>
                  </a:outerShdw>
                </a:effectLst>
                <a:latin typeface="Trebuchet MS" pitchFamily="34" charset="0"/>
              </a:rPr>
              <a:t>Brasil: el exceso de desigualdad</a:t>
            </a:r>
          </a:p>
        </p:txBody>
      </p:sp>
      <p:sp>
        <p:nvSpPr>
          <p:cNvPr id="275459" name="Rectangle 3"/>
          <p:cNvSpPr>
            <a:spLocks noChangeArrowheads="1"/>
          </p:cNvSpPr>
          <p:nvPr/>
        </p:nvSpPr>
        <p:spPr bwMode="auto">
          <a:xfrm>
            <a:off x="1766888" y="1800225"/>
            <a:ext cx="9144000" cy="0"/>
          </a:xfrm>
          <a:prstGeom prst="rect">
            <a:avLst/>
          </a:prstGeom>
          <a:noFill/>
          <a:ln w="9525">
            <a:noFill/>
            <a:miter lim="800000"/>
            <a:headEnd/>
            <a:tailEnd/>
          </a:ln>
          <a:effectLst/>
        </p:spPr>
        <p:txBody>
          <a:bodyPr>
            <a:spAutoFit/>
          </a:bodyPr>
          <a:lstStyle/>
          <a:p>
            <a:endParaRPr lang="en-US"/>
          </a:p>
        </p:txBody>
      </p:sp>
      <p:sp>
        <p:nvSpPr>
          <p:cNvPr id="275460" name="Rectangle 4"/>
          <p:cNvSpPr>
            <a:spLocks noChangeArrowheads="1"/>
          </p:cNvSpPr>
          <p:nvPr/>
        </p:nvSpPr>
        <p:spPr bwMode="auto">
          <a:xfrm>
            <a:off x="1282700" y="2627313"/>
            <a:ext cx="7010400" cy="2536825"/>
          </a:xfrm>
          <a:prstGeom prst="rect">
            <a:avLst/>
          </a:prstGeom>
          <a:noFill/>
          <a:ln w="9525">
            <a:noFill/>
            <a:miter lim="800000"/>
            <a:headEnd/>
            <a:tailEnd/>
          </a:ln>
        </p:spPr>
        <p:txBody>
          <a:bodyPr/>
          <a:lstStyle/>
          <a:p>
            <a:endParaRPr lang="en-US"/>
          </a:p>
        </p:txBody>
      </p:sp>
      <p:sp>
        <p:nvSpPr>
          <p:cNvPr id="275461" name="Line 5"/>
          <p:cNvSpPr>
            <a:spLocks noChangeShapeType="1"/>
          </p:cNvSpPr>
          <p:nvPr/>
        </p:nvSpPr>
        <p:spPr bwMode="auto">
          <a:xfrm>
            <a:off x="1282700" y="4910138"/>
            <a:ext cx="7010400" cy="1587"/>
          </a:xfrm>
          <a:prstGeom prst="line">
            <a:avLst/>
          </a:prstGeom>
          <a:noFill/>
          <a:ln w="0">
            <a:solidFill>
              <a:srgbClr val="000000"/>
            </a:solidFill>
            <a:prstDash val="sysDot"/>
            <a:round/>
            <a:headEnd/>
            <a:tailEnd/>
          </a:ln>
        </p:spPr>
        <p:txBody>
          <a:bodyPr/>
          <a:lstStyle/>
          <a:p>
            <a:endParaRPr lang="en-US"/>
          </a:p>
        </p:txBody>
      </p:sp>
      <p:sp>
        <p:nvSpPr>
          <p:cNvPr id="275462" name="Line 6"/>
          <p:cNvSpPr>
            <a:spLocks noChangeShapeType="1"/>
          </p:cNvSpPr>
          <p:nvPr/>
        </p:nvSpPr>
        <p:spPr bwMode="auto">
          <a:xfrm>
            <a:off x="1282700" y="4654550"/>
            <a:ext cx="7010400" cy="1588"/>
          </a:xfrm>
          <a:prstGeom prst="line">
            <a:avLst/>
          </a:prstGeom>
          <a:noFill/>
          <a:ln w="0">
            <a:solidFill>
              <a:srgbClr val="000000"/>
            </a:solidFill>
            <a:prstDash val="sysDot"/>
            <a:round/>
            <a:headEnd/>
            <a:tailEnd/>
          </a:ln>
        </p:spPr>
        <p:txBody>
          <a:bodyPr/>
          <a:lstStyle/>
          <a:p>
            <a:endParaRPr lang="en-US"/>
          </a:p>
        </p:txBody>
      </p:sp>
      <p:sp>
        <p:nvSpPr>
          <p:cNvPr id="275463" name="Line 7"/>
          <p:cNvSpPr>
            <a:spLocks noChangeShapeType="1"/>
          </p:cNvSpPr>
          <p:nvPr/>
        </p:nvSpPr>
        <p:spPr bwMode="auto">
          <a:xfrm>
            <a:off x="1282700" y="4400550"/>
            <a:ext cx="7010400" cy="1588"/>
          </a:xfrm>
          <a:prstGeom prst="line">
            <a:avLst/>
          </a:prstGeom>
          <a:noFill/>
          <a:ln w="0">
            <a:solidFill>
              <a:srgbClr val="000000"/>
            </a:solidFill>
            <a:prstDash val="sysDot"/>
            <a:round/>
            <a:headEnd/>
            <a:tailEnd/>
          </a:ln>
        </p:spPr>
        <p:txBody>
          <a:bodyPr/>
          <a:lstStyle/>
          <a:p>
            <a:endParaRPr lang="en-US"/>
          </a:p>
        </p:txBody>
      </p:sp>
      <p:sp>
        <p:nvSpPr>
          <p:cNvPr id="275464" name="Line 8"/>
          <p:cNvSpPr>
            <a:spLocks noChangeShapeType="1"/>
          </p:cNvSpPr>
          <p:nvPr/>
        </p:nvSpPr>
        <p:spPr bwMode="auto">
          <a:xfrm>
            <a:off x="1282700" y="4146550"/>
            <a:ext cx="7010400" cy="1588"/>
          </a:xfrm>
          <a:prstGeom prst="line">
            <a:avLst/>
          </a:prstGeom>
          <a:noFill/>
          <a:ln w="0">
            <a:solidFill>
              <a:srgbClr val="000000"/>
            </a:solidFill>
            <a:prstDash val="sysDot"/>
            <a:round/>
            <a:headEnd/>
            <a:tailEnd/>
          </a:ln>
        </p:spPr>
        <p:txBody>
          <a:bodyPr/>
          <a:lstStyle/>
          <a:p>
            <a:endParaRPr lang="en-US"/>
          </a:p>
        </p:txBody>
      </p:sp>
      <p:sp>
        <p:nvSpPr>
          <p:cNvPr id="275465" name="Line 9"/>
          <p:cNvSpPr>
            <a:spLocks noChangeShapeType="1"/>
          </p:cNvSpPr>
          <p:nvPr/>
        </p:nvSpPr>
        <p:spPr bwMode="auto">
          <a:xfrm>
            <a:off x="1282700" y="3900488"/>
            <a:ext cx="7010400" cy="1587"/>
          </a:xfrm>
          <a:prstGeom prst="line">
            <a:avLst/>
          </a:prstGeom>
          <a:noFill/>
          <a:ln w="0">
            <a:solidFill>
              <a:srgbClr val="000000"/>
            </a:solidFill>
            <a:prstDash val="sysDot"/>
            <a:round/>
            <a:headEnd/>
            <a:tailEnd/>
          </a:ln>
        </p:spPr>
        <p:txBody>
          <a:bodyPr/>
          <a:lstStyle/>
          <a:p>
            <a:endParaRPr lang="en-US"/>
          </a:p>
        </p:txBody>
      </p:sp>
      <p:sp>
        <p:nvSpPr>
          <p:cNvPr id="275466" name="Line 10"/>
          <p:cNvSpPr>
            <a:spLocks noChangeShapeType="1"/>
          </p:cNvSpPr>
          <p:nvPr/>
        </p:nvSpPr>
        <p:spPr bwMode="auto">
          <a:xfrm>
            <a:off x="1282700" y="3646488"/>
            <a:ext cx="7010400" cy="1587"/>
          </a:xfrm>
          <a:prstGeom prst="line">
            <a:avLst/>
          </a:prstGeom>
          <a:noFill/>
          <a:ln w="0">
            <a:solidFill>
              <a:srgbClr val="000000"/>
            </a:solidFill>
            <a:prstDash val="sysDot"/>
            <a:round/>
            <a:headEnd/>
            <a:tailEnd/>
          </a:ln>
        </p:spPr>
        <p:txBody>
          <a:bodyPr/>
          <a:lstStyle/>
          <a:p>
            <a:endParaRPr lang="en-US"/>
          </a:p>
        </p:txBody>
      </p:sp>
      <p:sp>
        <p:nvSpPr>
          <p:cNvPr id="275467" name="Line 11"/>
          <p:cNvSpPr>
            <a:spLocks noChangeShapeType="1"/>
          </p:cNvSpPr>
          <p:nvPr/>
        </p:nvSpPr>
        <p:spPr bwMode="auto">
          <a:xfrm>
            <a:off x="1282700" y="3390900"/>
            <a:ext cx="7010400" cy="1588"/>
          </a:xfrm>
          <a:prstGeom prst="line">
            <a:avLst/>
          </a:prstGeom>
          <a:noFill/>
          <a:ln w="0">
            <a:solidFill>
              <a:srgbClr val="000000"/>
            </a:solidFill>
            <a:prstDash val="sysDot"/>
            <a:round/>
            <a:headEnd/>
            <a:tailEnd/>
          </a:ln>
        </p:spPr>
        <p:txBody>
          <a:bodyPr/>
          <a:lstStyle/>
          <a:p>
            <a:endParaRPr lang="en-US"/>
          </a:p>
        </p:txBody>
      </p:sp>
      <p:sp>
        <p:nvSpPr>
          <p:cNvPr id="275468" name="Line 12"/>
          <p:cNvSpPr>
            <a:spLocks noChangeShapeType="1"/>
          </p:cNvSpPr>
          <p:nvPr/>
        </p:nvSpPr>
        <p:spPr bwMode="auto">
          <a:xfrm>
            <a:off x="1282700" y="3136900"/>
            <a:ext cx="7010400" cy="1588"/>
          </a:xfrm>
          <a:prstGeom prst="line">
            <a:avLst/>
          </a:prstGeom>
          <a:noFill/>
          <a:ln w="0">
            <a:solidFill>
              <a:srgbClr val="000000"/>
            </a:solidFill>
            <a:prstDash val="sysDot"/>
            <a:round/>
            <a:headEnd/>
            <a:tailEnd/>
          </a:ln>
        </p:spPr>
        <p:txBody>
          <a:bodyPr/>
          <a:lstStyle/>
          <a:p>
            <a:endParaRPr lang="en-US"/>
          </a:p>
        </p:txBody>
      </p:sp>
      <p:sp>
        <p:nvSpPr>
          <p:cNvPr id="275469" name="Line 13"/>
          <p:cNvSpPr>
            <a:spLocks noChangeShapeType="1"/>
          </p:cNvSpPr>
          <p:nvPr/>
        </p:nvSpPr>
        <p:spPr bwMode="auto">
          <a:xfrm>
            <a:off x="1282700" y="2882900"/>
            <a:ext cx="7010400" cy="1588"/>
          </a:xfrm>
          <a:prstGeom prst="line">
            <a:avLst/>
          </a:prstGeom>
          <a:noFill/>
          <a:ln w="0">
            <a:solidFill>
              <a:srgbClr val="000000"/>
            </a:solidFill>
            <a:prstDash val="sysDot"/>
            <a:round/>
            <a:headEnd/>
            <a:tailEnd/>
          </a:ln>
        </p:spPr>
        <p:txBody>
          <a:bodyPr/>
          <a:lstStyle/>
          <a:p>
            <a:endParaRPr lang="en-US"/>
          </a:p>
        </p:txBody>
      </p:sp>
      <p:sp>
        <p:nvSpPr>
          <p:cNvPr id="275470" name="Line 14"/>
          <p:cNvSpPr>
            <a:spLocks noChangeShapeType="1"/>
          </p:cNvSpPr>
          <p:nvPr/>
        </p:nvSpPr>
        <p:spPr bwMode="auto">
          <a:xfrm>
            <a:off x="1282700" y="2627313"/>
            <a:ext cx="7010400" cy="1587"/>
          </a:xfrm>
          <a:prstGeom prst="line">
            <a:avLst/>
          </a:prstGeom>
          <a:noFill/>
          <a:ln w="0">
            <a:solidFill>
              <a:srgbClr val="000000"/>
            </a:solidFill>
            <a:prstDash val="sysDot"/>
            <a:round/>
            <a:headEnd/>
            <a:tailEnd/>
          </a:ln>
        </p:spPr>
        <p:txBody>
          <a:bodyPr/>
          <a:lstStyle/>
          <a:p>
            <a:endParaRPr lang="en-US"/>
          </a:p>
        </p:txBody>
      </p:sp>
      <p:sp>
        <p:nvSpPr>
          <p:cNvPr id="275471" name="Rectangle 15"/>
          <p:cNvSpPr>
            <a:spLocks noChangeArrowheads="1"/>
          </p:cNvSpPr>
          <p:nvPr/>
        </p:nvSpPr>
        <p:spPr bwMode="auto">
          <a:xfrm>
            <a:off x="1282700" y="2627313"/>
            <a:ext cx="7010400" cy="2536825"/>
          </a:xfrm>
          <a:prstGeom prst="rect">
            <a:avLst/>
          </a:prstGeom>
          <a:noFill/>
          <a:ln w="9525">
            <a:solidFill>
              <a:srgbClr val="000000"/>
            </a:solidFill>
            <a:miter lim="800000"/>
            <a:headEnd/>
            <a:tailEnd/>
          </a:ln>
        </p:spPr>
        <p:txBody>
          <a:bodyPr/>
          <a:lstStyle/>
          <a:p>
            <a:endParaRPr lang="en-US"/>
          </a:p>
        </p:txBody>
      </p:sp>
      <p:sp>
        <p:nvSpPr>
          <p:cNvPr id="275472" name="Line 16"/>
          <p:cNvSpPr>
            <a:spLocks noChangeShapeType="1"/>
          </p:cNvSpPr>
          <p:nvPr/>
        </p:nvSpPr>
        <p:spPr bwMode="auto">
          <a:xfrm>
            <a:off x="1282700" y="2627313"/>
            <a:ext cx="1588" cy="2536825"/>
          </a:xfrm>
          <a:prstGeom prst="line">
            <a:avLst/>
          </a:prstGeom>
          <a:noFill/>
          <a:ln w="0">
            <a:solidFill>
              <a:srgbClr val="000000"/>
            </a:solidFill>
            <a:round/>
            <a:headEnd/>
            <a:tailEnd/>
          </a:ln>
        </p:spPr>
        <p:txBody>
          <a:bodyPr/>
          <a:lstStyle/>
          <a:p>
            <a:endParaRPr lang="en-US"/>
          </a:p>
        </p:txBody>
      </p:sp>
      <p:sp>
        <p:nvSpPr>
          <p:cNvPr id="275473" name="Line 17"/>
          <p:cNvSpPr>
            <a:spLocks noChangeShapeType="1"/>
          </p:cNvSpPr>
          <p:nvPr/>
        </p:nvSpPr>
        <p:spPr bwMode="auto">
          <a:xfrm>
            <a:off x="1243013" y="5164138"/>
            <a:ext cx="39687" cy="1587"/>
          </a:xfrm>
          <a:prstGeom prst="line">
            <a:avLst/>
          </a:prstGeom>
          <a:noFill/>
          <a:ln w="0">
            <a:solidFill>
              <a:srgbClr val="000000"/>
            </a:solidFill>
            <a:round/>
            <a:headEnd/>
            <a:tailEnd/>
          </a:ln>
        </p:spPr>
        <p:txBody>
          <a:bodyPr/>
          <a:lstStyle/>
          <a:p>
            <a:endParaRPr lang="en-US"/>
          </a:p>
        </p:txBody>
      </p:sp>
      <p:sp>
        <p:nvSpPr>
          <p:cNvPr id="275474" name="Line 18"/>
          <p:cNvSpPr>
            <a:spLocks noChangeShapeType="1"/>
          </p:cNvSpPr>
          <p:nvPr/>
        </p:nvSpPr>
        <p:spPr bwMode="auto">
          <a:xfrm>
            <a:off x="1243013" y="4910138"/>
            <a:ext cx="39687" cy="1587"/>
          </a:xfrm>
          <a:prstGeom prst="line">
            <a:avLst/>
          </a:prstGeom>
          <a:noFill/>
          <a:ln w="0">
            <a:solidFill>
              <a:srgbClr val="000000"/>
            </a:solidFill>
            <a:round/>
            <a:headEnd/>
            <a:tailEnd/>
          </a:ln>
        </p:spPr>
        <p:txBody>
          <a:bodyPr/>
          <a:lstStyle/>
          <a:p>
            <a:endParaRPr lang="en-US"/>
          </a:p>
        </p:txBody>
      </p:sp>
      <p:sp>
        <p:nvSpPr>
          <p:cNvPr id="275475" name="Line 19"/>
          <p:cNvSpPr>
            <a:spLocks noChangeShapeType="1"/>
          </p:cNvSpPr>
          <p:nvPr/>
        </p:nvSpPr>
        <p:spPr bwMode="auto">
          <a:xfrm>
            <a:off x="1243013" y="4654550"/>
            <a:ext cx="39687" cy="1588"/>
          </a:xfrm>
          <a:prstGeom prst="line">
            <a:avLst/>
          </a:prstGeom>
          <a:noFill/>
          <a:ln w="0">
            <a:solidFill>
              <a:srgbClr val="000000"/>
            </a:solidFill>
            <a:round/>
            <a:headEnd/>
            <a:tailEnd/>
          </a:ln>
        </p:spPr>
        <p:txBody>
          <a:bodyPr/>
          <a:lstStyle/>
          <a:p>
            <a:endParaRPr lang="en-US"/>
          </a:p>
        </p:txBody>
      </p:sp>
      <p:sp>
        <p:nvSpPr>
          <p:cNvPr id="275476" name="Line 20"/>
          <p:cNvSpPr>
            <a:spLocks noChangeShapeType="1"/>
          </p:cNvSpPr>
          <p:nvPr/>
        </p:nvSpPr>
        <p:spPr bwMode="auto">
          <a:xfrm>
            <a:off x="1243013" y="4400550"/>
            <a:ext cx="39687" cy="1588"/>
          </a:xfrm>
          <a:prstGeom prst="line">
            <a:avLst/>
          </a:prstGeom>
          <a:noFill/>
          <a:ln w="0">
            <a:solidFill>
              <a:srgbClr val="000000"/>
            </a:solidFill>
            <a:round/>
            <a:headEnd/>
            <a:tailEnd/>
          </a:ln>
        </p:spPr>
        <p:txBody>
          <a:bodyPr/>
          <a:lstStyle/>
          <a:p>
            <a:endParaRPr lang="en-US"/>
          </a:p>
        </p:txBody>
      </p:sp>
      <p:sp>
        <p:nvSpPr>
          <p:cNvPr id="275477" name="Line 21"/>
          <p:cNvSpPr>
            <a:spLocks noChangeShapeType="1"/>
          </p:cNvSpPr>
          <p:nvPr/>
        </p:nvSpPr>
        <p:spPr bwMode="auto">
          <a:xfrm>
            <a:off x="1243013" y="4146550"/>
            <a:ext cx="39687" cy="1588"/>
          </a:xfrm>
          <a:prstGeom prst="line">
            <a:avLst/>
          </a:prstGeom>
          <a:noFill/>
          <a:ln w="0">
            <a:solidFill>
              <a:srgbClr val="000000"/>
            </a:solidFill>
            <a:round/>
            <a:headEnd/>
            <a:tailEnd/>
          </a:ln>
        </p:spPr>
        <p:txBody>
          <a:bodyPr/>
          <a:lstStyle/>
          <a:p>
            <a:endParaRPr lang="en-US"/>
          </a:p>
        </p:txBody>
      </p:sp>
      <p:sp>
        <p:nvSpPr>
          <p:cNvPr id="275478" name="Line 22"/>
          <p:cNvSpPr>
            <a:spLocks noChangeShapeType="1"/>
          </p:cNvSpPr>
          <p:nvPr/>
        </p:nvSpPr>
        <p:spPr bwMode="auto">
          <a:xfrm>
            <a:off x="1243013" y="3900488"/>
            <a:ext cx="39687" cy="1587"/>
          </a:xfrm>
          <a:prstGeom prst="line">
            <a:avLst/>
          </a:prstGeom>
          <a:noFill/>
          <a:ln w="0">
            <a:solidFill>
              <a:srgbClr val="000000"/>
            </a:solidFill>
            <a:round/>
            <a:headEnd/>
            <a:tailEnd/>
          </a:ln>
        </p:spPr>
        <p:txBody>
          <a:bodyPr/>
          <a:lstStyle/>
          <a:p>
            <a:endParaRPr lang="en-US"/>
          </a:p>
        </p:txBody>
      </p:sp>
      <p:sp>
        <p:nvSpPr>
          <p:cNvPr id="275479" name="Line 23"/>
          <p:cNvSpPr>
            <a:spLocks noChangeShapeType="1"/>
          </p:cNvSpPr>
          <p:nvPr/>
        </p:nvSpPr>
        <p:spPr bwMode="auto">
          <a:xfrm>
            <a:off x="1243013" y="3646488"/>
            <a:ext cx="39687" cy="1587"/>
          </a:xfrm>
          <a:prstGeom prst="line">
            <a:avLst/>
          </a:prstGeom>
          <a:noFill/>
          <a:ln w="0">
            <a:solidFill>
              <a:srgbClr val="000000"/>
            </a:solidFill>
            <a:round/>
            <a:headEnd/>
            <a:tailEnd/>
          </a:ln>
        </p:spPr>
        <p:txBody>
          <a:bodyPr/>
          <a:lstStyle/>
          <a:p>
            <a:endParaRPr lang="en-US"/>
          </a:p>
        </p:txBody>
      </p:sp>
      <p:sp>
        <p:nvSpPr>
          <p:cNvPr id="275480" name="Line 24"/>
          <p:cNvSpPr>
            <a:spLocks noChangeShapeType="1"/>
          </p:cNvSpPr>
          <p:nvPr/>
        </p:nvSpPr>
        <p:spPr bwMode="auto">
          <a:xfrm>
            <a:off x="1243013" y="3390900"/>
            <a:ext cx="39687" cy="1588"/>
          </a:xfrm>
          <a:prstGeom prst="line">
            <a:avLst/>
          </a:prstGeom>
          <a:noFill/>
          <a:ln w="0">
            <a:solidFill>
              <a:srgbClr val="000000"/>
            </a:solidFill>
            <a:round/>
            <a:headEnd/>
            <a:tailEnd/>
          </a:ln>
        </p:spPr>
        <p:txBody>
          <a:bodyPr/>
          <a:lstStyle/>
          <a:p>
            <a:endParaRPr lang="en-US"/>
          </a:p>
        </p:txBody>
      </p:sp>
      <p:sp>
        <p:nvSpPr>
          <p:cNvPr id="275481" name="Line 25"/>
          <p:cNvSpPr>
            <a:spLocks noChangeShapeType="1"/>
          </p:cNvSpPr>
          <p:nvPr/>
        </p:nvSpPr>
        <p:spPr bwMode="auto">
          <a:xfrm>
            <a:off x="1243013" y="3136900"/>
            <a:ext cx="39687" cy="1588"/>
          </a:xfrm>
          <a:prstGeom prst="line">
            <a:avLst/>
          </a:prstGeom>
          <a:noFill/>
          <a:ln w="0">
            <a:solidFill>
              <a:srgbClr val="000000"/>
            </a:solidFill>
            <a:round/>
            <a:headEnd/>
            <a:tailEnd/>
          </a:ln>
        </p:spPr>
        <p:txBody>
          <a:bodyPr/>
          <a:lstStyle/>
          <a:p>
            <a:endParaRPr lang="en-US"/>
          </a:p>
        </p:txBody>
      </p:sp>
      <p:sp>
        <p:nvSpPr>
          <p:cNvPr id="275482" name="Line 26"/>
          <p:cNvSpPr>
            <a:spLocks noChangeShapeType="1"/>
          </p:cNvSpPr>
          <p:nvPr/>
        </p:nvSpPr>
        <p:spPr bwMode="auto">
          <a:xfrm>
            <a:off x="1243013" y="2882900"/>
            <a:ext cx="39687" cy="1588"/>
          </a:xfrm>
          <a:prstGeom prst="line">
            <a:avLst/>
          </a:prstGeom>
          <a:noFill/>
          <a:ln w="0">
            <a:solidFill>
              <a:srgbClr val="000000"/>
            </a:solidFill>
            <a:round/>
            <a:headEnd/>
            <a:tailEnd/>
          </a:ln>
        </p:spPr>
        <p:txBody>
          <a:bodyPr/>
          <a:lstStyle/>
          <a:p>
            <a:endParaRPr lang="en-US"/>
          </a:p>
        </p:txBody>
      </p:sp>
      <p:sp>
        <p:nvSpPr>
          <p:cNvPr id="275483" name="Line 27"/>
          <p:cNvSpPr>
            <a:spLocks noChangeShapeType="1"/>
          </p:cNvSpPr>
          <p:nvPr/>
        </p:nvSpPr>
        <p:spPr bwMode="auto">
          <a:xfrm>
            <a:off x="1243013" y="2627313"/>
            <a:ext cx="39687" cy="1587"/>
          </a:xfrm>
          <a:prstGeom prst="line">
            <a:avLst/>
          </a:prstGeom>
          <a:noFill/>
          <a:ln w="0">
            <a:solidFill>
              <a:srgbClr val="000000"/>
            </a:solidFill>
            <a:round/>
            <a:headEnd/>
            <a:tailEnd/>
          </a:ln>
        </p:spPr>
        <p:txBody>
          <a:bodyPr/>
          <a:lstStyle/>
          <a:p>
            <a:endParaRPr lang="en-US"/>
          </a:p>
        </p:txBody>
      </p:sp>
      <p:sp>
        <p:nvSpPr>
          <p:cNvPr id="275484" name="Line 28"/>
          <p:cNvSpPr>
            <a:spLocks noChangeShapeType="1"/>
          </p:cNvSpPr>
          <p:nvPr/>
        </p:nvSpPr>
        <p:spPr bwMode="auto">
          <a:xfrm>
            <a:off x="1282700" y="5164138"/>
            <a:ext cx="7010400" cy="1587"/>
          </a:xfrm>
          <a:prstGeom prst="line">
            <a:avLst/>
          </a:prstGeom>
          <a:noFill/>
          <a:ln w="0">
            <a:solidFill>
              <a:srgbClr val="000000"/>
            </a:solidFill>
            <a:round/>
            <a:headEnd/>
            <a:tailEnd/>
          </a:ln>
        </p:spPr>
        <p:txBody>
          <a:bodyPr/>
          <a:lstStyle/>
          <a:p>
            <a:endParaRPr lang="en-US"/>
          </a:p>
        </p:txBody>
      </p:sp>
      <p:sp>
        <p:nvSpPr>
          <p:cNvPr id="275485" name="Line 29"/>
          <p:cNvSpPr>
            <a:spLocks noChangeShapeType="1"/>
          </p:cNvSpPr>
          <p:nvPr/>
        </p:nvSpPr>
        <p:spPr bwMode="auto">
          <a:xfrm flipV="1">
            <a:off x="1282700" y="5164138"/>
            <a:ext cx="1588" cy="34925"/>
          </a:xfrm>
          <a:prstGeom prst="line">
            <a:avLst/>
          </a:prstGeom>
          <a:noFill/>
          <a:ln w="0">
            <a:solidFill>
              <a:srgbClr val="000000"/>
            </a:solidFill>
            <a:round/>
            <a:headEnd/>
            <a:tailEnd/>
          </a:ln>
        </p:spPr>
        <p:txBody>
          <a:bodyPr/>
          <a:lstStyle/>
          <a:p>
            <a:endParaRPr lang="en-US"/>
          </a:p>
        </p:txBody>
      </p:sp>
      <p:sp>
        <p:nvSpPr>
          <p:cNvPr id="275486" name="Line 30"/>
          <p:cNvSpPr>
            <a:spLocks noChangeShapeType="1"/>
          </p:cNvSpPr>
          <p:nvPr/>
        </p:nvSpPr>
        <p:spPr bwMode="auto">
          <a:xfrm flipV="1">
            <a:off x="1784350" y="5164138"/>
            <a:ext cx="1588" cy="34925"/>
          </a:xfrm>
          <a:prstGeom prst="line">
            <a:avLst/>
          </a:prstGeom>
          <a:noFill/>
          <a:ln w="0">
            <a:solidFill>
              <a:srgbClr val="000000"/>
            </a:solidFill>
            <a:round/>
            <a:headEnd/>
            <a:tailEnd/>
          </a:ln>
        </p:spPr>
        <p:txBody>
          <a:bodyPr/>
          <a:lstStyle/>
          <a:p>
            <a:endParaRPr lang="en-US"/>
          </a:p>
        </p:txBody>
      </p:sp>
      <p:sp>
        <p:nvSpPr>
          <p:cNvPr id="275487" name="Line 31"/>
          <p:cNvSpPr>
            <a:spLocks noChangeShapeType="1"/>
          </p:cNvSpPr>
          <p:nvPr/>
        </p:nvSpPr>
        <p:spPr bwMode="auto">
          <a:xfrm flipV="1">
            <a:off x="2287588" y="5164138"/>
            <a:ext cx="1587" cy="34925"/>
          </a:xfrm>
          <a:prstGeom prst="line">
            <a:avLst/>
          </a:prstGeom>
          <a:noFill/>
          <a:ln w="0">
            <a:solidFill>
              <a:srgbClr val="000000"/>
            </a:solidFill>
            <a:round/>
            <a:headEnd/>
            <a:tailEnd/>
          </a:ln>
        </p:spPr>
        <p:txBody>
          <a:bodyPr/>
          <a:lstStyle/>
          <a:p>
            <a:endParaRPr lang="en-US"/>
          </a:p>
        </p:txBody>
      </p:sp>
      <p:sp>
        <p:nvSpPr>
          <p:cNvPr id="275488" name="Line 32"/>
          <p:cNvSpPr>
            <a:spLocks noChangeShapeType="1"/>
          </p:cNvSpPr>
          <p:nvPr/>
        </p:nvSpPr>
        <p:spPr bwMode="auto">
          <a:xfrm flipV="1">
            <a:off x="2789238" y="5164138"/>
            <a:ext cx="1587" cy="34925"/>
          </a:xfrm>
          <a:prstGeom prst="line">
            <a:avLst/>
          </a:prstGeom>
          <a:noFill/>
          <a:ln w="0">
            <a:solidFill>
              <a:srgbClr val="000000"/>
            </a:solidFill>
            <a:round/>
            <a:headEnd/>
            <a:tailEnd/>
          </a:ln>
        </p:spPr>
        <p:txBody>
          <a:bodyPr/>
          <a:lstStyle/>
          <a:p>
            <a:endParaRPr lang="en-US"/>
          </a:p>
        </p:txBody>
      </p:sp>
      <p:sp>
        <p:nvSpPr>
          <p:cNvPr id="275489" name="Line 33"/>
          <p:cNvSpPr>
            <a:spLocks noChangeShapeType="1"/>
          </p:cNvSpPr>
          <p:nvPr/>
        </p:nvSpPr>
        <p:spPr bwMode="auto">
          <a:xfrm flipV="1">
            <a:off x="3281363" y="5164138"/>
            <a:ext cx="1587" cy="34925"/>
          </a:xfrm>
          <a:prstGeom prst="line">
            <a:avLst/>
          </a:prstGeom>
          <a:noFill/>
          <a:ln w="0">
            <a:solidFill>
              <a:srgbClr val="000000"/>
            </a:solidFill>
            <a:round/>
            <a:headEnd/>
            <a:tailEnd/>
          </a:ln>
        </p:spPr>
        <p:txBody>
          <a:bodyPr/>
          <a:lstStyle/>
          <a:p>
            <a:endParaRPr lang="en-US"/>
          </a:p>
        </p:txBody>
      </p:sp>
      <p:sp>
        <p:nvSpPr>
          <p:cNvPr id="275490" name="Line 34"/>
          <p:cNvSpPr>
            <a:spLocks noChangeShapeType="1"/>
          </p:cNvSpPr>
          <p:nvPr/>
        </p:nvSpPr>
        <p:spPr bwMode="auto">
          <a:xfrm flipV="1">
            <a:off x="3783013" y="5164138"/>
            <a:ext cx="1587" cy="34925"/>
          </a:xfrm>
          <a:prstGeom prst="line">
            <a:avLst/>
          </a:prstGeom>
          <a:noFill/>
          <a:ln w="0">
            <a:solidFill>
              <a:srgbClr val="000000"/>
            </a:solidFill>
            <a:round/>
            <a:headEnd/>
            <a:tailEnd/>
          </a:ln>
        </p:spPr>
        <p:txBody>
          <a:bodyPr/>
          <a:lstStyle/>
          <a:p>
            <a:endParaRPr lang="en-US"/>
          </a:p>
        </p:txBody>
      </p:sp>
      <p:sp>
        <p:nvSpPr>
          <p:cNvPr id="275491" name="Line 35"/>
          <p:cNvSpPr>
            <a:spLocks noChangeShapeType="1"/>
          </p:cNvSpPr>
          <p:nvPr/>
        </p:nvSpPr>
        <p:spPr bwMode="auto">
          <a:xfrm flipV="1">
            <a:off x="4286250" y="5164138"/>
            <a:ext cx="1588" cy="34925"/>
          </a:xfrm>
          <a:prstGeom prst="line">
            <a:avLst/>
          </a:prstGeom>
          <a:noFill/>
          <a:ln w="0">
            <a:solidFill>
              <a:srgbClr val="000000"/>
            </a:solidFill>
            <a:round/>
            <a:headEnd/>
            <a:tailEnd/>
          </a:ln>
        </p:spPr>
        <p:txBody>
          <a:bodyPr/>
          <a:lstStyle/>
          <a:p>
            <a:endParaRPr lang="en-US"/>
          </a:p>
        </p:txBody>
      </p:sp>
      <p:sp>
        <p:nvSpPr>
          <p:cNvPr id="275492" name="Line 36"/>
          <p:cNvSpPr>
            <a:spLocks noChangeShapeType="1"/>
          </p:cNvSpPr>
          <p:nvPr/>
        </p:nvSpPr>
        <p:spPr bwMode="auto">
          <a:xfrm flipV="1">
            <a:off x="4787900" y="5164138"/>
            <a:ext cx="1588" cy="34925"/>
          </a:xfrm>
          <a:prstGeom prst="line">
            <a:avLst/>
          </a:prstGeom>
          <a:noFill/>
          <a:ln w="0">
            <a:solidFill>
              <a:srgbClr val="000000"/>
            </a:solidFill>
            <a:round/>
            <a:headEnd/>
            <a:tailEnd/>
          </a:ln>
        </p:spPr>
        <p:txBody>
          <a:bodyPr/>
          <a:lstStyle/>
          <a:p>
            <a:endParaRPr lang="en-US"/>
          </a:p>
        </p:txBody>
      </p:sp>
      <p:sp>
        <p:nvSpPr>
          <p:cNvPr id="275493" name="Line 37"/>
          <p:cNvSpPr>
            <a:spLocks noChangeShapeType="1"/>
          </p:cNvSpPr>
          <p:nvPr/>
        </p:nvSpPr>
        <p:spPr bwMode="auto">
          <a:xfrm flipV="1">
            <a:off x="5289550" y="5164138"/>
            <a:ext cx="1588" cy="34925"/>
          </a:xfrm>
          <a:prstGeom prst="line">
            <a:avLst/>
          </a:prstGeom>
          <a:noFill/>
          <a:ln w="0">
            <a:solidFill>
              <a:srgbClr val="000000"/>
            </a:solidFill>
            <a:round/>
            <a:headEnd/>
            <a:tailEnd/>
          </a:ln>
        </p:spPr>
        <p:txBody>
          <a:bodyPr/>
          <a:lstStyle/>
          <a:p>
            <a:endParaRPr lang="en-US"/>
          </a:p>
        </p:txBody>
      </p:sp>
      <p:sp>
        <p:nvSpPr>
          <p:cNvPr id="275494" name="Line 38"/>
          <p:cNvSpPr>
            <a:spLocks noChangeShapeType="1"/>
          </p:cNvSpPr>
          <p:nvPr/>
        </p:nvSpPr>
        <p:spPr bwMode="auto">
          <a:xfrm flipV="1">
            <a:off x="5792788" y="5164138"/>
            <a:ext cx="1587" cy="34925"/>
          </a:xfrm>
          <a:prstGeom prst="line">
            <a:avLst/>
          </a:prstGeom>
          <a:noFill/>
          <a:ln w="0">
            <a:solidFill>
              <a:srgbClr val="000000"/>
            </a:solidFill>
            <a:round/>
            <a:headEnd/>
            <a:tailEnd/>
          </a:ln>
        </p:spPr>
        <p:txBody>
          <a:bodyPr/>
          <a:lstStyle/>
          <a:p>
            <a:endParaRPr lang="en-US"/>
          </a:p>
        </p:txBody>
      </p:sp>
      <p:sp>
        <p:nvSpPr>
          <p:cNvPr id="275495" name="Line 39"/>
          <p:cNvSpPr>
            <a:spLocks noChangeShapeType="1"/>
          </p:cNvSpPr>
          <p:nvPr/>
        </p:nvSpPr>
        <p:spPr bwMode="auto">
          <a:xfrm flipV="1">
            <a:off x="6294438" y="5164138"/>
            <a:ext cx="1587" cy="34925"/>
          </a:xfrm>
          <a:prstGeom prst="line">
            <a:avLst/>
          </a:prstGeom>
          <a:noFill/>
          <a:ln w="0">
            <a:solidFill>
              <a:srgbClr val="000000"/>
            </a:solidFill>
            <a:round/>
            <a:headEnd/>
            <a:tailEnd/>
          </a:ln>
        </p:spPr>
        <p:txBody>
          <a:bodyPr/>
          <a:lstStyle/>
          <a:p>
            <a:endParaRPr lang="en-US"/>
          </a:p>
        </p:txBody>
      </p:sp>
      <p:sp>
        <p:nvSpPr>
          <p:cNvPr id="275496" name="Line 40"/>
          <p:cNvSpPr>
            <a:spLocks noChangeShapeType="1"/>
          </p:cNvSpPr>
          <p:nvPr/>
        </p:nvSpPr>
        <p:spPr bwMode="auto">
          <a:xfrm flipV="1">
            <a:off x="6786563" y="5164138"/>
            <a:ext cx="1587" cy="34925"/>
          </a:xfrm>
          <a:prstGeom prst="line">
            <a:avLst/>
          </a:prstGeom>
          <a:noFill/>
          <a:ln w="0">
            <a:solidFill>
              <a:srgbClr val="000000"/>
            </a:solidFill>
            <a:round/>
            <a:headEnd/>
            <a:tailEnd/>
          </a:ln>
        </p:spPr>
        <p:txBody>
          <a:bodyPr/>
          <a:lstStyle/>
          <a:p>
            <a:endParaRPr lang="en-US"/>
          </a:p>
        </p:txBody>
      </p:sp>
      <p:sp>
        <p:nvSpPr>
          <p:cNvPr id="275497" name="Line 41"/>
          <p:cNvSpPr>
            <a:spLocks noChangeShapeType="1"/>
          </p:cNvSpPr>
          <p:nvPr/>
        </p:nvSpPr>
        <p:spPr bwMode="auto">
          <a:xfrm flipV="1">
            <a:off x="7288213" y="5164138"/>
            <a:ext cx="1587" cy="34925"/>
          </a:xfrm>
          <a:prstGeom prst="line">
            <a:avLst/>
          </a:prstGeom>
          <a:noFill/>
          <a:ln w="0">
            <a:solidFill>
              <a:srgbClr val="000000"/>
            </a:solidFill>
            <a:round/>
            <a:headEnd/>
            <a:tailEnd/>
          </a:ln>
        </p:spPr>
        <p:txBody>
          <a:bodyPr/>
          <a:lstStyle/>
          <a:p>
            <a:endParaRPr lang="en-US"/>
          </a:p>
        </p:txBody>
      </p:sp>
      <p:sp>
        <p:nvSpPr>
          <p:cNvPr id="275498" name="Line 42"/>
          <p:cNvSpPr>
            <a:spLocks noChangeShapeType="1"/>
          </p:cNvSpPr>
          <p:nvPr/>
        </p:nvSpPr>
        <p:spPr bwMode="auto">
          <a:xfrm flipV="1">
            <a:off x="7791450" y="5164138"/>
            <a:ext cx="1588" cy="34925"/>
          </a:xfrm>
          <a:prstGeom prst="line">
            <a:avLst/>
          </a:prstGeom>
          <a:noFill/>
          <a:ln w="0">
            <a:solidFill>
              <a:srgbClr val="000000"/>
            </a:solidFill>
            <a:round/>
            <a:headEnd/>
            <a:tailEnd/>
          </a:ln>
        </p:spPr>
        <p:txBody>
          <a:bodyPr/>
          <a:lstStyle/>
          <a:p>
            <a:endParaRPr lang="en-US"/>
          </a:p>
        </p:txBody>
      </p:sp>
      <p:sp>
        <p:nvSpPr>
          <p:cNvPr id="275499" name="Line 43"/>
          <p:cNvSpPr>
            <a:spLocks noChangeShapeType="1"/>
          </p:cNvSpPr>
          <p:nvPr/>
        </p:nvSpPr>
        <p:spPr bwMode="auto">
          <a:xfrm flipV="1">
            <a:off x="8293100" y="5164138"/>
            <a:ext cx="1588" cy="34925"/>
          </a:xfrm>
          <a:prstGeom prst="line">
            <a:avLst/>
          </a:prstGeom>
          <a:noFill/>
          <a:ln w="0">
            <a:solidFill>
              <a:srgbClr val="000000"/>
            </a:solidFill>
            <a:round/>
            <a:headEnd/>
            <a:tailEnd/>
          </a:ln>
        </p:spPr>
        <p:txBody>
          <a:bodyPr/>
          <a:lstStyle/>
          <a:p>
            <a:endParaRPr lang="en-US"/>
          </a:p>
        </p:txBody>
      </p:sp>
      <p:sp>
        <p:nvSpPr>
          <p:cNvPr id="275500" name="Freeform 44"/>
          <p:cNvSpPr>
            <a:spLocks/>
          </p:cNvSpPr>
          <p:nvPr/>
        </p:nvSpPr>
        <p:spPr bwMode="auto">
          <a:xfrm>
            <a:off x="1603375" y="3365500"/>
            <a:ext cx="6308725" cy="1570038"/>
          </a:xfrm>
          <a:custGeom>
            <a:avLst/>
            <a:gdLst/>
            <a:ahLst/>
            <a:cxnLst>
              <a:cxn ang="0">
                <a:pos x="0" y="0"/>
              </a:cxn>
              <a:cxn ang="0">
                <a:pos x="23" y="48"/>
              </a:cxn>
              <a:cxn ang="0">
                <a:pos x="27" y="55"/>
              </a:cxn>
              <a:cxn ang="0">
                <a:pos x="44" y="77"/>
              </a:cxn>
              <a:cxn ang="0">
                <a:pos x="47" y="80"/>
              </a:cxn>
              <a:cxn ang="0">
                <a:pos x="47" y="81"/>
              </a:cxn>
              <a:cxn ang="0">
                <a:pos x="59" y="93"/>
              </a:cxn>
              <a:cxn ang="0">
                <a:pos x="62" y="95"/>
              </a:cxn>
              <a:cxn ang="0">
                <a:pos x="89" y="115"/>
              </a:cxn>
              <a:cxn ang="0">
                <a:pos x="96" y="118"/>
              </a:cxn>
              <a:cxn ang="0">
                <a:pos x="106" y="124"/>
              </a:cxn>
              <a:cxn ang="0">
                <a:pos x="107" y="124"/>
              </a:cxn>
              <a:cxn ang="0">
                <a:pos x="109" y="125"/>
              </a:cxn>
              <a:cxn ang="0">
                <a:pos x="135" y="135"/>
              </a:cxn>
              <a:cxn ang="0">
                <a:pos x="135" y="135"/>
              </a:cxn>
              <a:cxn ang="0">
                <a:pos x="159" y="142"/>
              </a:cxn>
              <a:cxn ang="0">
                <a:pos x="177" y="147"/>
              </a:cxn>
              <a:cxn ang="0">
                <a:pos x="181" y="148"/>
              </a:cxn>
              <a:cxn ang="0">
                <a:pos x="187" y="149"/>
              </a:cxn>
              <a:cxn ang="0">
                <a:pos x="210" y="153"/>
              </a:cxn>
              <a:cxn ang="0">
                <a:pos x="217" y="154"/>
              </a:cxn>
              <a:cxn ang="0">
                <a:pos x="244" y="158"/>
              </a:cxn>
              <a:cxn ang="0">
                <a:pos x="246" y="159"/>
              </a:cxn>
              <a:cxn ang="0">
                <a:pos x="258" y="160"/>
              </a:cxn>
              <a:cxn ang="0">
                <a:pos x="297" y="164"/>
              </a:cxn>
              <a:cxn ang="0">
                <a:pos x="312" y="166"/>
              </a:cxn>
              <a:cxn ang="0">
                <a:pos x="361" y="169"/>
              </a:cxn>
              <a:cxn ang="0">
                <a:pos x="394" y="171"/>
              </a:cxn>
              <a:cxn ang="0">
                <a:pos x="394" y="171"/>
              </a:cxn>
              <a:cxn ang="0">
                <a:pos x="434" y="173"/>
              </a:cxn>
              <a:cxn ang="0">
                <a:pos x="456" y="174"/>
              </a:cxn>
              <a:cxn ang="0">
                <a:pos x="487" y="175"/>
              </a:cxn>
              <a:cxn ang="0">
                <a:pos x="592" y="178"/>
              </a:cxn>
              <a:cxn ang="0">
                <a:pos x="628" y="179"/>
              </a:cxn>
            </a:cxnLst>
            <a:rect l="0" t="0" r="r" b="b"/>
            <a:pathLst>
              <a:path w="628" h="179">
                <a:moveTo>
                  <a:pt x="0" y="0"/>
                </a:moveTo>
                <a:lnTo>
                  <a:pt x="23" y="48"/>
                </a:lnTo>
                <a:lnTo>
                  <a:pt x="27" y="55"/>
                </a:lnTo>
                <a:lnTo>
                  <a:pt x="44" y="77"/>
                </a:lnTo>
                <a:lnTo>
                  <a:pt x="47" y="80"/>
                </a:lnTo>
                <a:lnTo>
                  <a:pt x="47" y="81"/>
                </a:lnTo>
                <a:lnTo>
                  <a:pt x="59" y="93"/>
                </a:lnTo>
                <a:lnTo>
                  <a:pt x="62" y="95"/>
                </a:lnTo>
                <a:lnTo>
                  <a:pt x="89" y="115"/>
                </a:lnTo>
                <a:lnTo>
                  <a:pt x="96" y="118"/>
                </a:lnTo>
                <a:lnTo>
                  <a:pt x="106" y="124"/>
                </a:lnTo>
                <a:lnTo>
                  <a:pt x="107" y="124"/>
                </a:lnTo>
                <a:lnTo>
                  <a:pt x="109" y="125"/>
                </a:lnTo>
                <a:lnTo>
                  <a:pt x="135" y="135"/>
                </a:lnTo>
                <a:lnTo>
                  <a:pt x="135" y="135"/>
                </a:lnTo>
                <a:lnTo>
                  <a:pt x="159" y="142"/>
                </a:lnTo>
                <a:lnTo>
                  <a:pt x="177" y="147"/>
                </a:lnTo>
                <a:lnTo>
                  <a:pt x="181" y="148"/>
                </a:lnTo>
                <a:lnTo>
                  <a:pt x="187" y="149"/>
                </a:lnTo>
                <a:lnTo>
                  <a:pt x="210" y="153"/>
                </a:lnTo>
                <a:lnTo>
                  <a:pt x="217" y="154"/>
                </a:lnTo>
                <a:lnTo>
                  <a:pt x="244" y="158"/>
                </a:lnTo>
                <a:lnTo>
                  <a:pt x="246" y="159"/>
                </a:lnTo>
                <a:lnTo>
                  <a:pt x="258" y="160"/>
                </a:lnTo>
                <a:lnTo>
                  <a:pt x="297" y="164"/>
                </a:lnTo>
                <a:lnTo>
                  <a:pt x="312" y="166"/>
                </a:lnTo>
                <a:lnTo>
                  <a:pt x="361" y="169"/>
                </a:lnTo>
                <a:lnTo>
                  <a:pt x="394" y="171"/>
                </a:lnTo>
                <a:lnTo>
                  <a:pt x="394" y="171"/>
                </a:lnTo>
                <a:lnTo>
                  <a:pt x="434" y="173"/>
                </a:lnTo>
                <a:lnTo>
                  <a:pt x="456" y="174"/>
                </a:lnTo>
                <a:lnTo>
                  <a:pt x="487" y="175"/>
                </a:lnTo>
                <a:lnTo>
                  <a:pt x="592" y="178"/>
                </a:lnTo>
                <a:lnTo>
                  <a:pt x="628" y="179"/>
                </a:lnTo>
              </a:path>
            </a:pathLst>
          </a:custGeom>
          <a:noFill/>
          <a:ln w="20638">
            <a:solidFill>
              <a:srgbClr val="3366FF"/>
            </a:solidFill>
            <a:prstDash val="solid"/>
            <a:round/>
            <a:headEnd/>
            <a:tailEnd/>
          </a:ln>
        </p:spPr>
        <p:txBody>
          <a:bodyPr/>
          <a:lstStyle/>
          <a:p>
            <a:endParaRPr lang="en-US"/>
          </a:p>
        </p:txBody>
      </p:sp>
      <p:sp>
        <p:nvSpPr>
          <p:cNvPr id="275501" name="Rectangle 45"/>
          <p:cNvSpPr>
            <a:spLocks noChangeArrowheads="1"/>
          </p:cNvSpPr>
          <p:nvPr/>
        </p:nvSpPr>
        <p:spPr bwMode="auto">
          <a:xfrm>
            <a:off x="1573213" y="4278313"/>
            <a:ext cx="50800" cy="42862"/>
          </a:xfrm>
          <a:prstGeom prst="rect">
            <a:avLst/>
          </a:prstGeom>
          <a:solidFill>
            <a:srgbClr val="FF0000"/>
          </a:solidFill>
          <a:ln w="9525">
            <a:solidFill>
              <a:srgbClr val="FF0000"/>
            </a:solidFill>
            <a:miter lim="800000"/>
            <a:headEnd/>
            <a:tailEnd/>
          </a:ln>
        </p:spPr>
        <p:txBody>
          <a:bodyPr/>
          <a:lstStyle/>
          <a:p>
            <a:endParaRPr lang="en-US"/>
          </a:p>
        </p:txBody>
      </p:sp>
      <p:sp>
        <p:nvSpPr>
          <p:cNvPr id="275502" name="Rectangle 46"/>
          <p:cNvSpPr>
            <a:spLocks noChangeArrowheads="1"/>
          </p:cNvSpPr>
          <p:nvPr/>
        </p:nvSpPr>
        <p:spPr bwMode="auto">
          <a:xfrm>
            <a:off x="1804988" y="3873500"/>
            <a:ext cx="50800" cy="44450"/>
          </a:xfrm>
          <a:prstGeom prst="rect">
            <a:avLst/>
          </a:prstGeom>
          <a:solidFill>
            <a:srgbClr val="FF0000"/>
          </a:solidFill>
          <a:ln w="9525">
            <a:solidFill>
              <a:srgbClr val="FF0000"/>
            </a:solidFill>
            <a:miter lim="800000"/>
            <a:headEnd/>
            <a:tailEnd/>
          </a:ln>
        </p:spPr>
        <p:txBody>
          <a:bodyPr/>
          <a:lstStyle/>
          <a:p>
            <a:endParaRPr lang="en-US"/>
          </a:p>
        </p:txBody>
      </p:sp>
      <p:sp>
        <p:nvSpPr>
          <p:cNvPr id="275503" name="Rectangle 47"/>
          <p:cNvSpPr>
            <a:spLocks noChangeArrowheads="1"/>
          </p:cNvSpPr>
          <p:nvPr/>
        </p:nvSpPr>
        <p:spPr bwMode="auto">
          <a:xfrm>
            <a:off x="1844675" y="2935288"/>
            <a:ext cx="50800" cy="42862"/>
          </a:xfrm>
          <a:prstGeom prst="rect">
            <a:avLst/>
          </a:prstGeom>
          <a:solidFill>
            <a:srgbClr val="FF0000"/>
          </a:solidFill>
          <a:ln w="9525">
            <a:solidFill>
              <a:srgbClr val="FF0000"/>
            </a:solidFill>
            <a:miter lim="800000"/>
            <a:headEnd/>
            <a:tailEnd/>
          </a:ln>
        </p:spPr>
        <p:txBody>
          <a:bodyPr/>
          <a:lstStyle/>
          <a:p>
            <a:endParaRPr lang="en-US"/>
          </a:p>
        </p:txBody>
      </p:sp>
      <p:sp>
        <p:nvSpPr>
          <p:cNvPr id="275504" name="Rectangle 48"/>
          <p:cNvSpPr>
            <a:spLocks noChangeArrowheads="1"/>
          </p:cNvSpPr>
          <p:nvPr/>
        </p:nvSpPr>
        <p:spPr bwMode="auto">
          <a:xfrm>
            <a:off x="2016125" y="4470400"/>
            <a:ext cx="49213" cy="44450"/>
          </a:xfrm>
          <a:prstGeom prst="rect">
            <a:avLst/>
          </a:prstGeom>
          <a:solidFill>
            <a:srgbClr val="FF0000"/>
          </a:solidFill>
          <a:ln w="9525">
            <a:solidFill>
              <a:srgbClr val="FF0000"/>
            </a:solidFill>
            <a:miter lim="800000"/>
            <a:headEnd/>
            <a:tailEnd/>
          </a:ln>
        </p:spPr>
        <p:txBody>
          <a:bodyPr/>
          <a:lstStyle/>
          <a:p>
            <a:endParaRPr lang="en-US"/>
          </a:p>
        </p:txBody>
      </p:sp>
      <p:sp>
        <p:nvSpPr>
          <p:cNvPr id="275505" name="Rectangle 49"/>
          <p:cNvSpPr>
            <a:spLocks noChangeArrowheads="1"/>
          </p:cNvSpPr>
          <p:nvPr/>
        </p:nvSpPr>
        <p:spPr bwMode="auto">
          <a:xfrm>
            <a:off x="2046288" y="4338638"/>
            <a:ext cx="49212" cy="44450"/>
          </a:xfrm>
          <a:prstGeom prst="rect">
            <a:avLst/>
          </a:prstGeom>
          <a:solidFill>
            <a:srgbClr val="FF0000"/>
          </a:solidFill>
          <a:ln w="9525">
            <a:solidFill>
              <a:srgbClr val="FF0000"/>
            </a:solidFill>
            <a:miter lim="800000"/>
            <a:headEnd/>
            <a:tailEnd/>
          </a:ln>
        </p:spPr>
        <p:txBody>
          <a:bodyPr/>
          <a:lstStyle/>
          <a:p>
            <a:endParaRPr lang="en-US"/>
          </a:p>
        </p:txBody>
      </p:sp>
      <p:sp>
        <p:nvSpPr>
          <p:cNvPr id="275506" name="Rectangle 50"/>
          <p:cNvSpPr>
            <a:spLocks noChangeArrowheads="1"/>
          </p:cNvSpPr>
          <p:nvPr/>
        </p:nvSpPr>
        <p:spPr bwMode="auto">
          <a:xfrm>
            <a:off x="2046288" y="3979863"/>
            <a:ext cx="49212" cy="42862"/>
          </a:xfrm>
          <a:prstGeom prst="rect">
            <a:avLst/>
          </a:prstGeom>
          <a:solidFill>
            <a:srgbClr val="FF0000"/>
          </a:solidFill>
          <a:ln w="9525">
            <a:solidFill>
              <a:srgbClr val="FF0000"/>
            </a:solidFill>
            <a:miter lim="800000"/>
            <a:headEnd/>
            <a:tailEnd/>
          </a:ln>
        </p:spPr>
        <p:txBody>
          <a:bodyPr/>
          <a:lstStyle/>
          <a:p>
            <a:endParaRPr lang="en-US"/>
          </a:p>
        </p:txBody>
      </p:sp>
      <p:sp>
        <p:nvSpPr>
          <p:cNvPr id="275507" name="Rectangle 51"/>
          <p:cNvSpPr>
            <a:spLocks noChangeArrowheads="1"/>
          </p:cNvSpPr>
          <p:nvPr/>
        </p:nvSpPr>
        <p:spPr bwMode="auto">
          <a:xfrm>
            <a:off x="2166938" y="3865563"/>
            <a:ext cx="49212" cy="42862"/>
          </a:xfrm>
          <a:prstGeom prst="rect">
            <a:avLst/>
          </a:prstGeom>
          <a:solidFill>
            <a:srgbClr val="FF0000"/>
          </a:solidFill>
          <a:ln w="9525">
            <a:solidFill>
              <a:srgbClr val="FF0000"/>
            </a:solidFill>
            <a:miter lim="800000"/>
            <a:headEnd/>
            <a:tailEnd/>
          </a:ln>
        </p:spPr>
        <p:txBody>
          <a:bodyPr/>
          <a:lstStyle/>
          <a:p>
            <a:endParaRPr lang="en-US"/>
          </a:p>
        </p:txBody>
      </p:sp>
      <p:sp>
        <p:nvSpPr>
          <p:cNvPr id="275508" name="Rectangle 52"/>
          <p:cNvSpPr>
            <a:spLocks noChangeArrowheads="1"/>
          </p:cNvSpPr>
          <p:nvPr/>
        </p:nvSpPr>
        <p:spPr bwMode="auto">
          <a:xfrm>
            <a:off x="2197100" y="3856038"/>
            <a:ext cx="49213" cy="44450"/>
          </a:xfrm>
          <a:prstGeom prst="rect">
            <a:avLst/>
          </a:prstGeom>
          <a:solidFill>
            <a:srgbClr val="FF0000"/>
          </a:solidFill>
          <a:ln w="9525">
            <a:solidFill>
              <a:srgbClr val="FF0000"/>
            </a:solidFill>
            <a:miter lim="800000"/>
            <a:headEnd/>
            <a:tailEnd/>
          </a:ln>
        </p:spPr>
        <p:txBody>
          <a:bodyPr/>
          <a:lstStyle/>
          <a:p>
            <a:endParaRPr lang="en-US"/>
          </a:p>
        </p:txBody>
      </p:sp>
      <p:sp>
        <p:nvSpPr>
          <p:cNvPr id="275509" name="Rectangle 53"/>
          <p:cNvSpPr>
            <a:spLocks noChangeArrowheads="1"/>
          </p:cNvSpPr>
          <p:nvPr/>
        </p:nvSpPr>
        <p:spPr bwMode="auto">
          <a:xfrm>
            <a:off x="2466975" y="4102100"/>
            <a:ext cx="50800" cy="44450"/>
          </a:xfrm>
          <a:prstGeom prst="rect">
            <a:avLst/>
          </a:prstGeom>
          <a:solidFill>
            <a:srgbClr val="FF0000"/>
          </a:solidFill>
          <a:ln w="9525">
            <a:solidFill>
              <a:srgbClr val="FF0000"/>
            </a:solidFill>
            <a:miter lim="800000"/>
            <a:headEnd/>
            <a:tailEnd/>
          </a:ln>
        </p:spPr>
        <p:txBody>
          <a:bodyPr/>
          <a:lstStyle/>
          <a:p>
            <a:endParaRPr lang="en-US"/>
          </a:p>
        </p:txBody>
      </p:sp>
      <p:sp>
        <p:nvSpPr>
          <p:cNvPr id="275510" name="Rectangle 54"/>
          <p:cNvSpPr>
            <a:spLocks noChangeArrowheads="1"/>
          </p:cNvSpPr>
          <p:nvPr/>
        </p:nvSpPr>
        <p:spPr bwMode="auto">
          <a:xfrm>
            <a:off x="2538413" y="3803650"/>
            <a:ext cx="49212" cy="44450"/>
          </a:xfrm>
          <a:prstGeom prst="rect">
            <a:avLst/>
          </a:prstGeom>
          <a:solidFill>
            <a:srgbClr val="FF0000"/>
          </a:solidFill>
          <a:ln w="9525">
            <a:solidFill>
              <a:srgbClr val="FF0000"/>
            </a:solidFill>
            <a:miter lim="800000"/>
            <a:headEnd/>
            <a:tailEnd/>
          </a:ln>
        </p:spPr>
        <p:txBody>
          <a:bodyPr/>
          <a:lstStyle/>
          <a:p>
            <a:endParaRPr lang="en-US"/>
          </a:p>
        </p:txBody>
      </p:sp>
      <p:sp>
        <p:nvSpPr>
          <p:cNvPr id="275511" name="Rectangle 55"/>
          <p:cNvSpPr>
            <a:spLocks noChangeArrowheads="1"/>
          </p:cNvSpPr>
          <p:nvPr/>
        </p:nvSpPr>
        <p:spPr bwMode="auto">
          <a:xfrm>
            <a:off x="2638425" y="3962400"/>
            <a:ext cx="50800" cy="42863"/>
          </a:xfrm>
          <a:prstGeom prst="rect">
            <a:avLst/>
          </a:prstGeom>
          <a:solidFill>
            <a:srgbClr val="FF0000"/>
          </a:solidFill>
          <a:ln w="9525">
            <a:solidFill>
              <a:srgbClr val="FF0000"/>
            </a:solidFill>
            <a:miter lim="800000"/>
            <a:headEnd/>
            <a:tailEnd/>
          </a:ln>
        </p:spPr>
        <p:txBody>
          <a:bodyPr/>
          <a:lstStyle/>
          <a:p>
            <a:endParaRPr lang="en-US"/>
          </a:p>
        </p:txBody>
      </p:sp>
      <p:sp>
        <p:nvSpPr>
          <p:cNvPr id="275512" name="Rectangle 56"/>
          <p:cNvSpPr>
            <a:spLocks noChangeArrowheads="1"/>
          </p:cNvSpPr>
          <p:nvPr/>
        </p:nvSpPr>
        <p:spPr bwMode="auto">
          <a:xfrm>
            <a:off x="2647950" y="4838700"/>
            <a:ext cx="50800" cy="44450"/>
          </a:xfrm>
          <a:prstGeom prst="rect">
            <a:avLst/>
          </a:prstGeom>
          <a:solidFill>
            <a:srgbClr val="FF0000"/>
          </a:solidFill>
          <a:ln w="9525">
            <a:solidFill>
              <a:srgbClr val="FF0000"/>
            </a:solidFill>
            <a:miter lim="800000"/>
            <a:headEnd/>
            <a:tailEnd/>
          </a:ln>
        </p:spPr>
        <p:txBody>
          <a:bodyPr/>
          <a:lstStyle/>
          <a:p>
            <a:endParaRPr lang="en-US"/>
          </a:p>
        </p:txBody>
      </p:sp>
      <p:sp>
        <p:nvSpPr>
          <p:cNvPr id="275513" name="Rectangle 57"/>
          <p:cNvSpPr>
            <a:spLocks noChangeArrowheads="1"/>
          </p:cNvSpPr>
          <p:nvPr/>
        </p:nvSpPr>
        <p:spPr bwMode="auto">
          <a:xfrm>
            <a:off x="2668588" y="4691063"/>
            <a:ext cx="50800" cy="42862"/>
          </a:xfrm>
          <a:prstGeom prst="rect">
            <a:avLst/>
          </a:prstGeom>
          <a:solidFill>
            <a:srgbClr val="FF0000"/>
          </a:solidFill>
          <a:ln w="9525">
            <a:solidFill>
              <a:srgbClr val="FF0000"/>
            </a:solidFill>
            <a:miter lim="800000"/>
            <a:headEnd/>
            <a:tailEnd/>
          </a:ln>
        </p:spPr>
        <p:txBody>
          <a:bodyPr/>
          <a:lstStyle/>
          <a:p>
            <a:endParaRPr lang="en-US"/>
          </a:p>
        </p:txBody>
      </p:sp>
      <p:sp>
        <p:nvSpPr>
          <p:cNvPr id="275514" name="Rectangle 58"/>
          <p:cNvSpPr>
            <a:spLocks noChangeArrowheads="1"/>
          </p:cNvSpPr>
          <p:nvPr/>
        </p:nvSpPr>
        <p:spPr bwMode="auto">
          <a:xfrm>
            <a:off x="2930525" y="4445000"/>
            <a:ext cx="49213" cy="42863"/>
          </a:xfrm>
          <a:prstGeom prst="rect">
            <a:avLst/>
          </a:prstGeom>
          <a:solidFill>
            <a:srgbClr val="FF0000"/>
          </a:solidFill>
          <a:ln w="9525">
            <a:solidFill>
              <a:srgbClr val="FF0000"/>
            </a:solidFill>
            <a:miter lim="800000"/>
            <a:headEnd/>
            <a:tailEnd/>
          </a:ln>
        </p:spPr>
        <p:txBody>
          <a:bodyPr/>
          <a:lstStyle/>
          <a:p>
            <a:endParaRPr lang="en-US"/>
          </a:p>
        </p:txBody>
      </p:sp>
      <p:sp>
        <p:nvSpPr>
          <p:cNvPr id="275515" name="Rectangle 59"/>
          <p:cNvSpPr>
            <a:spLocks noChangeArrowheads="1"/>
          </p:cNvSpPr>
          <p:nvPr/>
        </p:nvSpPr>
        <p:spPr bwMode="auto">
          <a:xfrm>
            <a:off x="2930525" y="4953000"/>
            <a:ext cx="49213" cy="44450"/>
          </a:xfrm>
          <a:prstGeom prst="rect">
            <a:avLst/>
          </a:prstGeom>
          <a:solidFill>
            <a:srgbClr val="FF0000"/>
          </a:solidFill>
          <a:ln w="9525">
            <a:solidFill>
              <a:srgbClr val="FF0000"/>
            </a:solidFill>
            <a:miter lim="800000"/>
            <a:headEnd/>
            <a:tailEnd/>
          </a:ln>
        </p:spPr>
        <p:txBody>
          <a:bodyPr/>
          <a:lstStyle/>
          <a:p>
            <a:endParaRPr lang="en-US"/>
          </a:p>
        </p:txBody>
      </p:sp>
      <p:sp>
        <p:nvSpPr>
          <p:cNvPr id="275516" name="Rectangle 60"/>
          <p:cNvSpPr>
            <a:spLocks noChangeArrowheads="1"/>
          </p:cNvSpPr>
          <p:nvPr/>
        </p:nvSpPr>
        <p:spPr bwMode="auto">
          <a:xfrm>
            <a:off x="3170238" y="4945063"/>
            <a:ext cx="50800" cy="42862"/>
          </a:xfrm>
          <a:prstGeom prst="rect">
            <a:avLst/>
          </a:prstGeom>
          <a:solidFill>
            <a:srgbClr val="FF0000"/>
          </a:solidFill>
          <a:ln w="9525">
            <a:solidFill>
              <a:srgbClr val="FF0000"/>
            </a:solidFill>
            <a:miter lim="800000"/>
            <a:headEnd/>
            <a:tailEnd/>
          </a:ln>
        </p:spPr>
        <p:txBody>
          <a:bodyPr/>
          <a:lstStyle/>
          <a:p>
            <a:endParaRPr lang="en-US"/>
          </a:p>
        </p:txBody>
      </p:sp>
      <p:sp>
        <p:nvSpPr>
          <p:cNvPr id="275517" name="Rectangle 61"/>
          <p:cNvSpPr>
            <a:spLocks noChangeArrowheads="1"/>
          </p:cNvSpPr>
          <p:nvPr/>
        </p:nvSpPr>
        <p:spPr bwMode="auto">
          <a:xfrm>
            <a:off x="3351213" y="5032375"/>
            <a:ext cx="50800" cy="44450"/>
          </a:xfrm>
          <a:prstGeom prst="rect">
            <a:avLst/>
          </a:prstGeom>
          <a:solidFill>
            <a:srgbClr val="FF0000"/>
          </a:solidFill>
          <a:ln w="9525">
            <a:solidFill>
              <a:srgbClr val="FF0000"/>
            </a:solidFill>
            <a:miter lim="800000"/>
            <a:headEnd/>
            <a:tailEnd/>
          </a:ln>
        </p:spPr>
        <p:txBody>
          <a:bodyPr/>
          <a:lstStyle/>
          <a:p>
            <a:endParaRPr lang="en-US"/>
          </a:p>
        </p:txBody>
      </p:sp>
      <p:sp>
        <p:nvSpPr>
          <p:cNvPr id="275518" name="Rectangle 62"/>
          <p:cNvSpPr>
            <a:spLocks noChangeArrowheads="1"/>
          </p:cNvSpPr>
          <p:nvPr/>
        </p:nvSpPr>
        <p:spPr bwMode="auto">
          <a:xfrm>
            <a:off x="3392488" y="3786188"/>
            <a:ext cx="49212" cy="44450"/>
          </a:xfrm>
          <a:prstGeom prst="rect">
            <a:avLst/>
          </a:prstGeom>
          <a:solidFill>
            <a:srgbClr val="FF0000"/>
          </a:solidFill>
          <a:ln w="9525">
            <a:solidFill>
              <a:srgbClr val="FF0000"/>
            </a:solidFill>
            <a:miter lim="800000"/>
            <a:headEnd/>
            <a:tailEnd/>
          </a:ln>
        </p:spPr>
        <p:txBody>
          <a:bodyPr/>
          <a:lstStyle/>
          <a:p>
            <a:endParaRPr lang="en-US"/>
          </a:p>
        </p:txBody>
      </p:sp>
      <p:sp>
        <p:nvSpPr>
          <p:cNvPr id="275519" name="Rectangle 63"/>
          <p:cNvSpPr>
            <a:spLocks noChangeArrowheads="1"/>
          </p:cNvSpPr>
          <p:nvPr/>
        </p:nvSpPr>
        <p:spPr bwMode="auto">
          <a:xfrm>
            <a:off x="3452813" y="5111750"/>
            <a:ext cx="49212" cy="44450"/>
          </a:xfrm>
          <a:prstGeom prst="rect">
            <a:avLst/>
          </a:prstGeom>
          <a:solidFill>
            <a:srgbClr val="FF0000"/>
          </a:solidFill>
          <a:ln w="9525">
            <a:solidFill>
              <a:srgbClr val="FF0000"/>
            </a:solidFill>
            <a:miter lim="800000"/>
            <a:headEnd/>
            <a:tailEnd/>
          </a:ln>
        </p:spPr>
        <p:txBody>
          <a:bodyPr/>
          <a:lstStyle/>
          <a:p>
            <a:endParaRPr lang="en-US"/>
          </a:p>
        </p:txBody>
      </p:sp>
      <p:sp>
        <p:nvSpPr>
          <p:cNvPr id="275520" name="Rectangle 64"/>
          <p:cNvSpPr>
            <a:spLocks noChangeArrowheads="1"/>
          </p:cNvSpPr>
          <p:nvPr/>
        </p:nvSpPr>
        <p:spPr bwMode="auto">
          <a:xfrm>
            <a:off x="3683000" y="4629150"/>
            <a:ext cx="50800" cy="42863"/>
          </a:xfrm>
          <a:prstGeom prst="rect">
            <a:avLst/>
          </a:prstGeom>
          <a:solidFill>
            <a:srgbClr val="FF0000"/>
          </a:solidFill>
          <a:ln w="9525">
            <a:solidFill>
              <a:srgbClr val="FF0000"/>
            </a:solidFill>
            <a:miter lim="800000"/>
            <a:headEnd/>
            <a:tailEnd/>
          </a:ln>
        </p:spPr>
        <p:txBody>
          <a:bodyPr/>
          <a:lstStyle/>
          <a:p>
            <a:endParaRPr lang="en-US"/>
          </a:p>
        </p:txBody>
      </p:sp>
      <p:sp>
        <p:nvSpPr>
          <p:cNvPr id="275521" name="Rectangle 65"/>
          <p:cNvSpPr>
            <a:spLocks noChangeArrowheads="1"/>
          </p:cNvSpPr>
          <p:nvPr/>
        </p:nvSpPr>
        <p:spPr bwMode="auto">
          <a:xfrm>
            <a:off x="3752850" y="4260850"/>
            <a:ext cx="50800" cy="42863"/>
          </a:xfrm>
          <a:prstGeom prst="rect">
            <a:avLst/>
          </a:prstGeom>
          <a:solidFill>
            <a:srgbClr val="FF0000"/>
          </a:solidFill>
          <a:ln w="9525">
            <a:solidFill>
              <a:srgbClr val="FF0000"/>
            </a:solidFill>
            <a:miter lim="800000"/>
            <a:headEnd/>
            <a:tailEnd/>
          </a:ln>
        </p:spPr>
        <p:txBody>
          <a:bodyPr/>
          <a:lstStyle/>
          <a:p>
            <a:endParaRPr lang="en-US"/>
          </a:p>
        </p:txBody>
      </p:sp>
      <p:sp>
        <p:nvSpPr>
          <p:cNvPr id="275522" name="Rectangle 66"/>
          <p:cNvSpPr>
            <a:spLocks noChangeArrowheads="1"/>
          </p:cNvSpPr>
          <p:nvPr/>
        </p:nvSpPr>
        <p:spPr bwMode="auto">
          <a:xfrm>
            <a:off x="4024313" y="5094288"/>
            <a:ext cx="50800" cy="42862"/>
          </a:xfrm>
          <a:prstGeom prst="rect">
            <a:avLst/>
          </a:prstGeom>
          <a:solidFill>
            <a:srgbClr val="FF0000"/>
          </a:solidFill>
          <a:ln w="9525">
            <a:solidFill>
              <a:srgbClr val="FF0000"/>
            </a:solidFill>
            <a:miter lim="800000"/>
            <a:headEnd/>
            <a:tailEnd/>
          </a:ln>
        </p:spPr>
        <p:txBody>
          <a:bodyPr/>
          <a:lstStyle/>
          <a:p>
            <a:endParaRPr lang="en-US"/>
          </a:p>
        </p:txBody>
      </p:sp>
      <p:sp>
        <p:nvSpPr>
          <p:cNvPr id="275523" name="Rectangle 67"/>
          <p:cNvSpPr>
            <a:spLocks noChangeArrowheads="1"/>
          </p:cNvSpPr>
          <p:nvPr/>
        </p:nvSpPr>
        <p:spPr bwMode="auto">
          <a:xfrm>
            <a:off x="4044950" y="4487863"/>
            <a:ext cx="49213" cy="44450"/>
          </a:xfrm>
          <a:prstGeom prst="rect">
            <a:avLst/>
          </a:prstGeom>
          <a:solidFill>
            <a:srgbClr val="FF0000"/>
          </a:solidFill>
          <a:ln w="9525">
            <a:solidFill>
              <a:srgbClr val="FF0000"/>
            </a:solidFill>
            <a:miter lim="800000"/>
            <a:headEnd/>
            <a:tailEnd/>
          </a:ln>
        </p:spPr>
        <p:txBody>
          <a:bodyPr/>
          <a:lstStyle/>
          <a:p>
            <a:endParaRPr lang="en-US"/>
          </a:p>
        </p:txBody>
      </p:sp>
      <p:sp>
        <p:nvSpPr>
          <p:cNvPr id="275524" name="Rectangle 68"/>
          <p:cNvSpPr>
            <a:spLocks noChangeArrowheads="1"/>
          </p:cNvSpPr>
          <p:nvPr/>
        </p:nvSpPr>
        <p:spPr bwMode="auto">
          <a:xfrm>
            <a:off x="4165600" y="5041900"/>
            <a:ext cx="49213" cy="42863"/>
          </a:xfrm>
          <a:prstGeom prst="rect">
            <a:avLst/>
          </a:prstGeom>
          <a:solidFill>
            <a:srgbClr val="FF0000"/>
          </a:solidFill>
          <a:ln w="9525">
            <a:solidFill>
              <a:srgbClr val="FF0000"/>
            </a:solidFill>
            <a:miter lim="800000"/>
            <a:headEnd/>
            <a:tailEnd/>
          </a:ln>
        </p:spPr>
        <p:txBody>
          <a:bodyPr/>
          <a:lstStyle/>
          <a:p>
            <a:endParaRPr lang="en-US"/>
          </a:p>
        </p:txBody>
      </p:sp>
      <p:sp>
        <p:nvSpPr>
          <p:cNvPr id="275525" name="Rectangle 69"/>
          <p:cNvSpPr>
            <a:spLocks noChangeArrowheads="1"/>
          </p:cNvSpPr>
          <p:nvPr/>
        </p:nvSpPr>
        <p:spPr bwMode="auto">
          <a:xfrm>
            <a:off x="4557713" y="4953000"/>
            <a:ext cx="49212" cy="44450"/>
          </a:xfrm>
          <a:prstGeom prst="rect">
            <a:avLst/>
          </a:prstGeom>
          <a:solidFill>
            <a:srgbClr val="FF0000"/>
          </a:solidFill>
          <a:ln w="9525">
            <a:solidFill>
              <a:srgbClr val="FF0000"/>
            </a:solidFill>
            <a:miter lim="800000"/>
            <a:headEnd/>
            <a:tailEnd/>
          </a:ln>
        </p:spPr>
        <p:txBody>
          <a:bodyPr/>
          <a:lstStyle/>
          <a:p>
            <a:endParaRPr lang="en-US"/>
          </a:p>
        </p:txBody>
      </p:sp>
      <p:sp>
        <p:nvSpPr>
          <p:cNvPr id="275526" name="Rectangle 70"/>
          <p:cNvSpPr>
            <a:spLocks noChangeArrowheads="1"/>
          </p:cNvSpPr>
          <p:nvPr/>
        </p:nvSpPr>
        <p:spPr bwMode="auto">
          <a:xfrm>
            <a:off x="4706938" y="4654550"/>
            <a:ext cx="50800" cy="44450"/>
          </a:xfrm>
          <a:prstGeom prst="rect">
            <a:avLst/>
          </a:prstGeom>
          <a:solidFill>
            <a:srgbClr val="FF0000"/>
          </a:solidFill>
          <a:ln w="9525">
            <a:solidFill>
              <a:srgbClr val="FF0000"/>
            </a:solidFill>
            <a:miter lim="800000"/>
            <a:headEnd/>
            <a:tailEnd/>
          </a:ln>
        </p:spPr>
        <p:txBody>
          <a:bodyPr/>
          <a:lstStyle/>
          <a:p>
            <a:endParaRPr lang="en-US"/>
          </a:p>
        </p:txBody>
      </p:sp>
      <p:sp>
        <p:nvSpPr>
          <p:cNvPr id="275527" name="Rectangle 71"/>
          <p:cNvSpPr>
            <a:spLocks noChangeArrowheads="1"/>
          </p:cNvSpPr>
          <p:nvPr/>
        </p:nvSpPr>
        <p:spPr bwMode="auto">
          <a:xfrm>
            <a:off x="5199063" y="5137150"/>
            <a:ext cx="50800" cy="44450"/>
          </a:xfrm>
          <a:prstGeom prst="rect">
            <a:avLst/>
          </a:prstGeom>
          <a:solidFill>
            <a:srgbClr val="FF0000"/>
          </a:solidFill>
          <a:ln w="9525">
            <a:solidFill>
              <a:srgbClr val="FF0000"/>
            </a:solidFill>
            <a:miter lim="800000"/>
            <a:headEnd/>
            <a:tailEnd/>
          </a:ln>
        </p:spPr>
        <p:txBody>
          <a:bodyPr/>
          <a:lstStyle/>
          <a:p>
            <a:endParaRPr lang="en-US"/>
          </a:p>
        </p:txBody>
      </p:sp>
      <p:sp>
        <p:nvSpPr>
          <p:cNvPr id="275528" name="Rectangle 72"/>
          <p:cNvSpPr>
            <a:spLocks noChangeArrowheads="1"/>
          </p:cNvSpPr>
          <p:nvPr/>
        </p:nvSpPr>
        <p:spPr bwMode="auto">
          <a:xfrm>
            <a:off x="5530850" y="4410075"/>
            <a:ext cx="50800" cy="42863"/>
          </a:xfrm>
          <a:prstGeom prst="rect">
            <a:avLst/>
          </a:prstGeom>
          <a:solidFill>
            <a:srgbClr val="FF0000"/>
          </a:solidFill>
          <a:ln w="9525">
            <a:solidFill>
              <a:srgbClr val="FF0000"/>
            </a:solidFill>
            <a:miter lim="800000"/>
            <a:headEnd/>
            <a:tailEnd/>
          </a:ln>
        </p:spPr>
        <p:txBody>
          <a:bodyPr/>
          <a:lstStyle/>
          <a:p>
            <a:endParaRPr lang="en-US"/>
          </a:p>
        </p:txBody>
      </p:sp>
      <p:sp>
        <p:nvSpPr>
          <p:cNvPr id="275529" name="Rectangle 73"/>
          <p:cNvSpPr>
            <a:spLocks noChangeArrowheads="1"/>
          </p:cNvSpPr>
          <p:nvPr/>
        </p:nvSpPr>
        <p:spPr bwMode="auto">
          <a:xfrm>
            <a:off x="5530850" y="4410075"/>
            <a:ext cx="50800" cy="42863"/>
          </a:xfrm>
          <a:prstGeom prst="rect">
            <a:avLst/>
          </a:prstGeom>
          <a:solidFill>
            <a:srgbClr val="FF0000"/>
          </a:solidFill>
          <a:ln w="9525">
            <a:solidFill>
              <a:srgbClr val="FF0000"/>
            </a:solidFill>
            <a:miter lim="800000"/>
            <a:headEnd/>
            <a:tailEnd/>
          </a:ln>
        </p:spPr>
        <p:txBody>
          <a:bodyPr/>
          <a:lstStyle/>
          <a:p>
            <a:endParaRPr lang="en-US"/>
          </a:p>
        </p:txBody>
      </p:sp>
      <p:sp>
        <p:nvSpPr>
          <p:cNvPr id="275530" name="Rectangle 74"/>
          <p:cNvSpPr>
            <a:spLocks noChangeArrowheads="1"/>
          </p:cNvSpPr>
          <p:nvPr/>
        </p:nvSpPr>
        <p:spPr bwMode="auto">
          <a:xfrm>
            <a:off x="5932488" y="4997450"/>
            <a:ext cx="50800" cy="44450"/>
          </a:xfrm>
          <a:prstGeom prst="rect">
            <a:avLst/>
          </a:prstGeom>
          <a:solidFill>
            <a:srgbClr val="FF0000"/>
          </a:solidFill>
          <a:ln w="9525">
            <a:solidFill>
              <a:srgbClr val="FF0000"/>
            </a:solidFill>
            <a:miter lim="800000"/>
            <a:headEnd/>
            <a:tailEnd/>
          </a:ln>
        </p:spPr>
        <p:txBody>
          <a:bodyPr/>
          <a:lstStyle/>
          <a:p>
            <a:endParaRPr lang="en-US"/>
          </a:p>
        </p:txBody>
      </p:sp>
      <p:sp>
        <p:nvSpPr>
          <p:cNvPr id="275531" name="Rectangle 75"/>
          <p:cNvSpPr>
            <a:spLocks noChangeArrowheads="1"/>
          </p:cNvSpPr>
          <p:nvPr/>
        </p:nvSpPr>
        <p:spPr bwMode="auto">
          <a:xfrm>
            <a:off x="6154738" y="4760913"/>
            <a:ext cx="49212" cy="42862"/>
          </a:xfrm>
          <a:prstGeom prst="rect">
            <a:avLst/>
          </a:prstGeom>
          <a:solidFill>
            <a:srgbClr val="FF0000"/>
          </a:solidFill>
          <a:ln w="9525">
            <a:solidFill>
              <a:srgbClr val="FF0000"/>
            </a:solidFill>
            <a:miter lim="800000"/>
            <a:headEnd/>
            <a:tailEnd/>
          </a:ln>
        </p:spPr>
        <p:txBody>
          <a:bodyPr/>
          <a:lstStyle/>
          <a:p>
            <a:endParaRPr lang="en-US"/>
          </a:p>
        </p:txBody>
      </p:sp>
      <p:sp>
        <p:nvSpPr>
          <p:cNvPr id="275532" name="Rectangle 76"/>
          <p:cNvSpPr>
            <a:spLocks noChangeArrowheads="1"/>
          </p:cNvSpPr>
          <p:nvPr/>
        </p:nvSpPr>
        <p:spPr bwMode="auto">
          <a:xfrm>
            <a:off x="6465888" y="5067300"/>
            <a:ext cx="49212" cy="44450"/>
          </a:xfrm>
          <a:prstGeom prst="rect">
            <a:avLst/>
          </a:prstGeom>
          <a:solidFill>
            <a:srgbClr val="FF0000"/>
          </a:solidFill>
          <a:ln w="9525">
            <a:solidFill>
              <a:srgbClr val="FF0000"/>
            </a:solidFill>
            <a:miter lim="800000"/>
            <a:headEnd/>
            <a:tailEnd/>
          </a:ln>
        </p:spPr>
        <p:txBody>
          <a:bodyPr/>
          <a:lstStyle/>
          <a:p>
            <a:endParaRPr lang="en-US"/>
          </a:p>
        </p:txBody>
      </p:sp>
      <p:sp>
        <p:nvSpPr>
          <p:cNvPr id="275533" name="Rectangle 77"/>
          <p:cNvSpPr>
            <a:spLocks noChangeArrowheads="1"/>
          </p:cNvSpPr>
          <p:nvPr/>
        </p:nvSpPr>
        <p:spPr bwMode="auto">
          <a:xfrm>
            <a:off x="7519988" y="4760913"/>
            <a:ext cx="50800" cy="42862"/>
          </a:xfrm>
          <a:prstGeom prst="rect">
            <a:avLst/>
          </a:prstGeom>
          <a:solidFill>
            <a:srgbClr val="FF0000"/>
          </a:solidFill>
          <a:ln w="9525">
            <a:solidFill>
              <a:srgbClr val="FF0000"/>
            </a:solidFill>
            <a:miter lim="800000"/>
            <a:headEnd/>
            <a:tailEnd/>
          </a:ln>
        </p:spPr>
        <p:txBody>
          <a:bodyPr/>
          <a:lstStyle/>
          <a:p>
            <a:endParaRPr lang="en-US"/>
          </a:p>
        </p:txBody>
      </p:sp>
      <p:sp>
        <p:nvSpPr>
          <p:cNvPr id="275534" name="Rectangle 78"/>
          <p:cNvSpPr>
            <a:spLocks noChangeArrowheads="1"/>
          </p:cNvSpPr>
          <p:nvPr/>
        </p:nvSpPr>
        <p:spPr bwMode="auto">
          <a:xfrm>
            <a:off x="7881938" y="4838700"/>
            <a:ext cx="49212" cy="44450"/>
          </a:xfrm>
          <a:prstGeom prst="rect">
            <a:avLst/>
          </a:prstGeom>
          <a:solidFill>
            <a:srgbClr val="FF0000"/>
          </a:solidFill>
          <a:ln w="9525">
            <a:solidFill>
              <a:srgbClr val="FF0000"/>
            </a:solidFill>
            <a:miter lim="800000"/>
            <a:headEnd/>
            <a:tailEnd/>
          </a:ln>
        </p:spPr>
        <p:txBody>
          <a:bodyPr/>
          <a:lstStyle/>
          <a:p>
            <a:endParaRPr lang="en-US"/>
          </a:p>
        </p:txBody>
      </p:sp>
      <p:sp>
        <p:nvSpPr>
          <p:cNvPr id="275535" name="Rectangle 79"/>
          <p:cNvSpPr>
            <a:spLocks noChangeArrowheads="1"/>
          </p:cNvSpPr>
          <p:nvPr/>
        </p:nvSpPr>
        <p:spPr bwMode="auto">
          <a:xfrm>
            <a:off x="5530850" y="4410075"/>
            <a:ext cx="50800" cy="42863"/>
          </a:xfrm>
          <a:prstGeom prst="rect">
            <a:avLst/>
          </a:prstGeom>
          <a:solidFill>
            <a:srgbClr val="FF0000"/>
          </a:solidFill>
          <a:ln w="9525">
            <a:solidFill>
              <a:srgbClr val="FF0000"/>
            </a:solidFill>
            <a:miter lim="800000"/>
            <a:headEnd/>
            <a:tailEnd/>
          </a:ln>
        </p:spPr>
        <p:txBody>
          <a:bodyPr/>
          <a:lstStyle/>
          <a:p>
            <a:endParaRPr lang="en-US"/>
          </a:p>
        </p:txBody>
      </p:sp>
      <p:sp>
        <p:nvSpPr>
          <p:cNvPr id="275536" name="Rectangle 80"/>
          <p:cNvSpPr>
            <a:spLocks noChangeArrowheads="1"/>
          </p:cNvSpPr>
          <p:nvPr/>
        </p:nvSpPr>
        <p:spPr bwMode="auto">
          <a:xfrm>
            <a:off x="5530850" y="4410075"/>
            <a:ext cx="50800" cy="42863"/>
          </a:xfrm>
          <a:prstGeom prst="rect">
            <a:avLst/>
          </a:prstGeom>
          <a:solidFill>
            <a:srgbClr val="FF0000"/>
          </a:solidFill>
          <a:ln w="9525">
            <a:solidFill>
              <a:srgbClr val="FF0000"/>
            </a:solidFill>
            <a:miter lim="800000"/>
            <a:headEnd/>
            <a:tailEnd/>
          </a:ln>
        </p:spPr>
        <p:txBody>
          <a:bodyPr/>
          <a:lstStyle/>
          <a:p>
            <a:endParaRPr lang="en-US"/>
          </a:p>
        </p:txBody>
      </p:sp>
      <p:sp>
        <p:nvSpPr>
          <p:cNvPr id="275537" name="Rectangle 81"/>
          <p:cNvSpPr>
            <a:spLocks noChangeArrowheads="1"/>
          </p:cNvSpPr>
          <p:nvPr/>
        </p:nvSpPr>
        <p:spPr bwMode="auto">
          <a:xfrm>
            <a:off x="1524000" y="2133600"/>
            <a:ext cx="6302375" cy="182563"/>
          </a:xfrm>
          <a:prstGeom prst="rect">
            <a:avLst/>
          </a:prstGeom>
          <a:noFill/>
          <a:ln w="9525">
            <a:noFill/>
            <a:miter lim="800000"/>
            <a:headEnd/>
            <a:tailEnd/>
          </a:ln>
        </p:spPr>
        <p:txBody>
          <a:bodyPr wrap="none" lIns="0" tIns="0" rIns="0" bIns="0">
            <a:spAutoFit/>
          </a:bodyPr>
          <a:lstStyle/>
          <a:p>
            <a:pPr eaLnBrk="1" hangingPunct="1"/>
            <a:r>
              <a:rPr lang="pt-BR" sz="1200" b="1">
                <a:solidFill>
                  <a:srgbClr val="000000"/>
                </a:solidFill>
              </a:rPr>
              <a:t>Relación entre proporción de pobres y ingreso per capita en países en vias de desarrollo</a:t>
            </a:r>
          </a:p>
        </p:txBody>
      </p:sp>
      <p:sp>
        <p:nvSpPr>
          <p:cNvPr id="275538" name="Rectangle 82"/>
          <p:cNvSpPr>
            <a:spLocks noChangeArrowheads="1"/>
          </p:cNvSpPr>
          <p:nvPr/>
        </p:nvSpPr>
        <p:spPr bwMode="auto">
          <a:xfrm>
            <a:off x="1111250" y="5076825"/>
            <a:ext cx="120650" cy="166688"/>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0</a:t>
            </a:r>
            <a:endParaRPr lang="pt-BR" sz="2400">
              <a:solidFill>
                <a:schemeClr val="tx1"/>
              </a:solidFill>
              <a:latin typeface="Times New Roman" pitchFamily="18" charset="0"/>
            </a:endParaRPr>
          </a:p>
        </p:txBody>
      </p:sp>
      <p:sp>
        <p:nvSpPr>
          <p:cNvPr id="275539" name="Rectangle 83"/>
          <p:cNvSpPr>
            <a:spLocks noChangeArrowheads="1"/>
          </p:cNvSpPr>
          <p:nvPr/>
        </p:nvSpPr>
        <p:spPr bwMode="auto">
          <a:xfrm>
            <a:off x="1041400" y="4821238"/>
            <a:ext cx="18097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10</a:t>
            </a:r>
            <a:endParaRPr lang="pt-BR" sz="2400">
              <a:solidFill>
                <a:schemeClr val="tx1"/>
              </a:solidFill>
              <a:latin typeface="Times New Roman" pitchFamily="18" charset="0"/>
            </a:endParaRPr>
          </a:p>
        </p:txBody>
      </p:sp>
      <p:sp>
        <p:nvSpPr>
          <p:cNvPr id="275540" name="Rectangle 84"/>
          <p:cNvSpPr>
            <a:spLocks noChangeArrowheads="1"/>
          </p:cNvSpPr>
          <p:nvPr/>
        </p:nvSpPr>
        <p:spPr bwMode="auto">
          <a:xfrm>
            <a:off x="1041400" y="4567238"/>
            <a:ext cx="18097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20</a:t>
            </a:r>
            <a:endParaRPr lang="pt-BR" sz="2400">
              <a:solidFill>
                <a:schemeClr val="tx1"/>
              </a:solidFill>
              <a:latin typeface="Times New Roman" pitchFamily="18" charset="0"/>
            </a:endParaRPr>
          </a:p>
        </p:txBody>
      </p:sp>
      <p:sp>
        <p:nvSpPr>
          <p:cNvPr id="275541" name="Rectangle 85"/>
          <p:cNvSpPr>
            <a:spLocks noChangeArrowheads="1"/>
          </p:cNvSpPr>
          <p:nvPr/>
        </p:nvSpPr>
        <p:spPr bwMode="auto">
          <a:xfrm>
            <a:off x="1041400" y="4313238"/>
            <a:ext cx="18097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30</a:t>
            </a:r>
            <a:endParaRPr lang="pt-BR" sz="2400">
              <a:solidFill>
                <a:schemeClr val="tx1"/>
              </a:solidFill>
              <a:latin typeface="Times New Roman" pitchFamily="18" charset="0"/>
            </a:endParaRPr>
          </a:p>
        </p:txBody>
      </p:sp>
      <p:sp>
        <p:nvSpPr>
          <p:cNvPr id="275542" name="Rectangle 86"/>
          <p:cNvSpPr>
            <a:spLocks noChangeArrowheads="1"/>
          </p:cNvSpPr>
          <p:nvPr/>
        </p:nvSpPr>
        <p:spPr bwMode="auto">
          <a:xfrm>
            <a:off x="1041400" y="4057650"/>
            <a:ext cx="180975" cy="166688"/>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40</a:t>
            </a:r>
            <a:endParaRPr lang="pt-BR" sz="2400">
              <a:solidFill>
                <a:schemeClr val="tx1"/>
              </a:solidFill>
              <a:latin typeface="Times New Roman" pitchFamily="18" charset="0"/>
            </a:endParaRPr>
          </a:p>
        </p:txBody>
      </p:sp>
      <p:sp>
        <p:nvSpPr>
          <p:cNvPr id="275543" name="Rectangle 87"/>
          <p:cNvSpPr>
            <a:spLocks noChangeArrowheads="1"/>
          </p:cNvSpPr>
          <p:nvPr/>
        </p:nvSpPr>
        <p:spPr bwMode="auto">
          <a:xfrm>
            <a:off x="1041400" y="3813175"/>
            <a:ext cx="180975" cy="166688"/>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50</a:t>
            </a:r>
            <a:endParaRPr lang="pt-BR" sz="2400">
              <a:solidFill>
                <a:schemeClr val="tx1"/>
              </a:solidFill>
              <a:latin typeface="Times New Roman" pitchFamily="18" charset="0"/>
            </a:endParaRPr>
          </a:p>
        </p:txBody>
      </p:sp>
      <p:sp>
        <p:nvSpPr>
          <p:cNvPr id="275544" name="Rectangle 88"/>
          <p:cNvSpPr>
            <a:spLocks noChangeArrowheads="1"/>
          </p:cNvSpPr>
          <p:nvPr/>
        </p:nvSpPr>
        <p:spPr bwMode="auto">
          <a:xfrm>
            <a:off x="1041400" y="3557588"/>
            <a:ext cx="18097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60</a:t>
            </a:r>
            <a:endParaRPr lang="pt-BR" sz="2400">
              <a:solidFill>
                <a:schemeClr val="tx1"/>
              </a:solidFill>
              <a:latin typeface="Times New Roman" pitchFamily="18" charset="0"/>
            </a:endParaRPr>
          </a:p>
        </p:txBody>
      </p:sp>
      <p:sp>
        <p:nvSpPr>
          <p:cNvPr id="275545" name="Rectangle 89"/>
          <p:cNvSpPr>
            <a:spLocks noChangeArrowheads="1"/>
          </p:cNvSpPr>
          <p:nvPr/>
        </p:nvSpPr>
        <p:spPr bwMode="auto">
          <a:xfrm>
            <a:off x="1041400" y="3303588"/>
            <a:ext cx="18097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70</a:t>
            </a:r>
            <a:endParaRPr lang="pt-BR" sz="2400">
              <a:solidFill>
                <a:schemeClr val="tx1"/>
              </a:solidFill>
              <a:latin typeface="Times New Roman" pitchFamily="18" charset="0"/>
            </a:endParaRPr>
          </a:p>
        </p:txBody>
      </p:sp>
      <p:sp>
        <p:nvSpPr>
          <p:cNvPr id="275546" name="Rectangle 90"/>
          <p:cNvSpPr>
            <a:spLocks noChangeArrowheads="1"/>
          </p:cNvSpPr>
          <p:nvPr/>
        </p:nvSpPr>
        <p:spPr bwMode="auto">
          <a:xfrm>
            <a:off x="1041400" y="3049588"/>
            <a:ext cx="18097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80</a:t>
            </a:r>
            <a:endParaRPr lang="pt-BR" sz="2400">
              <a:solidFill>
                <a:schemeClr val="tx1"/>
              </a:solidFill>
              <a:latin typeface="Times New Roman" pitchFamily="18" charset="0"/>
            </a:endParaRPr>
          </a:p>
        </p:txBody>
      </p:sp>
      <p:sp>
        <p:nvSpPr>
          <p:cNvPr id="275547" name="Rectangle 91"/>
          <p:cNvSpPr>
            <a:spLocks noChangeArrowheads="1"/>
          </p:cNvSpPr>
          <p:nvPr/>
        </p:nvSpPr>
        <p:spPr bwMode="auto">
          <a:xfrm>
            <a:off x="1041400" y="2794000"/>
            <a:ext cx="180975" cy="166688"/>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90</a:t>
            </a:r>
            <a:endParaRPr lang="pt-BR" sz="2400">
              <a:solidFill>
                <a:schemeClr val="tx1"/>
              </a:solidFill>
              <a:latin typeface="Times New Roman" pitchFamily="18" charset="0"/>
            </a:endParaRPr>
          </a:p>
        </p:txBody>
      </p:sp>
      <p:sp>
        <p:nvSpPr>
          <p:cNvPr id="275548" name="Rectangle 92"/>
          <p:cNvSpPr>
            <a:spLocks noChangeArrowheads="1"/>
          </p:cNvSpPr>
          <p:nvPr/>
        </p:nvSpPr>
        <p:spPr bwMode="auto">
          <a:xfrm>
            <a:off x="971550" y="2540000"/>
            <a:ext cx="241300" cy="166688"/>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100</a:t>
            </a:r>
            <a:endParaRPr lang="pt-BR" sz="2400">
              <a:solidFill>
                <a:schemeClr val="tx1"/>
              </a:solidFill>
              <a:latin typeface="Times New Roman" pitchFamily="18" charset="0"/>
            </a:endParaRPr>
          </a:p>
        </p:txBody>
      </p:sp>
      <p:sp>
        <p:nvSpPr>
          <p:cNvPr id="275549" name="Rectangle 93"/>
          <p:cNvSpPr>
            <a:spLocks noChangeArrowheads="1"/>
          </p:cNvSpPr>
          <p:nvPr/>
        </p:nvSpPr>
        <p:spPr bwMode="auto">
          <a:xfrm>
            <a:off x="1252538" y="5278438"/>
            <a:ext cx="120650"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0</a:t>
            </a:r>
            <a:endParaRPr lang="pt-BR" sz="2400">
              <a:solidFill>
                <a:schemeClr val="tx1"/>
              </a:solidFill>
              <a:latin typeface="Times New Roman" pitchFamily="18" charset="0"/>
            </a:endParaRPr>
          </a:p>
        </p:txBody>
      </p:sp>
      <p:sp>
        <p:nvSpPr>
          <p:cNvPr id="275550" name="Rectangle 94"/>
          <p:cNvSpPr>
            <a:spLocks noChangeArrowheads="1"/>
          </p:cNvSpPr>
          <p:nvPr/>
        </p:nvSpPr>
        <p:spPr bwMode="auto">
          <a:xfrm>
            <a:off x="1684338" y="5278438"/>
            <a:ext cx="241300"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500</a:t>
            </a:r>
            <a:endParaRPr lang="pt-BR" sz="2400">
              <a:solidFill>
                <a:schemeClr val="tx1"/>
              </a:solidFill>
              <a:latin typeface="Times New Roman" pitchFamily="18" charset="0"/>
            </a:endParaRPr>
          </a:p>
        </p:txBody>
      </p:sp>
      <p:sp>
        <p:nvSpPr>
          <p:cNvPr id="275551" name="Rectangle 95"/>
          <p:cNvSpPr>
            <a:spLocks noChangeArrowheads="1"/>
          </p:cNvSpPr>
          <p:nvPr/>
        </p:nvSpPr>
        <p:spPr bwMode="auto">
          <a:xfrm>
            <a:off x="2146300"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1000</a:t>
            </a:r>
            <a:endParaRPr lang="pt-BR" sz="2400">
              <a:solidFill>
                <a:schemeClr val="tx1"/>
              </a:solidFill>
              <a:latin typeface="Times New Roman" pitchFamily="18" charset="0"/>
            </a:endParaRPr>
          </a:p>
        </p:txBody>
      </p:sp>
      <p:sp>
        <p:nvSpPr>
          <p:cNvPr id="275552" name="Rectangle 96"/>
          <p:cNvSpPr>
            <a:spLocks noChangeArrowheads="1"/>
          </p:cNvSpPr>
          <p:nvPr/>
        </p:nvSpPr>
        <p:spPr bwMode="auto">
          <a:xfrm>
            <a:off x="2647950"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1500</a:t>
            </a:r>
            <a:endParaRPr lang="pt-BR" sz="2400">
              <a:solidFill>
                <a:schemeClr val="tx1"/>
              </a:solidFill>
              <a:latin typeface="Times New Roman" pitchFamily="18" charset="0"/>
            </a:endParaRPr>
          </a:p>
        </p:txBody>
      </p:sp>
      <p:sp>
        <p:nvSpPr>
          <p:cNvPr id="275553" name="Rectangle 97"/>
          <p:cNvSpPr>
            <a:spLocks noChangeArrowheads="1"/>
          </p:cNvSpPr>
          <p:nvPr/>
        </p:nvSpPr>
        <p:spPr bwMode="auto">
          <a:xfrm>
            <a:off x="3140075"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2000</a:t>
            </a:r>
            <a:endParaRPr lang="pt-BR" sz="2400">
              <a:solidFill>
                <a:schemeClr val="tx1"/>
              </a:solidFill>
              <a:latin typeface="Times New Roman" pitchFamily="18" charset="0"/>
            </a:endParaRPr>
          </a:p>
        </p:txBody>
      </p:sp>
      <p:sp>
        <p:nvSpPr>
          <p:cNvPr id="275554" name="Rectangle 98"/>
          <p:cNvSpPr>
            <a:spLocks noChangeArrowheads="1"/>
          </p:cNvSpPr>
          <p:nvPr/>
        </p:nvSpPr>
        <p:spPr bwMode="auto">
          <a:xfrm>
            <a:off x="3643313"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2500</a:t>
            </a:r>
            <a:endParaRPr lang="pt-BR" sz="2400">
              <a:solidFill>
                <a:schemeClr val="tx1"/>
              </a:solidFill>
              <a:latin typeface="Times New Roman" pitchFamily="18" charset="0"/>
            </a:endParaRPr>
          </a:p>
        </p:txBody>
      </p:sp>
      <p:sp>
        <p:nvSpPr>
          <p:cNvPr id="275555" name="Rectangle 99"/>
          <p:cNvSpPr>
            <a:spLocks noChangeArrowheads="1"/>
          </p:cNvSpPr>
          <p:nvPr/>
        </p:nvSpPr>
        <p:spPr bwMode="auto">
          <a:xfrm>
            <a:off x="4144963"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3000</a:t>
            </a:r>
            <a:endParaRPr lang="pt-BR" sz="2400">
              <a:solidFill>
                <a:schemeClr val="tx1"/>
              </a:solidFill>
              <a:latin typeface="Times New Roman" pitchFamily="18" charset="0"/>
            </a:endParaRPr>
          </a:p>
        </p:txBody>
      </p:sp>
      <p:sp>
        <p:nvSpPr>
          <p:cNvPr id="275556" name="Rectangle 100"/>
          <p:cNvSpPr>
            <a:spLocks noChangeArrowheads="1"/>
          </p:cNvSpPr>
          <p:nvPr/>
        </p:nvSpPr>
        <p:spPr bwMode="auto">
          <a:xfrm>
            <a:off x="4646613"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3500</a:t>
            </a:r>
            <a:endParaRPr lang="pt-BR" sz="2400">
              <a:solidFill>
                <a:schemeClr val="tx1"/>
              </a:solidFill>
              <a:latin typeface="Times New Roman" pitchFamily="18" charset="0"/>
            </a:endParaRPr>
          </a:p>
        </p:txBody>
      </p:sp>
      <p:sp>
        <p:nvSpPr>
          <p:cNvPr id="275557" name="Rectangle 101"/>
          <p:cNvSpPr>
            <a:spLocks noChangeArrowheads="1"/>
          </p:cNvSpPr>
          <p:nvPr/>
        </p:nvSpPr>
        <p:spPr bwMode="auto">
          <a:xfrm>
            <a:off x="5149850"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4000</a:t>
            </a:r>
            <a:endParaRPr lang="pt-BR" sz="2400">
              <a:solidFill>
                <a:schemeClr val="tx1"/>
              </a:solidFill>
              <a:latin typeface="Times New Roman" pitchFamily="18" charset="0"/>
            </a:endParaRPr>
          </a:p>
        </p:txBody>
      </p:sp>
      <p:sp>
        <p:nvSpPr>
          <p:cNvPr id="275558" name="Rectangle 102"/>
          <p:cNvSpPr>
            <a:spLocks noChangeArrowheads="1"/>
          </p:cNvSpPr>
          <p:nvPr/>
        </p:nvSpPr>
        <p:spPr bwMode="auto">
          <a:xfrm>
            <a:off x="5651500"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4500</a:t>
            </a:r>
            <a:endParaRPr lang="pt-BR" sz="2400">
              <a:solidFill>
                <a:schemeClr val="tx1"/>
              </a:solidFill>
              <a:latin typeface="Times New Roman" pitchFamily="18" charset="0"/>
            </a:endParaRPr>
          </a:p>
        </p:txBody>
      </p:sp>
      <p:sp>
        <p:nvSpPr>
          <p:cNvPr id="275559" name="Rectangle 103"/>
          <p:cNvSpPr>
            <a:spLocks noChangeArrowheads="1"/>
          </p:cNvSpPr>
          <p:nvPr/>
        </p:nvSpPr>
        <p:spPr bwMode="auto">
          <a:xfrm>
            <a:off x="6154738"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5000</a:t>
            </a:r>
            <a:endParaRPr lang="pt-BR" sz="2400">
              <a:solidFill>
                <a:schemeClr val="tx1"/>
              </a:solidFill>
              <a:latin typeface="Times New Roman" pitchFamily="18" charset="0"/>
            </a:endParaRPr>
          </a:p>
        </p:txBody>
      </p:sp>
      <p:sp>
        <p:nvSpPr>
          <p:cNvPr id="275560" name="Rectangle 104"/>
          <p:cNvSpPr>
            <a:spLocks noChangeArrowheads="1"/>
          </p:cNvSpPr>
          <p:nvPr/>
        </p:nvSpPr>
        <p:spPr bwMode="auto">
          <a:xfrm>
            <a:off x="6646863"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5500</a:t>
            </a:r>
            <a:endParaRPr lang="pt-BR" sz="2400">
              <a:solidFill>
                <a:schemeClr val="tx1"/>
              </a:solidFill>
              <a:latin typeface="Times New Roman" pitchFamily="18" charset="0"/>
            </a:endParaRPr>
          </a:p>
        </p:txBody>
      </p:sp>
      <p:sp>
        <p:nvSpPr>
          <p:cNvPr id="275561" name="Rectangle 105"/>
          <p:cNvSpPr>
            <a:spLocks noChangeArrowheads="1"/>
          </p:cNvSpPr>
          <p:nvPr/>
        </p:nvSpPr>
        <p:spPr bwMode="auto">
          <a:xfrm>
            <a:off x="7148513"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6000</a:t>
            </a:r>
            <a:endParaRPr lang="pt-BR" sz="2400">
              <a:solidFill>
                <a:schemeClr val="tx1"/>
              </a:solidFill>
              <a:latin typeface="Times New Roman" pitchFamily="18" charset="0"/>
            </a:endParaRPr>
          </a:p>
        </p:txBody>
      </p:sp>
      <p:sp>
        <p:nvSpPr>
          <p:cNvPr id="275562" name="Rectangle 106"/>
          <p:cNvSpPr>
            <a:spLocks noChangeArrowheads="1"/>
          </p:cNvSpPr>
          <p:nvPr/>
        </p:nvSpPr>
        <p:spPr bwMode="auto">
          <a:xfrm>
            <a:off x="7650163"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6500</a:t>
            </a:r>
            <a:endParaRPr lang="pt-BR" sz="2400">
              <a:solidFill>
                <a:schemeClr val="tx1"/>
              </a:solidFill>
              <a:latin typeface="Times New Roman" pitchFamily="18" charset="0"/>
            </a:endParaRPr>
          </a:p>
        </p:txBody>
      </p:sp>
      <p:sp>
        <p:nvSpPr>
          <p:cNvPr id="275563" name="Rectangle 107"/>
          <p:cNvSpPr>
            <a:spLocks noChangeArrowheads="1"/>
          </p:cNvSpPr>
          <p:nvPr/>
        </p:nvSpPr>
        <p:spPr bwMode="auto">
          <a:xfrm>
            <a:off x="8153400" y="5278438"/>
            <a:ext cx="301625" cy="166687"/>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rPr>
              <a:t>7000</a:t>
            </a:r>
            <a:endParaRPr lang="pt-BR" sz="2400">
              <a:solidFill>
                <a:schemeClr val="tx1"/>
              </a:solidFill>
              <a:latin typeface="Times New Roman" pitchFamily="18" charset="0"/>
            </a:endParaRPr>
          </a:p>
        </p:txBody>
      </p:sp>
      <p:sp>
        <p:nvSpPr>
          <p:cNvPr id="275564" name="Rectangle 108"/>
          <p:cNvSpPr>
            <a:spLocks noChangeArrowheads="1"/>
          </p:cNvSpPr>
          <p:nvPr/>
        </p:nvSpPr>
        <p:spPr bwMode="auto">
          <a:xfrm>
            <a:off x="3582988" y="5584825"/>
            <a:ext cx="1785937" cy="1682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rPr>
              <a:t>Ingreso per capita (PPC US$)</a:t>
            </a:r>
          </a:p>
        </p:txBody>
      </p:sp>
      <p:sp>
        <p:nvSpPr>
          <p:cNvPr id="275565" name="Rectangle 109"/>
          <p:cNvSpPr>
            <a:spLocks noChangeArrowheads="1"/>
          </p:cNvSpPr>
          <p:nvPr/>
        </p:nvSpPr>
        <p:spPr bwMode="auto">
          <a:xfrm rot="16200000">
            <a:off x="438945" y="4298156"/>
            <a:ext cx="728662" cy="1682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rPr>
              <a:t>Pobreza (%)</a:t>
            </a:r>
            <a:endParaRPr lang="pt-BR" sz="2400">
              <a:solidFill>
                <a:schemeClr val="tx1"/>
              </a:solidFill>
              <a:latin typeface="Times New Roman" pitchFamily="18" charset="0"/>
            </a:endParaRPr>
          </a:p>
        </p:txBody>
      </p:sp>
      <p:sp>
        <p:nvSpPr>
          <p:cNvPr id="275566" name="Rectangle 110"/>
          <p:cNvSpPr>
            <a:spLocks noChangeArrowheads="1"/>
          </p:cNvSpPr>
          <p:nvPr/>
        </p:nvSpPr>
        <p:spPr bwMode="auto">
          <a:xfrm>
            <a:off x="2708275" y="5900738"/>
            <a:ext cx="50800" cy="44450"/>
          </a:xfrm>
          <a:prstGeom prst="rect">
            <a:avLst/>
          </a:prstGeom>
          <a:solidFill>
            <a:srgbClr val="FF0000"/>
          </a:solidFill>
          <a:ln w="9525">
            <a:solidFill>
              <a:srgbClr val="FF0000"/>
            </a:solidFill>
            <a:miter lim="800000"/>
            <a:headEnd/>
            <a:tailEnd/>
          </a:ln>
        </p:spPr>
        <p:txBody>
          <a:bodyPr/>
          <a:lstStyle/>
          <a:p>
            <a:endParaRPr lang="en-US"/>
          </a:p>
        </p:txBody>
      </p:sp>
      <p:sp>
        <p:nvSpPr>
          <p:cNvPr id="275567" name="Rectangle 111"/>
          <p:cNvSpPr>
            <a:spLocks noChangeArrowheads="1"/>
          </p:cNvSpPr>
          <p:nvPr/>
        </p:nvSpPr>
        <p:spPr bwMode="auto">
          <a:xfrm>
            <a:off x="2919413" y="5830888"/>
            <a:ext cx="1720850" cy="1682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rPr>
              <a:t>Países en vias de desarrollo</a:t>
            </a:r>
            <a:endParaRPr lang="pt-BR" sz="2400">
              <a:solidFill>
                <a:schemeClr val="tx1"/>
              </a:solidFill>
              <a:latin typeface="Times New Roman" pitchFamily="18" charset="0"/>
            </a:endParaRPr>
          </a:p>
        </p:txBody>
      </p:sp>
      <p:sp>
        <p:nvSpPr>
          <p:cNvPr id="275568" name="Line 112"/>
          <p:cNvSpPr>
            <a:spLocks noChangeShapeType="1"/>
          </p:cNvSpPr>
          <p:nvPr/>
        </p:nvSpPr>
        <p:spPr bwMode="auto">
          <a:xfrm>
            <a:off x="5168900" y="5927725"/>
            <a:ext cx="271463" cy="1588"/>
          </a:xfrm>
          <a:prstGeom prst="line">
            <a:avLst/>
          </a:prstGeom>
          <a:noFill/>
          <a:ln w="20638">
            <a:solidFill>
              <a:srgbClr val="3366FF"/>
            </a:solidFill>
            <a:round/>
            <a:headEnd/>
            <a:tailEnd/>
          </a:ln>
        </p:spPr>
        <p:txBody>
          <a:bodyPr/>
          <a:lstStyle/>
          <a:p>
            <a:endParaRPr lang="en-US"/>
          </a:p>
        </p:txBody>
      </p:sp>
      <p:sp>
        <p:nvSpPr>
          <p:cNvPr id="275569" name="Rectangle 113"/>
          <p:cNvSpPr>
            <a:spLocks noChangeArrowheads="1"/>
          </p:cNvSpPr>
          <p:nvPr/>
        </p:nvSpPr>
        <p:spPr bwMode="auto">
          <a:xfrm>
            <a:off x="5481638" y="5830888"/>
            <a:ext cx="1458912" cy="1682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rPr>
              <a:t>Promedio internacional</a:t>
            </a:r>
            <a:endParaRPr lang="pt-BR" sz="2400">
              <a:solidFill>
                <a:schemeClr val="tx1"/>
              </a:solidFill>
              <a:latin typeface="Times New Roman" pitchFamily="18" charset="0"/>
            </a:endParaRPr>
          </a:p>
        </p:txBody>
      </p:sp>
      <p:sp>
        <p:nvSpPr>
          <p:cNvPr id="275570" name="Rectangle 114"/>
          <p:cNvSpPr>
            <a:spLocks noChangeArrowheads="1"/>
          </p:cNvSpPr>
          <p:nvPr/>
        </p:nvSpPr>
        <p:spPr bwMode="auto">
          <a:xfrm>
            <a:off x="4437063" y="4171950"/>
            <a:ext cx="1571625" cy="212725"/>
          </a:xfrm>
          <a:prstGeom prst="rect">
            <a:avLst/>
          </a:prstGeom>
          <a:noFill/>
          <a:ln w="9525">
            <a:noFill/>
            <a:miter lim="800000"/>
            <a:headEnd/>
            <a:tailEnd/>
          </a:ln>
        </p:spPr>
        <p:txBody>
          <a:bodyPr wrap="none" lIns="0" tIns="0" rIns="0" bIns="0">
            <a:spAutoFit/>
          </a:bodyPr>
          <a:lstStyle/>
          <a:p>
            <a:pPr eaLnBrk="1" hangingPunct="1"/>
            <a:r>
              <a:rPr lang="pt-BR" sz="1400" b="1">
                <a:solidFill>
                  <a:srgbClr val="009900"/>
                </a:solidFill>
              </a:rPr>
              <a:t>Brasil (4.271;28,7)</a:t>
            </a:r>
            <a:endParaRPr lang="pt-BR" sz="1400" b="1">
              <a:solidFill>
                <a:srgbClr val="009900"/>
              </a:solidFill>
              <a:latin typeface="Times New Roman" pitchFamily="18" charset="0"/>
            </a:endParaRPr>
          </a:p>
        </p:txBody>
      </p:sp>
      <p:sp>
        <p:nvSpPr>
          <p:cNvPr id="275571" name="Line 115"/>
          <p:cNvSpPr>
            <a:spLocks noChangeShapeType="1"/>
          </p:cNvSpPr>
          <p:nvPr/>
        </p:nvSpPr>
        <p:spPr bwMode="auto">
          <a:xfrm>
            <a:off x="5084763" y="4405313"/>
            <a:ext cx="1587" cy="438150"/>
          </a:xfrm>
          <a:prstGeom prst="line">
            <a:avLst/>
          </a:prstGeom>
          <a:noFill/>
          <a:ln w="17463">
            <a:solidFill>
              <a:srgbClr val="FF0000"/>
            </a:solidFill>
            <a:round/>
            <a:headEnd/>
            <a:tailEnd/>
          </a:ln>
        </p:spPr>
        <p:txBody>
          <a:bodyPr/>
          <a:lstStyle/>
          <a:p>
            <a:endParaRPr lang="en-US"/>
          </a:p>
        </p:txBody>
      </p:sp>
      <p:sp>
        <p:nvSpPr>
          <p:cNvPr id="275572" name="Freeform 116"/>
          <p:cNvSpPr>
            <a:spLocks noEditPoints="1"/>
          </p:cNvSpPr>
          <p:nvPr/>
        </p:nvSpPr>
        <p:spPr bwMode="auto">
          <a:xfrm>
            <a:off x="5084763" y="3827463"/>
            <a:ext cx="942975" cy="879475"/>
          </a:xfrm>
          <a:custGeom>
            <a:avLst/>
            <a:gdLst/>
            <a:ahLst/>
            <a:cxnLst>
              <a:cxn ang="0">
                <a:pos x="60" y="533"/>
              </a:cxn>
              <a:cxn ang="0">
                <a:pos x="76" y="542"/>
              </a:cxn>
              <a:cxn ang="0">
                <a:pos x="25" y="546"/>
              </a:cxn>
              <a:cxn ang="0">
                <a:pos x="112" y="527"/>
              </a:cxn>
              <a:cxn ang="0">
                <a:pos x="161" y="517"/>
              </a:cxn>
              <a:cxn ang="0">
                <a:pos x="119" y="537"/>
              </a:cxn>
              <a:cxn ang="0">
                <a:pos x="112" y="527"/>
              </a:cxn>
              <a:cxn ang="0">
                <a:pos x="227" y="498"/>
              </a:cxn>
              <a:cxn ang="0">
                <a:pos x="248" y="501"/>
              </a:cxn>
              <a:cxn ang="0">
                <a:pos x="200" y="517"/>
              </a:cxn>
              <a:cxn ang="0">
                <a:pos x="277" y="478"/>
              </a:cxn>
              <a:cxn ang="0">
                <a:pos x="327" y="465"/>
              </a:cxn>
              <a:cxn ang="0">
                <a:pos x="277" y="478"/>
              </a:cxn>
              <a:cxn ang="0">
                <a:pos x="371" y="426"/>
              </a:cxn>
              <a:cxn ang="0">
                <a:pos x="399" y="418"/>
              </a:cxn>
              <a:cxn ang="0">
                <a:pos x="359" y="446"/>
              </a:cxn>
              <a:cxn ang="0">
                <a:pos x="419" y="388"/>
              </a:cxn>
              <a:cxn ang="0">
                <a:pos x="453" y="356"/>
              </a:cxn>
              <a:cxn ang="0">
                <a:pos x="458" y="368"/>
              </a:cxn>
              <a:cxn ang="0">
                <a:pos x="419" y="388"/>
              </a:cxn>
              <a:cxn ang="0">
                <a:pos x="483" y="324"/>
              </a:cxn>
              <a:cxn ang="0">
                <a:pos x="515" y="300"/>
              </a:cxn>
              <a:cxn ang="0">
                <a:pos x="486" y="337"/>
              </a:cxn>
              <a:cxn ang="0">
                <a:pos x="522" y="266"/>
              </a:cxn>
              <a:cxn ang="0">
                <a:pos x="543" y="226"/>
              </a:cxn>
              <a:cxn ang="0">
                <a:pos x="548" y="247"/>
              </a:cxn>
              <a:cxn ang="0">
                <a:pos x="522" y="266"/>
              </a:cxn>
              <a:cxn ang="0">
                <a:pos x="570" y="153"/>
              </a:cxn>
              <a:cxn ang="0">
                <a:pos x="569" y="199"/>
              </a:cxn>
              <a:cxn ang="0">
                <a:pos x="576" y="121"/>
              </a:cxn>
              <a:cxn ang="0">
                <a:pos x="580" y="77"/>
              </a:cxn>
              <a:cxn ang="0">
                <a:pos x="591" y="106"/>
              </a:cxn>
              <a:cxn ang="0">
                <a:pos x="576" y="121"/>
              </a:cxn>
              <a:cxn ang="0">
                <a:pos x="580" y="22"/>
              </a:cxn>
              <a:cxn ang="0">
                <a:pos x="590" y="0"/>
              </a:cxn>
              <a:cxn ang="0">
                <a:pos x="594" y="45"/>
              </a:cxn>
              <a:cxn ang="0">
                <a:pos x="34" y="554"/>
              </a:cxn>
              <a:cxn ang="0">
                <a:pos x="33" y="525"/>
              </a:cxn>
            </a:cxnLst>
            <a:rect l="0" t="0" r="r" b="b"/>
            <a:pathLst>
              <a:path w="594" h="554">
                <a:moveTo>
                  <a:pt x="25" y="535"/>
                </a:moveTo>
                <a:lnTo>
                  <a:pt x="60" y="533"/>
                </a:lnTo>
                <a:lnTo>
                  <a:pt x="75" y="531"/>
                </a:lnTo>
                <a:lnTo>
                  <a:pt x="76" y="542"/>
                </a:lnTo>
                <a:lnTo>
                  <a:pt x="60" y="544"/>
                </a:lnTo>
                <a:lnTo>
                  <a:pt x="25" y="546"/>
                </a:lnTo>
                <a:lnTo>
                  <a:pt x="25" y="535"/>
                </a:lnTo>
                <a:close/>
                <a:moveTo>
                  <a:pt x="112" y="527"/>
                </a:moveTo>
                <a:lnTo>
                  <a:pt x="117" y="526"/>
                </a:lnTo>
                <a:lnTo>
                  <a:pt x="161" y="517"/>
                </a:lnTo>
                <a:lnTo>
                  <a:pt x="164" y="527"/>
                </a:lnTo>
                <a:lnTo>
                  <a:pt x="119" y="537"/>
                </a:lnTo>
                <a:lnTo>
                  <a:pt x="114" y="537"/>
                </a:lnTo>
                <a:lnTo>
                  <a:pt x="112" y="527"/>
                </a:lnTo>
                <a:close/>
                <a:moveTo>
                  <a:pt x="197" y="507"/>
                </a:moveTo>
                <a:lnTo>
                  <a:pt x="227" y="498"/>
                </a:lnTo>
                <a:lnTo>
                  <a:pt x="243" y="491"/>
                </a:lnTo>
                <a:lnTo>
                  <a:pt x="248" y="501"/>
                </a:lnTo>
                <a:lnTo>
                  <a:pt x="231" y="508"/>
                </a:lnTo>
                <a:lnTo>
                  <a:pt x="200" y="517"/>
                </a:lnTo>
                <a:lnTo>
                  <a:pt x="197" y="507"/>
                </a:lnTo>
                <a:close/>
                <a:moveTo>
                  <a:pt x="277" y="478"/>
                </a:moveTo>
                <a:lnTo>
                  <a:pt x="321" y="455"/>
                </a:lnTo>
                <a:lnTo>
                  <a:pt x="327" y="465"/>
                </a:lnTo>
                <a:lnTo>
                  <a:pt x="284" y="487"/>
                </a:lnTo>
                <a:lnTo>
                  <a:pt x="277" y="478"/>
                </a:lnTo>
                <a:close/>
                <a:moveTo>
                  <a:pt x="352" y="437"/>
                </a:moveTo>
                <a:lnTo>
                  <a:pt x="371" y="426"/>
                </a:lnTo>
                <a:lnTo>
                  <a:pt x="391" y="410"/>
                </a:lnTo>
                <a:lnTo>
                  <a:pt x="399" y="418"/>
                </a:lnTo>
                <a:lnTo>
                  <a:pt x="378" y="435"/>
                </a:lnTo>
                <a:lnTo>
                  <a:pt x="359" y="446"/>
                </a:lnTo>
                <a:lnTo>
                  <a:pt x="352" y="437"/>
                </a:lnTo>
                <a:close/>
                <a:moveTo>
                  <a:pt x="419" y="388"/>
                </a:moveTo>
                <a:lnTo>
                  <a:pt x="449" y="360"/>
                </a:lnTo>
                <a:lnTo>
                  <a:pt x="453" y="356"/>
                </a:lnTo>
                <a:lnTo>
                  <a:pt x="463" y="363"/>
                </a:lnTo>
                <a:lnTo>
                  <a:pt x="458" y="368"/>
                </a:lnTo>
                <a:lnTo>
                  <a:pt x="428" y="396"/>
                </a:lnTo>
                <a:lnTo>
                  <a:pt x="419" y="388"/>
                </a:lnTo>
                <a:close/>
                <a:moveTo>
                  <a:pt x="476" y="330"/>
                </a:moveTo>
                <a:lnTo>
                  <a:pt x="483" y="324"/>
                </a:lnTo>
                <a:lnTo>
                  <a:pt x="505" y="294"/>
                </a:lnTo>
                <a:lnTo>
                  <a:pt x="515" y="300"/>
                </a:lnTo>
                <a:lnTo>
                  <a:pt x="493" y="330"/>
                </a:lnTo>
                <a:lnTo>
                  <a:pt x="486" y="337"/>
                </a:lnTo>
                <a:lnTo>
                  <a:pt x="476" y="330"/>
                </a:lnTo>
                <a:close/>
                <a:moveTo>
                  <a:pt x="522" y="266"/>
                </a:moveTo>
                <a:lnTo>
                  <a:pt x="536" y="242"/>
                </a:lnTo>
                <a:lnTo>
                  <a:pt x="543" y="226"/>
                </a:lnTo>
                <a:lnTo>
                  <a:pt x="555" y="230"/>
                </a:lnTo>
                <a:lnTo>
                  <a:pt x="548" y="247"/>
                </a:lnTo>
                <a:lnTo>
                  <a:pt x="534" y="271"/>
                </a:lnTo>
                <a:lnTo>
                  <a:pt x="522" y="266"/>
                </a:lnTo>
                <a:close/>
                <a:moveTo>
                  <a:pt x="557" y="196"/>
                </a:moveTo>
                <a:lnTo>
                  <a:pt x="570" y="153"/>
                </a:lnTo>
                <a:lnTo>
                  <a:pt x="582" y="156"/>
                </a:lnTo>
                <a:lnTo>
                  <a:pt x="569" y="199"/>
                </a:lnTo>
                <a:lnTo>
                  <a:pt x="557" y="196"/>
                </a:lnTo>
                <a:close/>
                <a:moveTo>
                  <a:pt x="576" y="121"/>
                </a:moveTo>
                <a:lnTo>
                  <a:pt x="579" y="105"/>
                </a:lnTo>
                <a:lnTo>
                  <a:pt x="580" y="77"/>
                </a:lnTo>
                <a:lnTo>
                  <a:pt x="593" y="78"/>
                </a:lnTo>
                <a:lnTo>
                  <a:pt x="591" y="106"/>
                </a:lnTo>
                <a:lnTo>
                  <a:pt x="588" y="123"/>
                </a:lnTo>
                <a:lnTo>
                  <a:pt x="576" y="121"/>
                </a:lnTo>
                <a:close/>
                <a:moveTo>
                  <a:pt x="581" y="45"/>
                </a:moveTo>
                <a:lnTo>
                  <a:pt x="580" y="22"/>
                </a:lnTo>
                <a:lnTo>
                  <a:pt x="578" y="1"/>
                </a:lnTo>
                <a:lnTo>
                  <a:pt x="590" y="0"/>
                </a:lnTo>
                <a:lnTo>
                  <a:pt x="593" y="22"/>
                </a:lnTo>
                <a:lnTo>
                  <a:pt x="594" y="45"/>
                </a:lnTo>
                <a:lnTo>
                  <a:pt x="581" y="45"/>
                </a:lnTo>
                <a:close/>
                <a:moveTo>
                  <a:pt x="34" y="554"/>
                </a:moveTo>
                <a:lnTo>
                  <a:pt x="0" y="541"/>
                </a:lnTo>
                <a:lnTo>
                  <a:pt x="33" y="525"/>
                </a:lnTo>
                <a:lnTo>
                  <a:pt x="34" y="554"/>
                </a:lnTo>
                <a:close/>
              </a:path>
            </a:pathLst>
          </a:custGeom>
          <a:solidFill>
            <a:srgbClr val="FF0000"/>
          </a:solidFill>
          <a:ln w="9525">
            <a:solidFill>
              <a:srgbClr val="FF0000"/>
            </a:solidFill>
            <a:prstDash val="solid"/>
            <a:round/>
            <a:headEnd/>
            <a:tailEnd/>
          </a:ln>
        </p:spPr>
        <p:txBody>
          <a:bodyPr/>
          <a:lstStyle/>
          <a:p>
            <a:endParaRPr lang="en-US"/>
          </a:p>
        </p:txBody>
      </p:sp>
      <p:sp>
        <p:nvSpPr>
          <p:cNvPr id="275573" name="Rectangle 117"/>
          <p:cNvSpPr>
            <a:spLocks noChangeArrowheads="1"/>
          </p:cNvSpPr>
          <p:nvPr/>
        </p:nvSpPr>
        <p:spPr bwMode="auto">
          <a:xfrm>
            <a:off x="5541963" y="3629025"/>
            <a:ext cx="1122362" cy="168275"/>
          </a:xfrm>
          <a:prstGeom prst="rect">
            <a:avLst/>
          </a:prstGeom>
          <a:noFill/>
          <a:ln w="9525">
            <a:noFill/>
            <a:miter lim="800000"/>
            <a:headEnd/>
            <a:tailEnd/>
          </a:ln>
        </p:spPr>
        <p:txBody>
          <a:bodyPr wrap="none" lIns="0" tIns="0" rIns="0" bIns="0">
            <a:spAutoFit/>
          </a:bodyPr>
          <a:lstStyle/>
          <a:p>
            <a:pPr eaLnBrk="1" hangingPunct="1"/>
            <a:r>
              <a:rPr lang="pt-BR" sz="1100">
                <a:solidFill>
                  <a:srgbClr val="FF0000"/>
                </a:solidFill>
              </a:rPr>
              <a:t>Desigualdad (60%)</a:t>
            </a:r>
          </a:p>
        </p:txBody>
      </p:sp>
      <p:sp>
        <p:nvSpPr>
          <p:cNvPr id="275574" name="Line 118"/>
          <p:cNvSpPr>
            <a:spLocks noChangeShapeType="1"/>
          </p:cNvSpPr>
          <p:nvPr/>
        </p:nvSpPr>
        <p:spPr bwMode="auto">
          <a:xfrm>
            <a:off x="5084763" y="4843463"/>
            <a:ext cx="1587" cy="350837"/>
          </a:xfrm>
          <a:prstGeom prst="line">
            <a:avLst/>
          </a:prstGeom>
          <a:noFill/>
          <a:ln w="17463">
            <a:solidFill>
              <a:srgbClr val="008080"/>
            </a:solidFill>
            <a:round/>
            <a:headEnd/>
            <a:tailEnd/>
          </a:ln>
        </p:spPr>
        <p:txBody>
          <a:bodyPr/>
          <a:lstStyle/>
          <a:p>
            <a:endParaRPr lang="en-US"/>
          </a:p>
        </p:txBody>
      </p:sp>
      <p:sp>
        <p:nvSpPr>
          <p:cNvPr id="275575" name="Freeform 119"/>
          <p:cNvSpPr>
            <a:spLocks noEditPoints="1"/>
          </p:cNvSpPr>
          <p:nvPr/>
        </p:nvSpPr>
        <p:spPr bwMode="auto">
          <a:xfrm>
            <a:off x="5103813" y="4398963"/>
            <a:ext cx="1565275" cy="669925"/>
          </a:xfrm>
          <a:custGeom>
            <a:avLst/>
            <a:gdLst/>
            <a:ahLst/>
            <a:cxnLst>
              <a:cxn ang="0">
                <a:pos x="76" y="401"/>
              </a:cxn>
              <a:cxn ang="0">
                <a:pos x="26" y="413"/>
              </a:cxn>
              <a:cxn ang="0">
                <a:pos x="114" y="399"/>
              </a:cxn>
              <a:cxn ang="0">
                <a:pos x="165" y="407"/>
              </a:cxn>
              <a:cxn ang="0">
                <a:pos x="114" y="399"/>
              </a:cxn>
              <a:cxn ang="0">
                <a:pos x="252" y="386"/>
              </a:cxn>
              <a:cxn ang="0">
                <a:pos x="204" y="403"/>
              </a:cxn>
              <a:cxn ang="0">
                <a:pos x="289" y="380"/>
              </a:cxn>
              <a:cxn ang="0">
                <a:pos x="341" y="383"/>
              </a:cxn>
              <a:cxn ang="0">
                <a:pos x="289" y="380"/>
              </a:cxn>
              <a:cxn ang="0">
                <a:pos x="421" y="354"/>
              </a:cxn>
              <a:cxn ang="0">
                <a:pos x="427" y="364"/>
              </a:cxn>
              <a:cxn ang="0">
                <a:pos x="378" y="375"/>
              </a:cxn>
              <a:cxn ang="0">
                <a:pos x="460" y="343"/>
              </a:cxn>
              <a:cxn ang="0">
                <a:pos x="507" y="329"/>
              </a:cxn>
              <a:cxn ang="0">
                <a:pos x="497" y="344"/>
              </a:cxn>
              <a:cxn ang="0">
                <a:pos x="460" y="343"/>
              </a:cxn>
              <a:cxn ang="0">
                <a:pos x="563" y="310"/>
              </a:cxn>
              <a:cxn ang="0">
                <a:pos x="594" y="310"/>
              </a:cxn>
              <a:cxn ang="0">
                <a:pos x="547" y="327"/>
              </a:cxn>
              <a:cxn ang="0">
                <a:pos x="623" y="286"/>
              </a:cxn>
              <a:cxn ang="0">
                <a:pos x="667" y="265"/>
              </a:cxn>
              <a:cxn ang="0">
                <a:pos x="635" y="293"/>
              </a:cxn>
              <a:cxn ang="0">
                <a:pos x="623" y="286"/>
              </a:cxn>
              <a:cxn ang="0">
                <a:pos x="743" y="225"/>
              </a:cxn>
              <a:cxn ang="0">
                <a:pos x="707" y="258"/>
              </a:cxn>
              <a:cxn ang="0">
                <a:pos x="773" y="206"/>
              </a:cxn>
              <a:cxn ang="0">
                <a:pos x="812" y="179"/>
              </a:cxn>
              <a:cxn ang="0">
                <a:pos x="810" y="195"/>
              </a:cxn>
              <a:cxn ang="0">
                <a:pos x="773" y="206"/>
              </a:cxn>
              <a:cxn ang="0">
                <a:pos x="851" y="149"/>
              </a:cxn>
              <a:cxn ang="0">
                <a:pos x="885" y="133"/>
              </a:cxn>
              <a:cxn ang="0">
                <a:pos x="849" y="165"/>
              </a:cxn>
              <a:cxn ang="0">
                <a:pos x="901" y="101"/>
              </a:cxn>
              <a:cxn ang="0">
                <a:pos x="932" y="67"/>
              </a:cxn>
              <a:cxn ang="0">
                <a:pos x="941" y="73"/>
              </a:cxn>
              <a:cxn ang="0">
                <a:pos x="901" y="101"/>
              </a:cxn>
              <a:cxn ang="0">
                <a:pos x="963" y="23"/>
              </a:cxn>
              <a:cxn ang="0">
                <a:pos x="986" y="5"/>
              </a:cxn>
              <a:cxn ang="0">
                <a:pos x="962" y="44"/>
              </a:cxn>
              <a:cxn ang="0">
                <a:pos x="34" y="422"/>
              </a:cxn>
              <a:cxn ang="0">
                <a:pos x="34" y="393"/>
              </a:cxn>
            </a:cxnLst>
            <a:rect l="0" t="0" r="r" b="b"/>
            <a:pathLst>
              <a:path w="986" h="422">
                <a:moveTo>
                  <a:pt x="26" y="402"/>
                </a:moveTo>
                <a:lnTo>
                  <a:pt x="76" y="401"/>
                </a:lnTo>
                <a:lnTo>
                  <a:pt x="77" y="412"/>
                </a:lnTo>
                <a:lnTo>
                  <a:pt x="26" y="413"/>
                </a:lnTo>
                <a:lnTo>
                  <a:pt x="26" y="402"/>
                </a:lnTo>
                <a:close/>
                <a:moveTo>
                  <a:pt x="114" y="399"/>
                </a:moveTo>
                <a:lnTo>
                  <a:pt x="164" y="396"/>
                </a:lnTo>
                <a:lnTo>
                  <a:pt x="165" y="407"/>
                </a:lnTo>
                <a:lnTo>
                  <a:pt x="115" y="410"/>
                </a:lnTo>
                <a:lnTo>
                  <a:pt x="114" y="399"/>
                </a:lnTo>
                <a:close/>
                <a:moveTo>
                  <a:pt x="202" y="392"/>
                </a:moveTo>
                <a:lnTo>
                  <a:pt x="252" y="386"/>
                </a:lnTo>
                <a:lnTo>
                  <a:pt x="253" y="397"/>
                </a:lnTo>
                <a:lnTo>
                  <a:pt x="204" y="403"/>
                </a:lnTo>
                <a:lnTo>
                  <a:pt x="202" y="392"/>
                </a:lnTo>
                <a:close/>
                <a:moveTo>
                  <a:pt x="289" y="380"/>
                </a:moveTo>
                <a:lnTo>
                  <a:pt x="338" y="372"/>
                </a:lnTo>
                <a:lnTo>
                  <a:pt x="341" y="383"/>
                </a:lnTo>
                <a:lnTo>
                  <a:pt x="291" y="391"/>
                </a:lnTo>
                <a:lnTo>
                  <a:pt x="289" y="380"/>
                </a:lnTo>
                <a:close/>
                <a:moveTo>
                  <a:pt x="375" y="364"/>
                </a:moveTo>
                <a:lnTo>
                  <a:pt x="421" y="354"/>
                </a:lnTo>
                <a:lnTo>
                  <a:pt x="424" y="353"/>
                </a:lnTo>
                <a:lnTo>
                  <a:pt x="427" y="364"/>
                </a:lnTo>
                <a:lnTo>
                  <a:pt x="424" y="365"/>
                </a:lnTo>
                <a:lnTo>
                  <a:pt x="378" y="375"/>
                </a:lnTo>
                <a:lnTo>
                  <a:pt x="375" y="364"/>
                </a:lnTo>
                <a:close/>
                <a:moveTo>
                  <a:pt x="460" y="343"/>
                </a:moveTo>
                <a:lnTo>
                  <a:pt x="494" y="334"/>
                </a:lnTo>
                <a:lnTo>
                  <a:pt x="507" y="329"/>
                </a:lnTo>
                <a:lnTo>
                  <a:pt x="512" y="339"/>
                </a:lnTo>
                <a:lnTo>
                  <a:pt x="497" y="344"/>
                </a:lnTo>
                <a:lnTo>
                  <a:pt x="464" y="354"/>
                </a:lnTo>
                <a:lnTo>
                  <a:pt x="460" y="343"/>
                </a:lnTo>
                <a:close/>
                <a:moveTo>
                  <a:pt x="543" y="317"/>
                </a:moveTo>
                <a:lnTo>
                  <a:pt x="563" y="310"/>
                </a:lnTo>
                <a:lnTo>
                  <a:pt x="589" y="300"/>
                </a:lnTo>
                <a:lnTo>
                  <a:pt x="594" y="310"/>
                </a:lnTo>
                <a:lnTo>
                  <a:pt x="568" y="320"/>
                </a:lnTo>
                <a:lnTo>
                  <a:pt x="547" y="327"/>
                </a:lnTo>
                <a:lnTo>
                  <a:pt x="543" y="317"/>
                </a:lnTo>
                <a:close/>
                <a:moveTo>
                  <a:pt x="623" y="286"/>
                </a:moveTo>
                <a:lnTo>
                  <a:pt x="629" y="283"/>
                </a:lnTo>
                <a:lnTo>
                  <a:pt x="667" y="265"/>
                </a:lnTo>
                <a:lnTo>
                  <a:pt x="674" y="275"/>
                </a:lnTo>
                <a:lnTo>
                  <a:pt x="635" y="293"/>
                </a:lnTo>
                <a:lnTo>
                  <a:pt x="629" y="296"/>
                </a:lnTo>
                <a:lnTo>
                  <a:pt x="623" y="286"/>
                </a:lnTo>
                <a:close/>
                <a:moveTo>
                  <a:pt x="700" y="249"/>
                </a:moveTo>
                <a:lnTo>
                  <a:pt x="743" y="225"/>
                </a:lnTo>
                <a:lnTo>
                  <a:pt x="750" y="234"/>
                </a:lnTo>
                <a:lnTo>
                  <a:pt x="707" y="258"/>
                </a:lnTo>
                <a:lnTo>
                  <a:pt x="700" y="249"/>
                </a:lnTo>
                <a:close/>
                <a:moveTo>
                  <a:pt x="773" y="206"/>
                </a:moveTo>
                <a:lnTo>
                  <a:pt x="803" y="186"/>
                </a:lnTo>
                <a:lnTo>
                  <a:pt x="812" y="179"/>
                </a:lnTo>
                <a:lnTo>
                  <a:pt x="821" y="187"/>
                </a:lnTo>
                <a:lnTo>
                  <a:pt x="810" y="195"/>
                </a:lnTo>
                <a:lnTo>
                  <a:pt x="780" y="215"/>
                </a:lnTo>
                <a:lnTo>
                  <a:pt x="773" y="206"/>
                </a:lnTo>
                <a:close/>
                <a:moveTo>
                  <a:pt x="841" y="157"/>
                </a:moveTo>
                <a:lnTo>
                  <a:pt x="851" y="149"/>
                </a:lnTo>
                <a:lnTo>
                  <a:pt x="876" y="125"/>
                </a:lnTo>
                <a:lnTo>
                  <a:pt x="885" y="133"/>
                </a:lnTo>
                <a:lnTo>
                  <a:pt x="859" y="157"/>
                </a:lnTo>
                <a:lnTo>
                  <a:pt x="849" y="165"/>
                </a:lnTo>
                <a:lnTo>
                  <a:pt x="841" y="157"/>
                </a:lnTo>
                <a:close/>
                <a:moveTo>
                  <a:pt x="901" y="101"/>
                </a:moveTo>
                <a:lnTo>
                  <a:pt x="932" y="67"/>
                </a:lnTo>
                <a:lnTo>
                  <a:pt x="932" y="67"/>
                </a:lnTo>
                <a:lnTo>
                  <a:pt x="942" y="73"/>
                </a:lnTo>
                <a:lnTo>
                  <a:pt x="941" y="73"/>
                </a:lnTo>
                <a:lnTo>
                  <a:pt x="911" y="108"/>
                </a:lnTo>
                <a:lnTo>
                  <a:pt x="901" y="101"/>
                </a:lnTo>
                <a:close/>
                <a:moveTo>
                  <a:pt x="952" y="38"/>
                </a:moveTo>
                <a:lnTo>
                  <a:pt x="963" y="23"/>
                </a:lnTo>
                <a:lnTo>
                  <a:pt x="975" y="0"/>
                </a:lnTo>
                <a:lnTo>
                  <a:pt x="986" y="5"/>
                </a:lnTo>
                <a:lnTo>
                  <a:pt x="973" y="29"/>
                </a:lnTo>
                <a:lnTo>
                  <a:pt x="962" y="44"/>
                </a:lnTo>
                <a:lnTo>
                  <a:pt x="952" y="38"/>
                </a:lnTo>
                <a:close/>
                <a:moveTo>
                  <a:pt x="34" y="422"/>
                </a:moveTo>
                <a:lnTo>
                  <a:pt x="0" y="407"/>
                </a:lnTo>
                <a:lnTo>
                  <a:pt x="34" y="393"/>
                </a:lnTo>
                <a:lnTo>
                  <a:pt x="34" y="422"/>
                </a:lnTo>
                <a:close/>
              </a:path>
            </a:pathLst>
          </a:custGeom>
          <a:solidFill>
            <a:srgbClr val="008080"/>
          </a:solidFill>
          <a:ln w="9525">
            <a:solidFill>
              <a:srgbClr val="008080"/>
            </a:solidFill>
            <a:prstDash val="solid"/>
            <a:round/>
            <a:headEnd/>
            <a:tailEnd/>
          </a:ln>
        </p:spPr>
        <p:txBody>
          <a:bodyPr/>
          <a:lstStyle/>
          <a:p>
            <a:endParaRPr lang="en-US"/>
          </a:p>
        </p:txBody>
      </p:sp>
      <p:sp>
        <p:nvSpPr>
          <p:cNvPr id="275576" name="Rectangle 120"/>
          <p:cNvSpPr>
            <a:spLocks noChangeArrowheads="1"/>
          </p:cNvSpPr>
          <p:nvPr/>
        </p:nvSpPr>
        <p:spPr bwMode="auto">
          <a:xfrm>
            <a:off x="6515100" y="3979863"/>
            <a:ext cx="728663" cy="168275"/>
          </a:xfrm>
          <a:prstGeom prst="rect">
            <a:avLst/>
          </a:prstGeom>
          <a:noFill/>
          <a:ln w="9525">
            <a:noFill/>
            <a:miter lim="800000"/>
            <a:headEnd/>
            <a:tailEnd/>
          </a:ln>
        </p:spPr>
        <p:txBody>
          <a:bodyPr wrap="none" lIns="0" tIns="0" rIns="0" bIns="0">
            <a:spAutoFit/>
          </a:bodyPr>
          <a:lstStyle/>
          <a:p>
            <a:pPr eaLnBrk="1" hangingPunct="1"/>
            <a:r>
              <a:rPr lang="pt-BR" sz="1100">
                <a:solidFill>
                  <a:schemeClr val="tx1"/>
                </a:solidFill>
              </a:rPr>
              <a:t>Escassez de</a:t>
            </a:r>
            <a:endParaRPr lang="pt-BR" sz="2400">
              <a:solidFill>
                <a:schemeClr val="tx1"/>
              </a:solidFill>
              <a:latin typeface="Times New Roman" pitchFamily="18" charset="0"/>
            </a:endParaRPr>
          </a:p>
        </p:txBody>
      </p:sp>
      <p:sp>
        <p:nvSpPr>
          <p:cNvPr id="275577" name="Rectangle 121"/>
          <p:cNvSpPr>
            <a:spLocks noChangeArrowheads="1"/>
          </p:cNvSpPr>
          <p:nvPr/>
        </p:nvSpPr>
        <p:spPr bwMode="auto">
          <a:xfrm>
            <a:off x="6596063" y="4181475"/>
            <a:ext cx="893762" cy="168275"/>
          </a:xfrm>
          <a:prstGeom prst="rect">
            <a:avLst/>
          </a:prstGeom>
          <a:noFill/>
          <a:ln w="9525">
            <a:noFill/>
            <a:miter lim="800000"/>
            <a:headEnd/>
            <a:tailEnd/>
          </a:ln>
        </p:spPr>
        <p:txBody>
          <a:bodyPr wrap="none" lIns="0" tIns="0" rIns="0" bIns="0">
            <a:spAutoFit/>
          </a:bodyPr>
          <a:lstStyle/>
          <a:p>
            <a:pPr eaLnBrk="1" hangingPunct="1"/>
            <a:r>
              <a:rPr lang="pt-BR" sz="1100">
                <a:solidFill>
                  <a:schemeClr val="tx1"/>
                </a:solidFill>
              </a:rPr>
              <a:t>recursos (40%)</a:t>
            </a:r>
            <a:endParaRPr lang="pt-BR" sz="2400">
              <a:solidFill>
                <a:schemeClr val="tx1"/>
              </a:solidFill>
              <a:latin typeface="Times New Roman" pitchFamily="18" charset="0"/>
            </a:endParaRPr>
          </a:p>
        </p:txBody>
      </p:sp>
      <p:sp>
        <p:nvSpPr>
          <p:cNvPr id="275578" name="Oval 122"/>
          <p:cNvSpPr>
            <a:spLocks noChangeArrowheads="1"/>
          </p:cNvSpPr>
          <p:nvPr/>
        </p:nvSpPr>
        <p:spPr bwMode="auto">
          <a:xfrm>
            <a:off x="5003800" y="4405313"/>
            <a:ext cx="160338" cy="79375"/>
          </a:xfrm>
          <a:prstGeom prst="ellipse">
            <a:avLst/>
          </a:prstGeom>
          <a:solidFill>
            <a:srgbClr val="FF0000"/>
          </a:solidFill>
          <a:ln w="0">
            <a:solidFill>
              <a:srgbClr val="000000"/>
            </a:solidFill>
            <a:round/>
            <a:headEnd/>
            <a:tailEnd/>
          </a:ln>
        </p:spPr>
        <p:txBody>
          <a:bodyPr/>
          <a:lstStyle/>
          <a:p>
            <a:endParaRPr lang="en-US"/>
          </a:p>
        </p:txBody>
      </p:sp>
      <p:pic>
        <p:nvPicPr>
          <p:cNvPr id="275579" name="Picture 123"/>
          <p:cNvPicPr>
            <a:picLocks noChangeAspect="1" noChangeArrowheads="1"/>
          </p:cNvPicPr>
          <p:nvPr/>
        </p:nvPicPr>
        <p:blipFill>
          <a:blip r:embed="rId4" cstate="print"/>
          <a:srcRect/>
          <a:stretch>
            <a:fillRect/>
          </a:stretch>
        </p:blipFill>
        <p:spPr bwMode="auto">
          <a:xfrm>
            <a:off x="5029200" y="3733800"/>
            <a:ext cx="1738313" cy="1455738"/>
          </a:xfrm>
          <a:prstGeom prst="rect">
            <a:avLst/>
          </a:prstGeom>
          <a:noFill/>
          <a:ln w="9525">
            <a:noFill/>
            <a:miter lim="800000"/>
            <a:headEnd/>
            <a:tailEnd/>
          </a:ln>
        </p:spPr>
      </p:pic>
      <p:graphicFrame>
        <p:nvGraphicFramePr>
          <p:cNvPr id="275580" name="Object 124"/>
          <p:cNvGraphicFramePr>
            <a:graphicFrameLocks noChangeAspect="1"/>
          </p:cNvGraphicFramePr>
          <p:nvPr/>
        </p:nvGraphicFramePr>
        <p:xfrm>
          <a:off x="8243888" y="0"/>
          <a:ext cx="900112" cy="1484313"/>
        </p:xfrm>
        <a:graphic>
          <a:graphicData uri="http://schemas.openxmlformats.org/presentationml/2006/ole">
            <p:oleObj spid="_x0000_s275580" name="Photo Editor Photo" r:id="rId5" imgW="1171429" imgH="1971950" progId="MSPhotoEd.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p:txBody>
          <a:bodyPr/>
          <a:lstStyle/>
          <a:p>
            <a:r>
              <a:rPr lang="es-ES" sz="3200" b="1">
                <a:effectLst>
                  <a:outerShdw blurRad="38100" dist="38100" dir="2700000" algn="tl">
                    <a:srgbClr val="C0C0C0"/>
                  </a:outerShdw>
                </a:effectLst>
                <a:latin typeface="Trebuchet MS" pitchFamily="34" charset="0"/>
              </a:rPr>
              <a:t>Además de ser muy alta, la desigualdad está aumentando en algunos de los principales países del continente </a:t>
            </a:r>
          </a:p>
        </p:txBody>
      </p:sp>
      <p:graphicFrame>
        <p:nvGraphicFramePr>
          <p:cNvPr id="273411" name="Object 3"/>
          <p:cNvGraphicFramePr>
            <a:graphicFrameLocks noChangeAspect="1"/>
          </p:cNvGraphicFramePr>
          <p:nvPr/>
        </p:nvGraphicFramePr>
        <p:xfrm>
          <a:off x="8243888" y="0"/>
          <a:ext cx="900112" cy="1484313"/>
        </p:xfrm>
        <a:graphic>
          <a:graphicData uri="http://schemas.openxmlformats.org/presentationml/2006/ole">
            <p:oleObj spid="_x0000_s273411"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3410"/>
                                        </p:tgtEl>
                                        <p:attrNameLst>
                                          <p:attrName>style.visibility</p:attrName>
                                        </p:attrNameLst>
                                      </p:cBhvr>
                                      <p:to>
                                        <p:strVal val="visible"/>
                                      </p:to>
                                    </p:set>
                                    <p:anim calcmode="lin" valueType="num">
                                      <p:cBhvr>
                                        <p:cTn id="7" dur="1000" fill="hold"/>
                                        <p:tgtEl>
                                          <p:spTgt spid="273410"/>
                                        </p:tgtEl>
                                        <p:attrNameLst>
                                          <p:attrName>ppt_w</p:attrName>
                                        </p:attrNameLst>
                                      </p:cBhvr>
                                      <p:tavLst>
                                        <p:tav tm="0">
                                          <p:val>
                                            <p:strVal val="#ppt_w*0.70"/>
                                          </p:val>
                                        </p:tav>
                                        <p:tav tm="100000">
                                          <p:val>
                                            <p:strVal val="#ppt_w"/>
                                          </p:val>
                                        </p:tav>
                                      </p:tavLst>
                                    </p:anim>
                                    <p:anim calcmode="lin" valueType="num">
                                      <p:cBhvr>
                                        <p:cTn id="8" dur="1000" fill="hold"/>
                                        <p:tgtEl>
                                          <p:spTgt spid="273410"/>
                                        </p:tgtEl>
                                        <p:attrNameLst>
                                          <p:attrName>ppt_h</p:attrName>
                                        </p:attrNameLst>
                                      </p:cBhvr>
                                      <p:tavLst>
                                        <p:tav tm="0">
                                          <p:val>
                                            <p:strVal val="#ppt_h"/>
                                          </p:val>
                                        </p:tav>
                                        <p:tav tm="100000">
                                          <p:val>
                                            <p:strVal val="#ppt_h"/>
                                          </p:val>
                                        </p:tav>
                                      </p:tavLst>
                                    </p:anim>
                                    <p:animEffect transition="in" filter="fade">
                                      <p:cBhvr>
                                        <p:cTn id="9" dur="1000"/>
                                        <p:tgtEl>
                                          <p:spTgt spid="27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s-ES" sz="3600" b="1">
                <a:latin typeface="Trebuchet MS" pitchFamily="34" charset="0"/>
              </a:rPr>
              <a:t>Convergencia de la desigualdad entre los tres grandes</a:t>
            </a:r>
            <a:r>
              <a:rPr lang="es-ES" sz="2400" b="1">
                <a:latin typeface="Trebuchet MS" pitchFamily="34" charset="0"/>
              </a:rPr>
              <a:t> </a:t>
            </a:r>
            <a:endParaRPr lang="es-ES" sz="2800" b="1">
              <a:latin typeface="Trebuchet MS" pitchFamily="34" charset="0"/>
            </a:endParaRPr>
          </a:p>
        </p:txBody>
      </p:sp>
      <p:sp>
        <p:nvSpPr>
          <p:cNvPr id="279555" name="Text Box 3"/>
          <p:cNvSpPr txBox="1">
            <a:spLocks noChangeArrowheads="1"/>
          </p:cNvSpPr>
          <p:nvPr/>
        </p:nvSpPr>
        <p:spPr bwMode="auto">
          <a:xfrm>
            <a:off x="1547813" y="6246813"/>
            <a:ext cx="6408737" cy="366712"/>
          </a:xfrm>
          <a:prstGeom prst="rect">
            <a:avLst/>
          </a:prstGeom>
          <a:noFill/>
          <a:ln w="12700">
            <a:noFill/>
            <a:miter lim="800000"/>
            <a:headEnd type="none" w="sm" len="sm"/>
            <a:tailEnd type="none" w="sm" len="sm"/>
          </a:ln>
          <a:effectLst/>
        </p:spPr>
        <p:txBody>
          <a:bodyPr>
            <a:spAutoFit/>
          </a:bodyPr>
          <a:lstStyle/>
          <a:p>
            <a:pPr eaLnBrk="1" hangingPunct="1"/>
            <a:r>
              <a:rPr lang="es-ES" sz="1800">
                <a:solidFill>
                  <a:schemeClr val="folHlink"/>
                </a:solidFill>
                <a:cs typeface="Times New Roman" pitchFamily="18" charset="0"/>
              </a:rPr>
              <a:t>Coeficientes de Gini para el ingreso familiar per capita</a:t>
            </a:r>
          </a:p>
        </p:txBody>
      </p:sp>
      <p:pic>
        <p:nvPicPr>
          <p:cNvPr id="279556" name="Picture 4"/>
          <p:cNvPicPr>
            <a:picLocks noChangeAspect="1" noChangeArrowheads="1"/>
          </p:cNvPicPr>
          <p:nvPr/>
        </p:nvPicPr>
        <p:blipFill>
          <a:blip r:embed="rId4" cstate="print"/>
          <a:srcRect/>
          <a:stretch>
            <a:fillRect/>
          </a:stretch>
        </p:blipFill>
        <p:spPr bwMode="auto">
          <a:xfrm>
            <a:off x="611188" y="2209800"/>
            <a:ext cx="8353425" cy="4090988"/>
          </a:xfrm>
          <a:prstGeom prst="rect">
            <a:avLst/>
          </a:prstGeom>
          <a:noFill/>
        </p:spPr>
      </p:pic>
      <p:graphicFrame>
        <p:nvGraphicFramePr>
          <p:cNvPr id="279558" name="Object 6"/>
          <p:cNvGraphicFramePr>
            <a:graphicFrameLocks noChangeAspect="1"/>
          </p:cNvGraphicFramePr>
          <p:nvPr>
            <p:ph idx="1"/>
          </p:nvPr>
        </p:nvGraphicFramePr>
        <p:xfrm>
          <a:off x="7972425" y="0"/>
          <a:ext cx="1171575" cy="1971675"/>
        </p:xfrm>
        <a:graphic>
          <a:graphicData uri="http://schemas.openxmlformats.org/presentationml/2006/ole">
            <p:oleObj spid="_x0000_s279558" name="Photo Editor Photo" r:id="rId5" imgW="1171429" imgH="1971950" progId="MSPhotoEd.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ctrTitle"/>
          </p:nvPr>
        </p:nvSpPr>
        <p:spPr/>
        <p:txBody>
          <a:bodyPr/>
          <a:lstStyle/>
          <a:p>
            <a:r>
              <a:rPr lang="es-ES" sz="3200" b="1">
                <a:effectLst>
                  <a:outerShdw blurRad="38100" dist="38100" dir="2700000" algn="tl">
                    <a:srgbClr val="C0C0C0"/>
                  </a:outerShdw>
                </a:effectLst>
                <a:latin typeface="Trebuchet MS" pitchFamily="34" charset="0"/>
              </a:rPr>
              <a:t>Pobreza en Brasil </a:t>
            </a:r>
          </a:p>
        </p:txBody>
      </p:sp>
      <p:graphicFrame>
        <p:nvGraphicFramePr>
          <p:cNvPr id="282627" name="Object 3"/>
          <p:cNvGraphicFramePr>
            <a:graphicFrameLocks noChangeAspect="1"/>
          </p:cNvGraphicFramePr>
          <p:nvPr/>
        </p:nvGraphicFramePr>
        <p:xfrm>
          <a:off x="8243888" y="0"/>
          <a:ext cx="900112" cy="1484313"/>
        </p:xfrm>
        <a:graphic>
          <a:graphicData uri="http://schemas.openxmlformats.org/presentationml/2006/ole">
            <p:oleObj spid="_x0000_s282627"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2626"/>
                                        </p:tgtEl>
                                        <p:attrNameLst>
                                          <p:attrName>style.visibility</p:attrName>
                                        </p:attrNameLst>
                                      </p:cBhvr>
                                      <p:to>
                                        <p:strVal val="visible"/>
                                      </p:to>
                                    </p:set>
                                    <p:anim calcmode="lin" valueType="num">
                                      <p:cBhvr>
                                        <p:cTn id="7" dur="1000" fill="hold"/>
                                        <p:tgtEl>
                                          <p:spTgt spid="282626"/>
                                        </p:tgtEl>
                                        <p:attrNameLst>
                                          <p:attrName>ppt_w</p:attrName>
                                        </p:attrNameLst>
                                      </p:cBhvr>
                                      <p:tavLst>
                                        <p:tav tm="0">
                                          <p:val>
                                            <p:strVal val="#ppt_w*0.70"/>
                                          </p:val>
                                        </p:tav>
                                        <p:tav tm="100000">
                                          <p:val>
                                            <p:strVal val="#ppt_w"/>
                                          </p:val>
                                        </p:tav>
                                      </p:tavLst>
                                    </p:anim>
                                    <p:anim calcmode="lin" valueType="num">
                                      <p:cBhvr>
                                        <p:cTn id="8" dur="1000" fill="hold"/>
                                        <p:tgtEl>
                                          <p:spTgt spid="282626"/>
                                        </p:tgtEl>
                                        <p:attrNameLst>
                                          <p:attrName>ppt_h</p:attrName>
                                        </p:attrNameLst>
                                      </p:cBhvr>
                                      <p:tavLst>
                                        <p:tav tm="0">
                                          <p:val>
                                            <p:strVal val="#ppt_h"/>
                                          </p:val>
                                        </p:tav>
                                        <p:tav tm="100000">
                                          <p:val>
                                            <p:strVal val="#ppt_h"/>
                                          </p:val>
                                        </p:tav>
                                      </p:tavLst>
                                    </p:anim>
                                    <p:animEffect transition="in" filter="fade">
                                      <p:cBhvr>
                                        <p:cTn id="9" dur="1000"/>
                                        <p:tgtEl>
                                          <p:spTgt spid="282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1030288"/>
            <a:ext cx="7772400" cy="950912"/>
          </a:xfrm>
        </p:spPr>
        <p:txBody>
          <a:bodyPr/>
          <a:lstStyle/>
          <a:p>
            <a:r>
              <a:rPr lang="es-ES" sz="3600" b="1">
                <a:effectLst>
                  <a:outerShdw blurRad="38100" dist="38100" dir="2700000" algn="tl">
                    <a:srgbClr val="C0C0C0"/>
                  </a:outerShdw>
                </a:effectLst>
                <a:latin typeface="Trebuchet MS" pitchFamily="34" charset="0"/>
              </a:rPr>
              <a:t>Brasil no es un país pobre, </a:t>
            </a:r>
            <a:br>
              <a:rPr lang="es-ES" sz="3600" b="1">
                <a:effectLst>
                  <a:outerShdw blurRad="38100" dist="38100" dir="2700000" algn="tl">
                    <a:srgbClr val="C0C0C0"/>
                  </a:outerShdw>
                </a:effectLst>
                <a:latin typeface="Trebuchet MS" pitchFamily="34" charset="0"/>
              </a:rPr>
            </a:br>
            <a:r>
              <a:rPr lang="es-ES" sz="3600" b="1">
                <a:effectLst>
                  <a:outerShdw blurRad="38100" dist="38100" dir="2700000" algn="tl">
                    <a:srgbClr val="C0C0C0"/>
                  </a:outerShdw>
                </a:effectLst>
                <a:latin typeface="Trebuchet MS" pitchFamily="34" charset="0"/>
              </a:rPr>
              <a:t>sino un país con muchos pobres</a:t>
            </a:r>
          </a:p>
        </p:txBody>
      </p:sp>
      <p:sp>
        <p:nvSpPr>
          <p:cNvPr id="25603" name="Rectangle 3"/>
          <p:cNvSpPr>
            <a:spLocks noGrp="1" noChangeArrowheads="1"/>
          </p:cNvSpPr>
          <p:nvPr>
            <p:ph type="body" idx="1"/>
          </p:nvPr>
        </p:nvSpPr>
        <p:spPr/>
        <p:txBody>
          <a:bodyPr/>
          <a:lstStyle/>
          <a:p>
            <a:endParaRPr lang="en-US"/>
          </a:p>
          <a:p>
            <a:r>
              <a:rPr lang="es-ES">
                <a:latin typeface="Trebuchet MS" pitchFamily="34" charset="0"/>
              </a:rPr>
              <a:t>78% de la humanidad vive en países más pobres que Brasil</a:t>
            </a:r>
          </a:p>
          <a:p>
            <a:endParaRPr lang="es-ES">
              <a:latin typeface="Trebuchet MS" pitchFamily="34" charset="0"/>
            </a:endParaRPr>
          </a:p>
          <a:p>
            <a:r>
              <a:rPr lang="es-ES">
                <a:latin typeface="Trebuchet MS" pitchFamily="34" charset="0"/>
              </a:rPr>
              <a:t>22 millones de indigentes</a:t>
            </a:r>
          </a:p>
          <a:p>
            <a:endParaRPr lang="es-ES">
              <a:latin typeface="Trebuchet MS" pitchFamily="34" charset="0"/>
            </a:endParaRPr>
          </a:p>
          <a:p>
            <a:r>
              <a:rPr lang="es-ES">
                <a:latin typeface="Trebuchet MS" pitchFamily="34" charset="0"/>
              </a:rPr>
              <a:t>53 millones de pobres</a:t>
            </a:r>
            <a:endParaRPr lang="es-ES"/>
          </a:p>
        </p:txBody>
      </p:sp>
      <p:graphicFrame>
        <p:nvGraphicFramePr>
          <p:cNvPr id="25604" name="Object 4"/>
          <p:cNvGraphicFramePr>
            <a:graphicFrameLocks noChangeAspect="1"/>
          </p:cNvGraphicFramePr>
          <p:nvPr/>
        </p:nvGraphicFramePr>
        <p:xfrm>
          <a:off x="8305800" y="0"/>
          <a:ext cx="838200" cy="1447800"/>
        </p:xfrm>
        <a:graphic>
          <a:graphicData uri="http://schemas.openxmlformats.org/presentationml/2006/ole">
            <p:oleObj spid="_x0000_s25604" name="Photo Editor Photo" r:id="rId4" imgW="1171429" imgH="1971950" progId="MSPhotoEd.3">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dissolve">
                                      <p:cBhvr>
                                        <p:cTn id="14" dur="500"/>
                                        <p:tgtEl>
                                          <p:spTgt spid="2560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Effect transition="in" filter="dissolve">
                                      <p:cBhvr>
                                        <p:cTn id="19" dur="500"/>
                                        <p:tgtEl>
                                          <p:spTgt spid="2560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5603">
                                            <p:txEl>
                                              <p:pRg st="5" end="5"/>
                                            </p:txEl>
                                          </p:spTgt>
                                        </p:tgtEl>
                                        <p:attrNameLst>
                                          <p:attrName>style.visibility</p:attrName>
                                        </p:attrNameLst>
                                      </p:cBhvr>
                                      <p:to>
                                        <p:strVal val="visible"/>
                                      </p:to>
                                    </p:set>
                                    <p:animEffect transition="in" filter="dissolve">
                                      <p:cBhvr>
                                        <p:cTn id="24"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66800" y="1030288"/>
            <a:ext cx="7772400" cy="950912"/>
          </a:xfrm>
        </p:spPr>
        <p:txBody>
          <a:bodyPr/>
          <a:lstStyle/>
          <a:p>
            <a:r>
              <a:rPr lang="es-ES" sz="3600" b="1">
                <a:effectLst>
                  <a:outerShdw blurRad="38100" dist="38100" dir="2700000" algn="tl">
                    <a:srgbClr val="C0C0C0"/>
                  </a:outerShdw>
                </a:effectLst>
                <a:latin typeface="Trebuchet MS" pitchFamily="34" charset="0"/>
              </a:rPr>
              <a:t>La desigualdad es la principal causa de la pobreza en Brasil</a:t>
            </a:r>
          </a:p>
        </p:txBody>
      </p:sp>
      <p:sp>
        <p:nvSpPr>
          <p:cNvPr id="44035" name="Rectangle 3"/>
          <p:cNvSpPr>
            <a:spLocks noGrp="1" noChangeArrowheads="1"/>
          </p:cNvSpPr>
          <p:nvPr>
            <p:ph type="body" idx="1"/>
          </p:nvPr>
        </p:nvSpPr>
        <p:spPr/>
        <p:txBody>
          <a:bodyPr/>
          <a:lstStyle/>
          <a:p>
            <a:pPr>
              <a:buFont typeface="Wingdings" pitchFamily="2" charset="2"/>
              <a:buNone/>
            </a:pPr>
            <a:r>
              <a:rPr lang="pt-BR">
                <a:latin typeface="Trebuchet MS" pitchFamily="34" charset="0"/>
              </a:rPr>
              <a:t>	</a:t>
            </a:r>
          </a:p>
          <a:p>
            <a:pPr>
              <a:buFont typeface="Wingdings" pitchFamily="2" charset="2"/>
              <a:buNone/>
            </a:pPr>
            <a:r>
              <a:rPr lang="pt-BR">
                <a:latin typeface="Trebuchet MS" pitchFamily="34" charset="0"/>
              </a:rPr>
              <a:t>	</a:t>
            </a:r>
            <a:r>
              <a:rPr lang="es-ES">
                <a:latin typeface="Trebuchet MS" pitchFamily="34" charset="0"/>
              </a:rPr>
              <a:t>Si la desigualdad en Brasil fuera compatible con su ingreso per capita, la proporción de pobres seria 60% menor</a:t>
            </a:r>
          </a:p>
        </p:txBody>
      </p:sp>
      <p:graphicFrame>
        <p:nvGraphicFramePr>
          <p:cNvPr id="44036" name="Object 4"/>
          <p:cNvGraphicFramePr>
            <a:graphicFrameLocks noChangeAspect="1"/>
          </p:cNvGraphicFramePr>
          <p:nvPr/>
        </p:nvGraphicFramePr>
        <p:xfrm>
          <a:off x="8153400" y="0"/>
          <a:ext cx="990600" cy="1371600"/>
        </p:xfrm>
        <a:graphic>
          <a:graphicData uri="http://schemas.openxmlformats.org/presentationml/2006/ole">
            <p:oleObj spid="_x0000_s44036"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strVal val="#ppt_w*0.70"/>
                                          </p:val>
                                        </p:tav>
                                        <p:tav tm="100000">
                                          <p:val>
                                            <p:strVal val="#ppt_w"/>
                                          </p:val>
                                        </p:tav>
                                      </p:tavLst>
                                    </p:anim>
                                    <p:anim calcmode="lin" valueType="num">
                                      <p:cBhvr>
                                        <p:cTn id="8" dur="1000" fill="hold"/>
                                        <p:tgtEl>
                                          <p:spTgt spid="44034"/>
                                        </p:tgtEl>
                                        <p:attrNameLst>
                                          <p:attrName>ppt_h</p:attrName>
                                        </p:attrNameLst>
                                      </p:cBhvr>
                                      <p:tavLst>
                                        <p:tav tm="0">
                                          <p:val>
                                            <p:strVal val="#ppt_h"/>
                                          </p:val>
                                        </p:tav>
                                        <p:tav tm="100000">
                                          <p:val>
                                            <p:strVal val="#ppt_h"/>
                                          </p:val>
                                        </p:tav>
                                      </p:tavLst>
                                    </p:anim>
                                    <p:animEffect transition="in" filter="fade">
                                      <p:cBhvr>
                                        <p:cTn id="9" dur="1000"/>
                                        <p:tgtEl>
                                          <p:spTgt spid="4403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Effect transition="in" filter="dissolve">
                                      <p:cBhvr>
                                        <p:cTn id="14"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s-ES" sz="4000" b="1">
                <a:effectLst>
                  <a:outerShdw blurRad="38100" dist="38100" dir="2700000" algn="tl">
                    <a:srgbClr val="C0C0C0"/>
                  </a:outerShdw>
                </a:effectLst>
                <a:latin typeface="Trebuchet MS" pitchFamily="34" charset="0"/>
              </a:rPr>
              <a:t>Distribución del ingreso </a:t>
            </a:r>
            <a:br>
              <a:rPr lang="es-ES" sz="4000" b="1">
                <a:effectLst>
                  <a:outerShdw blurRad="38100" dist="38100" dir="2700000" algn="tl">
                    <a:srgbClr val="C0C0C0"/>
                  </a:outerShdw>
                </a:effectLst>
                <a:latin typeface="Trebuchet MS" pitchFamily="34" charset="0"/>
              </a:rPr>
            </a:br>
            <a:r>
              <a:rPr lang="es-ES" sz="4000" b="1">
                <a:effectLst>
                  <a:outerShdw blurRad="38100" dist="38100" dir="2700000" algn="tl">
                    <a:srgbClr val="C0C0C0"/>
                  </a:outerShdw>
                </a:effectLst>
                <a:latin typeface="Trebuchet MS" pitchFamily="34" charset="0"/>
              </a:rPr>
              <a:t>en Brasil</a:t>
            </a:r>
          </a:p>
        </p:txBody>
      </p:sp>
      <p:sp>
        <p:nvSpPr>
          <p:cNvPr id="49156" name="Rectangle 4"/>
          <p:cNvSpPr>
            <a:spLocks noChangeArrowheads="1"/>
          </p:cNvSpPr>
          <p:nvPr/>
        </p:nvSpPr>
        <p:spPr bwMode="auto">
          <a:xfrm>
            <a:off x="1766888" y="1685925"/>
            <a:ext cx="9144000" cy="0"/>
          </a:xfrm>
          <a:prstGeom prst="rect">
            <a:avLst/>
          </a:prstGeom>
          <a:noFill/>
          <a:ln w="9525">
            <a:noFill/>
            <a:miter lim="800000"/>
            <a:headEnd/>
            <a:tailEnd/>
          </a:ln>
          <a:effectLst/>
        </p:spPr>
        <p:txBody>
          <a:bodyPr>
            <a:spAutoFit/>
          </a:bodyPr>
          <a:lstStyle/>
          <a:p>
            <a:endParaRPr lang="en-US"/>
          </a:p>
        </p:txBody>
      </p:sp>
      <p:sp>
        <p:nvSpPr>
          <p:cNvPr id="49157" name="Rectangle 5"/>
          <p:cNvSpPr>
            <a:spLocks noChangeArrowheads="1"/>
          </p:cNvSpPr>
          <p:nvPr/>
        </p:nvSpPr>
        <p:spPr bwMode="auto">
          <a:xfrm>
            <a:off x="1271588" y="2776538"/>
            <a:ext cx="6932612" cy="2559050"/>
          </a:xfrm>
          <a:prstGeom prst="rect">
            <a:avLst/>
          </a:prstGeom>
          <a:solidFill>
            <a:srgbClr val="C0C0C0"/>
          </a:solidFill>
          <a:ln w="9525">
            <a:noFill/>
            <a:miter lim="800000"/>
            <a:headEnd/>
            <a:tailEnd/>
          </a:ln>
        </p:spPr>
        <p:txBody>
          <a:bodyPr/>
          <a:lstStyle/>
          <a:p>
            <a:endParaRPr lang="en-US"/>
          </a:p>
        </p:txBody>
      </p:sp>
      <p:sp>
        <p:nvSpPr>
          <p:cNvPr id="49158" name="Line 6"/>
          <p:cNvSpPr>
            <a:spLocks noChangeShapeType="1"/>
          </p:cNvSpPr>
          <p:nvPr/>
        </p:nvSpPr>
        <p:spPr bwMode="auto">
          <a:xfrm>
            <a:off x="1271588" y="5078413"/>
            <a:ext cx="6932612" cy="1587"/>
          </a:xfrm>
          <a:prstGeom prst="line">
            <a:avLst/>
          </a:prstGeom>
          <a:noFill/>
          <a:ln w="0">
            <a:solidFill>
              <a:srgbClr val="000000"/>
            </a:solidFill>
            <a:round/>
            <a:headEnd/>
            <a:tailEnd/>
          </a:ln>
        </p:spPr>
        <p:txBody>
          <a:bodyPr/>
          <a:lstStyle/>
          <a:p>
            <a:endParaRPr lang="en-US"/>
          </a:p>
        </p:txBody>
      </p:sp>
      <p:sp>
        <p:nvSpPr>
          <p:cNvPr id="49159" name="Line 7"/>
          <p:cNvSpPr>
            <a:spLocks noChangeShapeType="1"/>
          </p:cNvSpPr>
          <p:nvPr/>
        </p:nvSpPr>
        <p:spPr bwMode="auto">
          <a:xfrm>
            <a:off x="1271588" y="4824413"/>
            <a:ext cx="6932612" cy="1587"/>
          </a:xfrm>
          <a:prstGeom prst="line">
            <a:avLst/>
          </a:prstGeom>
          <a:noFill/>
          <a:ln w="0">
            <a:solidFill>
              <a:srgbClr val="000000"/>
            </a:solidFill>
            <a:round/>
            <a:headEnd/>
            <a:tailEnd/>
          </a:ln>
        </p:spPr>
        <p:txBody>
          <a:bodyPr/>
          <a:lstStyle/>
          <a:p>
            <a:endParaRPr lang="en-US"/>
          </a:p>
        </p:txBody>
      </p:sp>
      <p:sp>
        <p:nvSpPr>
          <p:cNvPr id="49160" name="Line 8"/>
          <p:cNvSpPr>
            <a:spLocks noChangeShapeType="1"/>
          </p:cNvSpPr>
          <p:nvPr/>
        </p:nvSpPr>
        <p:spPr bwMode="auto">
          <a:xfrm>
            <a:off x="1271588" y="4567238"/>
            <a:ext cx="6932612" cy="1587"/>
          </a:xfrm>
          <a:prstGeom prst="line">
            <a:avLst/>
          </a:prstGeom>
          <a:noFill/>
          <a:ln w="0">
            <a:solidFill>
              <a:srgbClr val="000000"/>
            </a:solidFill>
            <a:round/>
            <a:headEnd/>
            <a:tailEnd/>
          </a:ln>
        </p:spPr>
        <p:txBody>
          <a:bodyPr/>
          <a:lstStyle/>
          <a:p>
            <a:endParaRPr lang="en-US"/>
          </a:p>
        </p:txBody>
      </p:sp>
      <p:sp>
        <p:nvSpPr>
          <p:cNvPr id="49161" name="Line 9"/>
          <p:cNvSpPr>
            <a:spLocks noChangeShapeType="1"/>
          </p:cNvSpPr>
          <p:nvPr/>
        </p:nvSpPr>
        <p:spPr bwMode="auto">
          <a:xfrm>
            <a:off x="1271588" y="4313238"/>
            <a:ext cx="6932612" cy="1587"/>
          </a:xfrm>
          <a:prstGeom prst="line">
            <a:avLst/>
          </a:prstGeom>
          <a:noFill/>
          <a:ln w="0">
            <a:solidFill>
              <a:srgbClr val="000000"/>
            </a:solidFill>
            <a:round/>
            <a:headEnd/>
            <a:tailEnd/>
          </a:ln>
        </p:spPr>
        <p:txBody>
          <a:bodyPr/>
          <a:lstStyle/>
          <a:p>
            <a:endParaRPr lang="en-US"/>
          </a:p>
        </p:txBody>
      </p:sp>
      <p:sp>
        <p:nvSpPr>
          <p:cNvPr id="49162" name="Line 10"/>
          <p:cNvSpPr>
            <a:spLocks noChangeShapeType="1"/>
          </p:cNvSpPr>
          <p:nvPr/>
        </p:nvSpPr>
        <p:spPr bwMode="auto">
          <a:xfrm>
            <a:off x="1271588" y="4056063"/>
            <a:ext cx="6932612" cy="1587"/>
          </a:xfrm>
          <a:prstGeom prst="line">
            <a:avLst/>
          </a:prstGeom>
          <a:noFill/>
          <a:ln w="0">
            <a:solidFill>
              <a:srgbClr val="000000"/>
            </a:solidFill>
            <a:round/>
            <a:headEnd/>
            <a:tailEnd/>
          </a:ln>
        </p:spPr>
        <p:txBody>
          <a:bodyPr/>
          <a:lstStyle/>
          <a:p>
            <a:endParaRPr lang="en-US"/>
          </a:p>
        </p:txBody>
      </p:sp>
      <p:sp>
        <p:nvSpPr>
          <p:cNvPr id="49163" name="Line 11"/>
          <p:cNvSpPr>
            <a:spLocks noChangeShapeType="1"/>
          </p:cNvSpPr>
          <p:nvPr/>
        </p:nvSpPr>
        <p:spPr bwMode="auto">
          <a:xfrm>
            <a:off x="1271588" y="3800475"/>
            <a:ext cx="6932612" cy="1588"/>
          </a:xfrm>
          <a:prstGeom prst="line">
            <a:avLst/>
          </a:prstGeom>
          <a:noFill/>
          <a:ln w="0">
            <a:solidFill>
              <a:srgbClr val="000000"/>
            </a:solidFill>
            <a:round/>
            <a:headEnd/>
            <a:tailEnd/>
          </a:ln>
        </p:spPr>
        <p:txBody>
          <a:bodyPr/>
          <a:lstStyle/>
          <a:p>
            <a:endParaRPr lang="en-US"/>
          </a:p>
        </p:txBody>
      </p:sp>
      <p:sp>
        <p:nvSpPr>
          <p:cNvPr id="49164" name="Line 12"/>
          <p:cNvSpPr>
            <a:spLocks noChangeShapeType="1"/>
          </p:cNvSpPr>
          <p:nvPr/>
        </p:nvSpPr>
        <p:spPr bwMode="auto">
          <a:xfrm>
            <a:off x="1271588" y="3544888"/>
            <a:ext cx="6932612" cy="1587"/>
          </a:xfrm>
          <a:prstGeom prst="line">
            <a:avLst/>
          </a:prstGeom>
          <a:noFill/>
          <a:ln w="0">
            <a:solidFill>
              <a:srgbClr val="000000"/>
            </a:solidFill>
            <a:round/>
            <a:headEnd/>
            <a:tailEnd/>
          </a:ln>
        </p:spPr>
        <p:txBody>
          <a:bodyPr/>
          <a:lstStyle/>
          <a:p>
            <a:endParaRPr lang="en-US"/>
          </a:p>
        </p:txBody>
      </p:sp>
      <p:sp>
        <p:nvSpPr>
          <p:cNvPr id="49165" name="Line 13"/>
          <p:cNvSpPr>
            <a:spLocks noChangeShapeType="1"/>
          </p:cNvSpPr>
          <p:nvPr/>
        </p:nvSpPr>
        <p:spPr bwMode="auto">
          <a:xfrm>
            <a:off x="1271588" y="3289300"/>
            <a:ext cx="6932612" cy="1588"/>
          </a:xfrm>
          <a:prstGeom prst="line">
            <a:avLst/>
          </a:prstGeom>
          <a:noFill/>
          <a:ln w="0">
            <a:solidFill>
              <a:srgbClr val="000000"/>
            </a:solidFill>
            <a:round/>
            <a:headEnd/>
            <a:tailEnd/>
          </a:ln>
        </p:spPr>
        <p:txBody>
          <a:bodyPr/>
          <a:lstStyle/>
          <a:p>
            <a:endParaRPr lang="en-US"/>
          </a:p>
        </p:txBody>
      </p:sp>
      <p:sp>
        <p:nvSpPr>
          <p:cNvPr id="49166" name="Line 14"/>
          <p:cNvSpPr>
            <a:spLocks noChangeShapeType="1"/>
          </p:cNvSpPr>
          <p:nvPr/>
        </p:nvSpPr>
        <p:spPr bwMode="auto">
          <a:xfrm>
            <a:off x="1271588" y="3033713"/>
            <a:ext cx="6932612" cy="1587"/>
          </a:xfrm>
          <a:prstGeom prst="line">
            <a:avLst/>
          </a:prstGeom>
          <a:noFill/>
          <a:ln w="0">
            <a:solidFill>
              <a:srgbClr val="000000"/>
            </a:solidFill>
            <a:round/>
            <a:headEnd/>
            <a:tailEnd/>
          </a:ln>
        </p:spPr>
        <p:txBody>
          <a:bodyPr/>
          <a:lstStyle/>
          <a:p>
            <a:endParaRPr lang="en-US"/>
          </a:p>
        </p:txBody>
      </p:sp>
      <p:sp>
        <p:nvSpPr>
          <p:cNvPr id="49167" name="Line 15"/>
          <p:cNvSpPr>
            <a:spLocks noChangeShapeType="1"/>
          </p:cNvSpPr>
          <p:nvPr/>
        </p:nvSpPr>
        <p:spPr bwMode="auto">
          <a:xfrm>
            <a:off x="1271588" y="2776538"/>
            <a:ext cx="6932612" cy="1587"/>
          </a:xfrm>
          <a:prstGeom prst="line">
            <a:avLst/>
          </a:prstGeom>
          <a:noFill/>
          <a:ln w="0">
            <a:solidFill>
              <a:srgbClr val="000000"/>
            </a:solidFill>
            <a:round/>
            <a:headEnd/>
            <a:tailEnd/>
          </a:ln>
        </p:spPr>
        <p:txBody>
          <a:bodyPr/>
          <a:lstStyle/>
          <a:p>
            <a:endParaRPr lang="en-US"/>
          </a:p>
        </p:txBody>
      </p:sp>
      <p:sp>
        <p:nvSpPr>
          <p:cNvPr id="49168" name="Line 16"/>
          <p:cNvSpPr>
            <a:spLocks noChangeShapeType="1"/>
          </p:cNvSpPr>
          <p:nvPr/>
        </p:nvSpPr>
        <p:spPr bwMode="auto">
          <a:xfrm>
            <a:off x="1679575" y="2776538"/>
            <a:ext cx="1588" cy="2559050"/>
          </a:xfrm>
          <a:prstGeom prst="line">
            <a:avLst/>
          </a:prstGeom>
          <a:noFill/>
          <a:ln w="0">
            <a:solidFill>
              <a:srgbClr val="000000"/>
            </a:solidFill>
            <a:round/>
            <a:headEnd/>
            <a:tailEnd/>
          </a:ln>
        </p:spPr>
        <p:txBody>
          <a:bodyPr/>
          <a:lstStyle/>
          <a:p>
            <a:endParaRPr lang="en-US"/>
          </a:p>
        </p:txBody>
      </p:sp>
      <p:sp>
        <p:nvSpPr>
          <p:cNvPr id="49169" name="Line 17"/>
          <p:cNvSpPr>
            <a:spLocks noChangeShapeType="1"/>
          </p:cNvSpPr>
          <p:nvPr/>
        </p:nvSpPr>
        <p:spPr bwMode="auto">
          <a:xfrm>
            <a:off x="2087563" y="2776538"/>
            <a:ext cx="1587" cy="2559050"/>
          </a:xfrm>
          <a:prstGeom prst="line">
            <a:avLst/>
          </a:prstGeom>
          <a:noFill/>
          <a:ln w="0">
            <a:solidFill>
              <a:srgbClr val="000000"/>
            </a:solidFill>
            <a:round/>
            <a:headEnd/>
            <a:tailEnd/>
          </a:ln>
        </p:spPr>
        <p:txBody>
          <a:bodyPr/>
          <a:lstStyle/>
          <a:p>
            <a:endParaRPr lang="en-US"/>
          </a:p>
        </p:txBody>
      </p:sp>
      <p:sp>
        <p:nvSpPr>
          <p:cNvPr id="49170" name="Line 18"/>
          <p:cNvSpPr>
            <a:spLocks noChangeShapeType="1"/>
          </p:cNvSpPr>
          <p:nvPr/>
        </p:nvSpPr>
        <p:spPr bwMode="auto">
          <a:xfrm>
            <a:off x="2495550" y="2776538"/>
            <a:ext cx="1588" cy="2559050"/>
          </a:xfrm>
          <a:prstGeom prst="line">
            <a:avLst/>
          </a:prstGeom>
          <a:noFill/>
          <a:ln w="0">
            <a:solidFill>
              <a:srgbClr val="000000"/>
            </a:solidFill>
            <a:round/>
            <a:headEnd/>
            <a:tailEnd/>
          </a:ln>
        </p:spPr>
        <p:txBody>
          <a:bodyPr/>
          <a:lstStyle/>
          <a:p>
            <a:endParaRPr lang="en-US"/>
          </a:p>
        </p:txBody>
      </p:sp>
      <p:sp>
        <p:nvSpPr>
          <p:cNvPr id="49171" name="Line 19"/>
          <p:cNvSpPr>
            <a:spLocks noChangeShapeType="1"/>
          </p:cNvSpPr>
          <p:nvPr/>
        </p:nvSpPr>
        <p:spPr bwMode="auto">
          <a:xfrm>
            <a:off x="2903538" y="2776538"/>
            <a:ext cx="1587" cy="2559050"/>
          </a:xfrm>
          <a:prstGeom prst="line">
            <a:avLst/>
          </a:prstGeom>
          <a:noFill/>
          <a:ln w="0">
            <a:solidFill>
              <a:srgbClr val="000000"/>
            </a:solidFill>
            <a:round/>
            <a:headEnd/>
            <a:tailEnd/>
          </a:ln>
        </p:spPr>
        <p:txBody>
          <a:bodyPr/>
          <a:lstStyle/>
          <a:p>
            <a:endParaRPr lang="en-US"/>
          </a:p>
        </p:txBody>
      </p:sp>
      <p:sp>
        <p:nvSpPr>
          <p:cNvPr id="49172" name="Line 20"/>
          <p:cNvSpPr>
            <a:spLocks noChangeShapeType="1"/>
          </p:cNvSpPr>
          <p:nvPr/>
        </p:nvSpPr>
        <p:spPr bwMode="auto">
          <a:xfrm>
            <a:off x="3309938" y="2776538"/>
            <a:ext cx="1587" cy="2559050"/>
          </a:xfrm>
          <a:prstGeom prst="line">
            <a:avLst/>
          </a:prstGeom>
          <a:noFill/>
          <a:ln w="0">
            <a:solidFill>
              <a:srgbClr val="000000"/>
            </a:solidFill>
            <a:round/>
            <a:headEnd/>
            <a:tailEnd/>
          </a:ln>
        </p:spPr>
        <p:txBody>
          <a:bodyPr/>
          <a:lstStyle/>
          <a:p>
            <a:endParaRPr lang="en-US"/>
          </a:p>
        </p:txBody>
      </p:sp>
      <p:sp>
        <p:nvSpPr>
          <p:cNvPr id="49173" name="Line 21"/>
          <p:cNvSpPr>
            <a:spLocks noChangeShapeType="1"/>
          </p:cNvSpPr>
          <p:nvPr/>
        </p:nvSpPr>
        <p:spPr bwMode="auto">
          <a:xfrm>
            <a:off x="3717925" y="2776538"/>
            <a:ext cx="1588" cy="2559050"/>
          </a:xfrm>
          <a:prstGeom prst="line">
            <a:avLst/>
          </a:prstGeom>
          <a:noFill/>
          <a:ln w="0">
            <a:solidFill>
              <a:srgbClr val="000000"/>
            </a:solidFill>
            <a:round/>
            <a:headEnd/>
            <a:tailEnd/>
          </a:ln>
        </p:spPr>
        <p:txBody>
          <a:bodyPr/>
          <a:lstStyle/>
          <a:p>
            <a:endParaRPr lang="en-US"/>
          </a:p>
        </p:txBody>
      </p:sp>
      <p:sp>
        <p:nvSpPr>
          <p:cNvPr id="49174" name="Line 22"/>
          <p:cNvSpPr>
            <a:spLocks noChangeShapeType="1"/>
          </p:cNvSpPr>
          <p:nvPr/>
        </p:nvSpPr>
        <p:spPr bwMode="auto">
          <a:xfrm>
            <a:off x="4125913" y="2776538"/>
            <a:ext cx="1587" cy="2559050"/>
          </a:xfrm>
          <a:prstGeom prst="line">
            <a:avLst/>
          </a:prstGeom>
          <a:noFill/>
          <a:ln w="0">
            <a:solidFill>
              <a:srgbClr val="000000"/>
            </a:solidFill>
            <a:round/>
            <a:headEnd/>
            <a:tailEnd/>
          </a:ln>
        </p:spPr>
        <p:txBody>
          <a:bodyPr/>
          <a:lstStyle/>
          <a:p>
            <a:endParaRPr lang="en-US"/>
          </a:p>
        </p:txBody>
      </p:sp>
      <p:sp>
        <p:nvSpPr>
          <p:cNvPr id="49175" name="Line 23"/>
          <p:cNvSpPr>
            <a:spLocks noChangeShapeType="1"/>
          </p:cNvSpPr>
          <p:nvPr/>
        </p:nvSpPr>
        <p:spPr bwMode="auto">
          <a:xfrm>
            <a:off x="4533900" y="2776538"/>
            <a:ext cx="1588" cy="2559050"/>
          </a:xfrm>
          <a:prstGeom prst="line">
            <a:avLst/>
          </a:prstGeom>
          <a:noFill/>
          <a:ln w="0">
            <a:solidFill>
              <a:srgbClr val="000000"/>
            </a:solidFill>
            <a:round/>
            <a:headEnd/>
            <a:tailEnd/>
          </a:ln>
        </p:spPr>
        <p:txBody>
          <a:bodyPr/>
          <a:lstStyle/>
          <a:p>
            <a:endParaRPr lang="en-US"/>
          </a:p>
        </p:txBody>
      </p:sp>
      <p:sp>
        <p:nvSpPr>
          <p:cNvPr id="49176" name="Line 24"/>
          <p:cNvSpPr>
            <a:spLocks noChangeShapeType="1"/>
          </p:cNvSpPr>
          <p:nvPr/>
        </p:nvSpPr>
        <p:spPr bwMode="auto">
          <a:xfrm>
            <a:off x="4941888" y="2776538"/>
            <a:ext cx="1587" cy="2559050"/>
          </a:xfrm>
          <a:prstGeom prst="line">
            <a:avLst/>
          </a:prstGeom>
          <a:noFill/>
          <a:ln w="0">
            <a:solidFill>
              <a:srgbClr val="000000"/>
            </a:solidFill>
            <a:round/>
            <a:headEnd/>
            <a:tailEnd/>
          </a:ln>
        </p:spPr>
        <p:txBody>
          <a:bodyPr/>
          <a:lstStyle/>
          <a:p>
            <a:endParaRPr lang="en-US"/>
          </a:p>
        </p:txBody>
      </p:sp>
      <p:sp>
        <p:nvSpPr>
          <p:cNvPr id="49177" name="Line 25"/>
          <p:cNvSpPr>
            <a:spLocks noChangeShapeType="1"/>
          </p:cNvSpPr>
          <p:nvPr/>
        </p:nvSpPr>
        <p:spPr bwMode="auto">
          <a:xfrm>
            <a:off x="5349875" y="2776538"/>
            <a:ext cx="1588" cy="2559050"/>
          </a:xfrm>
          <a:prstGeom prst="line">
            <a:avLst/>
          </a:prstGeom>
          <a:noFill/>
          <a:ln w="0">
            <a:solidFill>
              <a:srgbClr val="000000"/>
            </a:solidFill>
            <a:round/>
            <a:headEnd/>
            <a:tailEnd/>
          </a:ln>
        </p:spPr>
        <p:txBody>
          <a:bodyPr/>
          <a:lstStyle/>
          <a:p>
            <a:endParaRPr lang="en-US"/>
          </a:p>
        </p:txBody>
      </p:sp>
      <p:sp>
        <p:nvSpPr>
          <p:cNvPr id="49178" name="Line 26"/>
          <p:cNvSpPr>
            <a:spLocks noChangeShapeType="1"/>
          </p:cNvSpPr>
          <p:nvPr/>
        </p:nvSpPr>
        <p:spPr bwMode="auto">
          <a:xfrm>
            <a:off x="5757863" y="2776538"/>
            <a:ext cx="1587" cy="2559050"/>
          </a:xfrm>
          <a:prstGeom prst="line">
            <a:avLst/>
          </a:prstGeom>
          <a:noFill/>
          <a:ln w="0">
            <a:solidFill>
              <a:srgbClr val="000000"/>
            </a:solidFill>
            <a:round/>
            <a:headEnd/>
            <a:tailEnd/>
          </a:ln>
        </p:spPr>
        <p:txBody>
          <a:bodyPr/>
          <a:lstStyle/>
          <a:p>
            <a:endParaRPr lang="en-US"/>
          </a:p>
        </p:txBody>
      </p:sp>
      <p:sp>
        <p:nvSpPr>
          <p:cNvPr id="49179" name="Line 27"/>
          <p:cNvSpPr>
            <a:spLocks noChangeShapeType="1"/>
          </p:cNvSpPr>
          <p:nvPr/>
        </p:nvSpPr>
        <p:spPr bwMode="auto">
          <a:xfrm>
            <a:off x="6165850" y="2776538"/>
            <a:ext cx="1588" cy="2559050"/>
          </a:xfrm>
          <a:prstGeom prst="line">
            <a:avLst/>
          </a:prstGeom>
          <a:noFill/>
          <a:ln w="0">
            <a:solidFill>
              <a:srgbClr val="000000"/>
            </a:solidFill>
            <a:round/>
            <a:headEnd/>
            <a:tailEnd/>
          </a:ln>
        </p:spPr>
        <p:txBody>
          <a:bodyPr/>
          <a:lstStyle/>
          <a:p>
            <a:endParaRPr lang="en-US"/>
          </a:p>
        </p:txBody>
      </p:sp>
      <p:sp>
        <p:nvSpPr>
          <p:cNvPr id="49180" name="Line 28"/>
          <p:cNvSpPr>
            <a:spLocks noChangeShapeType="1"/>
          </p:cNvSpPr>
          <p:nvPr/>
        </p:nvSpPr>
        <p:spPr bwMode="auto">
          <a:xfrm>
            <a:off x="6572250" y="2776538"/>
            <a:ext cx="1588" cy="2559050"/>
          </a:xfrm>
          <a:prstGeom prst="line">
            <a:avLst/>
          </a:prstGeom>
          <a:noFill/>
          <a:ln w="0">
            <a:solidFill>
              <a:srgbClr val="000000"/>
            </a:solidFill>
            <a:round/>
            <a:headEnd/>
            <a:tailEnd/>
          </a:ln>
        </p:spPr>
        <p:txBody>
          <a:bodyPr/>
          <a:lstStyle/>
          <a:p>
            <a:endParaRPr lang="en-US"/>
          </a:p>
        </p:txBody>
      </p:sp>
      <p:sp>
        <p:nvSpPr>
          <p:cNvPr id="49181" name="Line 29"/>
          <p:cNvSpPr>
            <a:spLocks noChangeShapeType="1"/>
          </p:cNvSpPr>
          <p:nvPr/>
        </p:nvSpPr>
        <p:spPr bwMode="auto">
          <a:xfrm>
            <a:off x="6980238" y="2776538"/>
            <a:ext cx="1587" cy="2559050"/>
          </a:xfrm>
          <a:prstGeom prst="line">
            <a:avLst/>
          </a:prstGeom>
          <a:noFill/>
          <a:ln w="0">
            <a:solidFill>
              <a:srgbClr val="000000"/>
            </a:solidFill>
            <a:round/>
            <a:headEnd/>
            <a:tailEnd/>
          </a:ln>
        </p:spPr>
        <p:txBody>
          <a:bodyPr/>
          <a:lstStyle/>
          <a:p>
            <a:endParaRPr lang="en-US"/>
          </a:p>
        </p:txBody>
      </p:sp>
      <p:sp>
        <p:nvSpPr>
          <p:cNvPr id="49182" name="Line 30"/>
          <p:cNvSpPr>
            <a:spLocks noChangeShapeType="1"/>
          </p:cNvSpPr>
          <p:nvPr/>
        </p:nvSpPr>
        <p:spPr bwMode="auto">
          <a:xfrm>
            <a:off x="7388225" y="2776538"/>
            <a:ext cx="1588" cy="2559050"/>
          </a:xfrm>
          <a:prstGeom prst="line">
            <a:avLst/>
          </a:prstGeom>
          <a:noFill/>
          <a:ln w="0">
            <a:solidFill>
              <a:srgbClr val="000000"/>
            </a:solidFill>
            <a:round/>
            <a:headEnd/>
            <a:tailEnd/>
          </a:ln>
        </p:spPr>
        <p:txBody>
          <a:bodyPr/>
          <a:lstStyle/>
          <a:p>
            <a:endParaRPr lang="en-US"/>
          </a:p>
        </p:txBody>
      </p:sp>
      <p:sp>
        <p:nvSpPr>
          <p:cNvPr id="49183" name="Line 31"/>
          <p:cNvSpPr>
            <a:spLocks noChangeShapeType="1"/>
          </p:cNvSpPr>
          <p:nvPr/>
        </p:nvSpPr>
        <p:spPr bwMode="auto">
          <a:xfrm>
            <a:off x="7796213" y="2776538"/>
            <a:ext cx="1587" cy="2559050"/>
          </a:xfrm>
          <a:prstGeom prst="line">
            <a:avLst/>
          </a:prstGeom>
          <a:noFill/>
          <a:ln w="0">
            <a:solidFill>
              <a:srgbClr val="000000"/>
            </a:solidFill>
            <a:round/>
            <a:headEnd/>
            <a:tailEnd/>
          </a:ln>
        </p:spPr>
        <p:txBody>
          <a:bodyPr/>
          <a:lstStyle/>
          <a:p>
            <a:endParaRPr lang="en-US"/>
          </a:p>
        </p:txBody>
      </p:sp>
      <p:sp>
        <p:nvSpPr>
          <p:cNvPr id="49184" name="Line 32"/>
          <p:cNvSpPr>
            <a:spLocks noChangeShapeType="1"/>
          </p:cNvSpPr>
          <p:nvPr/>
        </p:nvSpPr>
        <p:spPr bwMode="auto">
          <a:xfrm>
            <a:off x="8204200" y="2776538"/>
            <a:ext cx="1588" cy="2559050"/>
          </a:xfrm>
          <a:prstGeom prst="line">
            <a:avLst/>
          </a:prstGeom>
          <a:noFill/>
          <a:ln w="0">
            <a:solidFill>
              <a:srgbClr val="000000"/>
            </a:solidFill>
            <a:round/>
            <a:headEnd/>
            <a:tailEnd/>
          </a:ln>
        </p:spPr>
        <p:txBody>
          <a:bodyPr/>
          <a:lstStyle/>
          <a:p>
            <a:endParaRPr lang="en-US"/>
          </a:p>
        </p:txBody>
      </p:sp>
      <p:sp>
        <p:nvSpPr>
          <p:cNvPr id="49185" name="Rectangle 33"/>
          <p:cNvSpPr>
            <a:spLocks noChangeArrowheads="1"/>
          </p:cNvSpPr>
          <p:nvPr/>
        </p:nvSpPr>
        <p:spPr bwMode="auto">
          <a:xfrm>
            <a:off x="1271588" y="2776538"/>
            <a:ext cx="6932612" cy="2559050"/>
          </a:xfrm>
          <a:prstGeom prst="rect">
            <a:avLst/>
          </a:prstGeom>
          <a:noFill/>
          <a:ln w="11113">
            <a:solidFill>
              <a:srgbClr val="808080"/>
            </a:solidFill>
            <a:miter lim="800000"/>
            <a:headEnd/>
            <a:tailEnd/>
          </a:ln>
        </p:spPr>
        <p:txBody>
          <a:bodyPr/>
          <a:lstStyle/>
          <a:p>
            <a:endParaRPr lang="en-US"/>
          </a:p>
        </p:txBody>
      </p:sp>
      <p:sp>
        <p:nvSpPr>
          <p:cNvPr id="49186" name="Freeform 34"/>
          <p:cNvSpPr>
            <a:spLocks/>
          </p:cNvSpPr>
          <p:nvPr/>
        </p:nvSpPr>
        <p:spPr bwMode="auto">
          <a:xfrm>
            <a:off x="1271588" y="4999038"/>
            <a:ext cx="6932612" cy="336550"/>
          </a:xfrm>
          <a:custGeom>
            <a:avLst/>
            <a:gdLst/>
            <a:ahLst/>
            <a:cxnLst>
              <a:cxn ang="0">
                <a:pos x="0" y="212"/>
              </a:cxn>
              <a:cxn ang="0">
                <a:pos x="0" y="0"/>
              </a:cxn>
              <a:cxn ang="0">
                <a:pos x="257" y="7"/>
              </a:cxn>
              <a:cxn ang="0">
                <a:pos x="514" y="11"/>
              </a:cxn>
              <a:cxn ang="0">
                <a:pos x="771" y="3"/>
              </a:cxn>
              <a:cxn ang="0">
                <a:pos x="1028" y="10"/>
              </a:cxn>
              <a:cxn ang="0">
                <a:pos x="1284" y="3"/>
              </a:cxn>
              <a:cxn ang="0">
                <a:pos x="1541" y="15"/>
              </a:cxn>
              <a:cxn ang="0">
                <a:pos x="1798" y="28"/>
              </a:cxn>
              <a:cxn ang="0">
                <a:pos x="2055" y="41"/>
              </a:cxn>
              <a:cxn ang="0">
                <a:pos x="2312" y="28"/>
              </a:cxn>
              <a:cxn ang="0">
                <a:pos x="2569" y="2"/>
              </a:cxn>
              <a:cxn ang="0">
                <a:pos x="2826" y="13"/>
              </a:cxn>
              <a:cxn ang="0">
                <a:pos x="3083" y="13"/>
              </a:cxn>
              <a:cxn ang="0">
                <a:pos x="3339" y="17"/>
              </a:cxn>
              <a:cxn ang="0">
                <a:pos x="3596" y="17"/>
              </a:cxn>
              <a:cxn ang="0">
                <a:pos x="3853" y="13"/>
              </a:cxn>
              <a:cxn ang="0">
                <a:pos x="4110" y="9"/>
              </a:cxn>
              <a:cxn ang="0">
                <a:pos x="4367" y="11"/>
              </a:cxn>
              <a:cxn ang="0">
                <a:pos x="4367" y="212"/>
              </a:cxn>
              <a:cxn ang="0">
                <a:pos x="4110" y="212"/>
              </a:cxn>
              <a:cxn ang="0">
                <a:pos x="3853" y="212"/>
              </a:cxn>
              <a:cxn ang="0">
                <a:pos x="3596" y="212"/>
              </a:cxn>
              <a:cxn ang="0">
                <a:pos x="3339" y="212"/>
              </a:cxn>
              <a:cxn ang="0">
                <a:pos x="3083" y="212"/>
              </a:cxn>
              <a:cxn ang="0">
                <a:pos x="2826" y="212"/>
              </a:cxn>
              <a:cxn ang="0">
                <a:pos x="2569" y="212"/>
              </a:cxn>
              <a:cxn ang="0">
                <a:pos x="2312" y="212"/>
              </a:cxn>
              <a:cxn ang="0">
                <a:pos x="2055" y="212"/>
              </a:cxn>
              <a:cxn ang="0">
                <a:pos x="1798" y="212"/>
              </a:cxn>
              <a:cxn ang="0">
                <a:pos x="1541" y="212"/>
              </a:cxn>
              <a:cxn ang="0">
                <a:pos x="1284" y="212"/>
              </a:cxn>
              <a:cxn ang="0">
                <a:pos x="1028" y="212"/>
              </a:cxn>
              <a:cxn ang="0">
                <a:pos x="771" y="212"/>
              </a:cxn>
              <a:cxn ang="0">
                <a:pos x="514" y="212"/>
              </a:cxn>
              <a:cxn ang="0">
                <a:pos x="257" y="212"/>
              </a:cxn>
              <a:cxn ang="0">
                <a:pos x="0" y="212"/>
              </a:cxn>
            </a:cxnLst>
            <a:rect l="0" t="0" r="r" b="b"/>
            <a:pathLst>
              <a:path w="4367" h="212">
                <a:moveTo>
                  <a:pt x="0" y="212"/>
                </a:moveTo>
                <a:lnTo>
                  <a:pt x="0" y="0"/>
                </a:lnTo>
                <a:lnTo>
                  <a:pt x="257" y="7"/>
                </a:lnTo>
                <a:lnTo>
                  <a:pt x="514" y="11"/>
                </a:lnTo>
                <a:lnTo>
                  <a:pt x="771" y="3"/>
                </a:lnTo>
                <a:lnTo>
                  <a:pt x="1028" y="10"/>
                </a:lnTo>
                <a:lnTo>
                  <a:pt x="1284" y="3"/>
                </a:lnTo>
                <a:lnTo>
                  <a:pt x="1541" y="15"/>
                </a:lnTo>
                <a:lnTo>
                  <a:pt x="1798" y="28"/>
                </a:lnTo>
                <a:lnTo>
                  <a:pt x="2055" y="41"/>
                </a:lnTo>
                <a:lnTo>
                  <a:pt x="2312" y="28"/>
                </a:lnTo>
                <a:lnTo>
                  <a:pt x="2569" y="2"/>
                </a:lnTo>
                <a:lnTo>
                  <a:pt x="2826" y="13"/>
                </a:lnTo>
                <a:lnTo>
                  <a:pt x="3083" y="13"/>
                </a:lnTo>
                <a:lnTo>
                  <a:pt x="3339" y="17"/>
                </a:lnTo>
                <a:lnTo>
                  <a:pt x="3596" y="17"/>
                </a:lnTo>
                <a:lnTo>
                  <a:pt x="3853" y="13"/>
                </a:lnTo>
                <a:lnTo>
                  <a:pt x="4110" y="9"/>
                </a:lnTo>
                <a:lnTo>
                  <a:pt x="4367" y="11"/>
                </a:lnTo>
                <a:lnTo>
                  <a:pt x="4367" y="212"/>
                </a:lnTo>
                <a:lnTo>
                  <a:pt x="4110" y="212"/>
                </a:lnTo>
                <a:lnTo>
                  <a:pt x="3853" y="212"/>
                </a:lnTo>
                <a:lnTo>
                  <a:pt x="3596" y="212"/>
                </a:lnTo>
                <a:lnTo>
                  <a:pt x="3339" y="212"/>
                </a:lnTo>
                <a:lnTo>
                  <a:pt x="3083" y="212"/>
                </a:lnTo>
                <a:lnTo>
                  <a:pt x="2826" y="212"/>
                </a:lnTo>
                <a:lnTo>
                  <a:pt x="2569" y="212"/>
                </a:lnTo>
                <a:lnTo>
                  <a:pt x="2312" y="212"/>
                </a:lnTo>
                <a:lnTo>
                  <a:pt x="2055" y="212"/>
                </a:lnTo>
                <a:lnTo>
                  <a:pt x="1798" y="212"/>
                </a:lnTo>
                <a:lnTo>
                  <a:pt x="1541" y="212"/>
                </a:lnTo>
                <a:lnTo>
                  <a:pt x="1284" y="212"/>
                </a:lnTo>
                <a:lnTo>
                  <a:pt x="1028" y="212"/>
                </a:lnTo>
                <a:lnTo>
                  <a:pt x="771" y="212"/>
                </a:lnTo>
                <a:lnTo>
                  <a:pt x="514" y="212"/>
                </a:lnTo>
                <a:lnTo>
                  <a:pt x="257" y="212"/>
                </a:lnTo>
                <a:lnTo>
                  <a:pt x="0" y="212"/>
                </a:lnTo>
                <a:close/>
              </a:path>
            </a:pathLst>
          </a:custGeom>
          <a:solidFill>
            <a:schemeClr val="hlink"/>
          </a:solidFill>
          <a:ln w="9525">
            <a:noFill/>
            <a:round/>
            <a:headEnd/>
            <a:tailEnd/>
          </a:ln>
        </p:spPr>
        <p:txBody>
          <a:bodyPr/>
          <a:lstStyle/>
          <a:p>
            <a:endParaRPr lang="en-US"/>
          </a:p>
        </p:txBody>
      </p:sp>
      <p:sp>
        <p:nvSpPr>
          <p:cNvPr id="49187" name="Freeform 35"/>
          <p:cNvSpPr>
            <a:spLocks/>
          </p:cNvSpPr>
          <p:nvPr/>
        </p:nvSpPr>
        <p:spPr bwMode="auto">
          <a:xfrm>
            <a:off x="1271588" y="3951288"/>
            <a:ext cx="6932612" cy="1112837"/>
          </a:xfrm>
          <a:custGeom>
            <a:avLst/>
            <a:gdLst/>
            <a:ahLst/>
            <a:cxnLst>
              <a:cxn ang="0">
                <a:pos x="0" y="660"/>
              </a:cxn>
              <a:cxn ang="0">
                <a:pos x="0" y="9"/>
              </a:cxn>
              <a:cxn ang="0">
                <a:pos x="257" y="17"/>
              </a:cxn>
              <a:cxn ang="0">
                <a:pos x="514" y="26"/>
              </a:cxn>
              <a:cxn ang="0">
                <a:pos x="771" y="23"/>
              </a:cxn>
              <a:cxn ang="0">
                <a:pos x="1028" y="35"/>
              </a:cxn>
              <a:cxn ang="0">
                <a:pos x="1284" y="19"/>
              </a:cxn>
              <a:cxn ang="0">
                <a:pos x="1541" y="32"/>
              </a:cxn>
              <a:cxn ang="0">
                <a:pos x="1798" y="58"/>
              </a:cxn>
              <a:cxn ang="0">
                <a:pos x="2055" y="91"/>
              </a:cxn>
              <a:cxn ang="0">
                <a:pos x="2312" y="50"/>
              </a:cxn>
              <a:cxn ang="0">
                <a:pos x="2569" y="0"/>
              </a:cxn>
              <a:cxn ang="0">
                <a:pos x="2826" y="44"/>
              </a:cxn>
              <a:cxn ang="0">
                <a:pos x="3083" y="33"/>
              </a:cxn>
              <a:cxn ang="0">
                <a:pos x="3339" y="28"/>
              </a:cxn>
              <a:cxn ang="0">
                <a:pos x="3596" y="29"/>
              </a:cxn>
              <a:cxn ang="0">
                <a:pos x="3853" y="32"/>
              </a:cxn>
              <a:cxn ang="0">
                <a:pos x="4110" y="25"/>
              </a:cxn>
              <a:cxn ang="0">
                <a:pos x="4367" y="27"/>
              </a:cxn>
              <a:cxn ang="0">
                <a:pos x="4367" y="671"/>
              </a:cxn>
              <a:cxn ang="0">
                <a:pos x="4110" y="669"/>
              </a:cxn>
              <a:cxn ang="0">
                <a:pos x="3853" y="673"/>
              </a:cxn>
              <a:cxn ang="0">
                <a:pos x="3596" y="677"/>
              </a:cxn>
              <a:cxn ang="0">
                <a:pos x="3339" y="677"/>
              </a:cxn>
              <a:cxn ang="0">
                <a:pos x="3083" y="673"/>
              </a:cxn>
              <a:cxn ang="0">
                <a:pos x="2826" y="673"/>
              </a:cxn>
              <a:cxn ang="0">
                <a:pos x="2569" y="662"/>
              </a:cxn>
              <a:cxn ang="0">
                <a:pos x="2312" y="688"/>
              </a:cxn>
              <a:cxn ang="0">
                <a:pos x="2055" y="701"/>
              </a:cxn>
              <a:cxn ang="0">
                <a:pos x="1798" y="688"/>
              </a:cxn>
              <a:cxn ang="0">
                <a:pos x="1541" y="675"/>
              </a:cxn>
              <a:cxn ang="0">
                <a:pos x="1284" y="663"/>
              </a:cxn>
              <a:cxn ang="0">
                <a:pos x="1028" y="670"/>
              </a:cxn>
              <a:cxn ang="0">
                <a:pos x="771" y="663"/>
              </a:cxn>
              <a:cxn ang="0">
                <a:pos x="514" y="671"/>
              </a:cxn>
              <a:cxn ang="0">
                <a:pos x="257" y="667"/>
              </a:cxn>
              <a:cxn ang="0">
                <a:pos x="0" y="660"/>
              </a:cxn>
            </a:cxnLst>
            <a:rect l="0" t="0" r="r" b="b"/>
            <a:pathLst>
              <a:path w="4367" h="701">
                <a:moveTo>
                  <a:pt x="0" y="660"/>
                </a:moveTo>
                <a:lnTo>
                  <a:pt x="0" y="9"/>
                </a:lnTo>
                <a:lnTo>
                  <a:pt x="257" y="17"/>
                </a:lnTo>
                <a:lnTo>
                  <a:pt x="514" y="26"/>
                </a:lnTo>
                <a:lnTo>
                  <a:pt x="771" y="23"/>
                </a:lnTo>
                <a:lnTo>
                  <a:pt x="1028" y="35"/>
                </a:lnTo>
                <a:lnTo>
                  <a:pt x="1284" y="19"/>
                </a:lnTo>
                <a:lnTo>
                  <a:pt x="1541" y="32"/>
                </a:lnTo>
                <a:lnTo>
                  <a:pt x="1798" y="58"/>
                </a:lnTo>
                <a:lnTo>
                  <a:pt x="2055" y="91"/>
                </a:lnTo>
                <a:lnTo>
                  <a:pt x="2312" y="50"/>
                </a:lnTo>
                <a:lnTo>
                  <a:pt x="2569" y="0"/>
                </a:lnTo>
                <a:lnTo>
                  <a:pt x="2826" y="44"/>
                </a:lnTo>
                <a:lnTo>
                  <a:pt x="3083" y="33"/>
                </a:lnTo>
                <a:lnTo>
                  <a:pt x="3339" y="28"/>
                </a:lnTo>
                <a:lnTo>
                  <a:pt x="3596" y="29"/>
                </a:lnTo>
                <a:lnTo>
                  <a:pt x="3853" y="32"/>
                </a:lnTo>
                <a:lnTo>
                  <a:pt x="4110" y="25"/>
                </a:lnTo>
                <a:lnTo>
                  <a:pt x="4367" y="27"/>
                </a:lnTo>
                <a:lnTo>
                  <a:pt x="4367" y="671"/>
                </a:lnTo>
                <a:lnTo>
                  <a:pt x="4110" y="669"/>
                </a:lnTo>
                <a:lnTo>
                  <a:pt x="3853" y="673"/>
                </a:lnTo>
                <a:lnTo>
                  <a:pt x="3596" y="677"/>
                </a:lnTo>
                <a:lnTo>
                  <a:pt x="3339" y="677"/>
                </a:lnTo>
                <a:lnTo>
                  <a:pt x="3083" y="673"/>
                </a:lnTo>
                <a:lnTo>
                  <a:pt x="2826" y="673"/>
                </a:lnTo>
                <a:lnTo>
                  <a:pt x="2569" y="662"/>
                </a:lnTo>
                <a:lnTo>
                  <a:pt x="2312" y="688"/>
                </a:lnTo>
                <a:lnTo>
                  <a:pt x="2055" y="701"/>
                </a:lnTo>
                <a:lnTo>
                  <a:pt x="1798" y="688"/>
                </a:lnTo>
                <a:lnTo>
                  <a:pt x="1541" y="675"/>
                </a:lnTo>
                <a:lnTo>
                  <a:pt x="1284" y="663"/>
                </a:lnTo>
                <a:lnTo>
                  <a:pt x="1028" y="670"/>
                </a:lnTo>
                <a:lnTo>
                  <a:pt x="771" y="663"/>
                </a:lnTo>
                <a:lnTo>
                  <a:pt x="514" y="671"/>
                </a:lnTo>
                <a:lnTo>
                  <a:pt x="257" y="667"/>
                </a:lnTo>
                <a:lnTo>
                  <a:pt x="0" y="660"/>
                </a:lnTo>
                <a:close/>
              </a:path>
            </a:pathLst>
          </a:custGeom>
          <a:solidFill>
            <a:srgbClr val="FF6600"/>
          </a:solidFill>
          <a:ln w="9525">
            <a:noFill/>
            <a:round/>
            <a:headEnd/>
            <a:tailEnd/>
          </a:ln>
        </p:spPr>
        <p:txBody>
          <a:bodyPr/>
          <a:lstStyle/>
          <a:p>
            <a:endParaRPr lang="en-US"/>
          </a:p>
        </p:txBody>
      </p:sp>
      <p:sp>
        <p:nvSpPr>
          <p:cNvPr id="49188" name="Freeform 36"/>
          <p:cNvSpPr>
            <a:spLocks/>
          </p:cNvSpPr>
          <p:nvPr/>
        </p:nvSpPr>
        <p:spPr bwMode="auto">
          <a:xfrm>
            <a:off x="1271588" y="3101975"/>
            <a:ext cx="6932612" cy="993775"/>
          </a:xfrm>
          <a:custGeom>
            <a:avLst/>
            <a:gdLst/>
            <a:ahLst/>
            <a:cxnLst>
              <a:cxn ang="0">
                <a:pos x="0" y="544"/>
              </a:cxn>
              <a:cxn ang="0">
                <a:pos x="0" y="0"/>
              </a:cxn>
              <a:cxn ang="0">
                <a:pos x="257" y="6"/>
              </a:cxn>
              <a:cxn ang="0">
                <a:pos x="514" y="13"/>
              </a:cxn>
              <a:cxn ang="0">
                <a:pos x="771" y="8"/>
              </a:cxn>
              <a:cxn ang="0">
                <a:pos x="1028" y="26"/>
              </a:cxn>
              <a:cxn ang="0">
                <a:pos x="1284" y="18"/>
              </a:cxn>
              <a:cxn ang="0">
                <a:pos x="1541" y="24"/>
              </a:cxn>
              <a:cxn ang="0">
                <a:pos x="1798" y="28"/>
              </a:cxn>
              <a:cxn ang="0">
                <a:pos x="2055" y="62"/>
              </a:cxn>
              <a:cxn ang="0">
                <a:pos x="2312" y="26"/>
              </a:cxn>
              <a:cxn ang="0">
                <a:pos x="2569" y="9"/>
              </a:cxn>
              <a:cxn ang="0">
                <a:pos x="2826" y="38"/>
              </a:cxn>
              <a:cxn ang="0">
                <a:pos x="3083" y="19"/>
              </a:cxn>
              <a:cxn ang="0">
                <a:pos x="3339" y="14"/>
              </a:cxn>
              <a:cxn ang="0">
                <a:pos x="3596" y="18"/>
              </a:cxn>
              <a:cxn ang="0">
                <a:pos x="3853" y="19"/>
              </a:cxn>
              <a:cxn ang="0">
                <a:pos x="4110" y="11"/>
              </a:cxn>
              <a:cxn ang="0">
                <a:pos x="4367" y="20"/>
              </a:cxn>
              <a:cxn ang="0">
                <a:pos x="4367" y="562"/>
              </a:cxn>
              <a:cxn ang="0">
                <a:pos x="4110" y="560"/>
              </a:cxn>
              <a:cxn ang="0">
                <a:pos x="3853" y="567"/>
              </a:cxn>
              <a:cxn ang="0">
                <a:pos x="3596" y="564"/>
              </a:cxn>
              <a:cxn ang="0">
                <a:pos x="3339" y="563"/>
              </a:cxn>
              <a:cxn ang="0">
                <a:pos x="3083" y="568"/>
              </a:cxn>
              <a:cxn ang="0">
                <a:pos x="2826" y="579"/>
              </a:cxn>
              <a:cxn ang="0">
                <a:pos x="2569" y="535"/>
              </a:cxn>
              <a:cxn ang="0">
                <a:pos x="2312" y="585"/>
              </a:cxn>
              <a:cxn ang="0">
                <a:pos x="2055" y="626"/>
              </a:cxn>
              <a:cxn ang="0">
                <a:pos x="1798" y="593"/>
              </a:cxn>
              <a:cxn ang="0">
                <a:pos x="1541" y="567"/>
              </a:cxn>
              <a:cxn ang="0">
                <a:pos x="1284" y="554"/>
              </a:cxn>
              <a:cxn ang="0">
                <a:pos x="1028" y="570"/>
              </a:cxn>
              <a:cxn ang="0">
                <a:pos x="771" y="558"/>
              </a:cxn>
              <a:cxn ang="0">
                <a:pos x="514" y="561"/>
              </a:cxn>
              <a:cxn ang="0">
                <a:pos x="257" y="552"/>
              </a:cxn>
              <a:cxn ang="0">
                <a:pos x="0" y="544"/>
              </a:cxn>
            </a:cxnLst>
            <a:rect l="0" t="0" r="r" b="b"/>
            <a:pathLst>
              <a:path w="4367" h="626">
                <a:moveTo>
                  <a:pt x="0" y="544"/>
                </a:moveTo>
                <a:lnTo>
                  <a:pt x="0" y="0"/>
                </a:lnTo>
                <a:lnTo>
                  <a:pt x="257" y="6"/>
                </a:lnTo>
                <a:lnTo>
                  <a:pt x="514" y="13"/>
                </a:lnTo>
                <a:lnTo>
                  <a:pt x="771" y="8"/>
                </a:lnTo>
                <a:lnTo>
                  <a:pt x="1028" y="26"/>
                </a:lnTo>
                <a:lnTo>
                  <a:pt x="1284" y="18"/>
                </a:lnTo>
                <a:lnTo>
                  <a:pt x="1541" y="24"/>
                </a:lnTo>
                <a:lnTo>
                  <a:pt x="1798" y="28"/>
                </a:lnTo>
                <a:lnTo>
                  <a:pt x="2055" y="62"/>
                </a:lnTo>
                <a:lnTo>
                  <a:pt x="2312" y="26"/>
                </a:lnTo>
                <a:lnTo>
                  <a:pt x="2569" y="9"/>
                </a:lnTo>
                <a:lnTo>
                  <a:pt x="2826" y="38"/>
                </a:lnTo>
                <a:lnTo>
                  <a:pt x="3083" y="19"/>
                </a:lnTo>
                <a:lnTo>
                  <a:pt x="3339" y="14"/>
                </a:lnTo>
                <a:lnTo>
                  <a:pt x="3596" y="18"/>
                </a:lnTo>
                <a:lnTo>
                  <a:pt x="3853" y="19"/>
                </a:lnTo>
                <a:lnTo>
                  <a:pt x="4110" y="11"/>
                </a:lnTo>
                <a:lnTo>
                  <a:pt x="4367" y="20"/>
                </a:lnTo>
                <a:lnTo>
                  <a:pt x="4367" y="562"/>
                </a:lnTo>
                <a:lnTo>
                  <a:pt x="4110" y="560"/>
                </a:lnTo>
                <a:lnTo>
                  <a:pt x="3853" y="567"/>
                </a:lnTo>
                <a:lnTo>
                  <a:pt x="3596" y="564"/>
                </a:lnTo>
                <a:lnTo>
                  <a:pt x="3339" y="563"/>
                </a:lnTo>
                <a:lnTo>
                  <a:pt x="3083" y="568"/>
                </a:lnTo>
                <a:lnTo>
                  <a:pt x="2826" y="579"/>
                </a:lnTo>
                <a:lnTo>
                  <a:pt x="2569" y="535"/>
                </a:lnTo>
                <a:lnTo>
                  <a:pt x="2312" y="585"/>
                </a:lnTo>
                <a:lnTo>
                  <a:pt x="2055" y="626"/>
                </a:lnTo>
                <a:lnTo>
                  <a:pt x="1798" y="593"/>
                </a:lnTo>
                <a:lnTo>
                  <a:pt x="1541" y="567"/>
                </a:lnTo>
                <a:lnTo>
                  <a:pt x="1284" y="554"/>
                </a:lnTo>
                <a:lnTo>
                  <a:pt x="1028" y="570"/>
                </a:lnTo>
                <a:lnTo>
                  <a:pt x="771" y="558"/>
                </a:lnTo>
                <a:lnTo>
                  <a:pt x="514" y="561"/>
                </a:lnTo>
                <a:lnTo>
                  <a:pt x="257" y="552"/>
                </a:lnTo>
                <a:lnTo>
                  <a:pt x="0" y="544"/>
                </a:lnTo>
                <a:close/>
              </a:path>
            </a:pathLst>
          </a:custGeom>
          <a:solidFill>
            <a:srgbClr val="FFCC00"/>
          </a:solidFill>
          <a:ln w="9525">
            <a:noFill/>
            <a:round/>
            <a:headEnd/>
            <a:tailEnd/>
          </a:ln>
        </p:spPr>
        <p:txBody>
          <a:bodyPr/>
          <a:lstStyle/>
          <a:p>
            <a:endParaRPr lang="en-US"/>
          </a:p>
        </p:txBody>
      </p:sp>
      <p:sp>
        <p:nvSpPr>
          <p:cNvPr id="49189" name="Freeform 37"/>
          <p:cNvSpPr>
            <a:spLocks/>
          </p:cNvSpPr>
          <p:nvPr/>
        </p:nvSpPr>
        <p:spPr bwMode="auto">
          <a:xfrm>
            <a:off x="1271588" y="2776538"/>
            <a:ext cx="6932612" cy="423862"/>
          </a:xfrm>
          <a:custGeom>
            <a:avLst/>
            <a:gdLst/>
            <a:ahLst/>
            <a:cxnLst>
              <a:cxn ang="0">
                <a:pos x="0" y="205"/>
              </a:cxn>
              <a:cxn ang="0">
                <a:pos x="0" y="0"/>
              </a:cxn>
              <a:cxn ang="0">
                <a:pos x="257" y="0"/>
              </a:cxn>
              <a:cxn ang="0">
                <a:pos x="514" y="0"/>
              </a:cxn>
              <a:cxn ang="0">
                <a:pos x="771" y="0"/>
              </a:cxn>
              <a:cxn ang="0">
                <a:pos x="1028" y="0"/>
              </a:cxn>
              <a:cxn ang="0">
                <a:pos x="1284" y="0"/>
              </a:cxn>
              <a:cxn ang="0">
                <a:pos x="1541" y="0"/>
              </a:cxn>
              <a:cxn ang="0">
                <a:pos x="1798" y="0"/>
              </a:cxn>
              <a:cxn ang="0">
                <a:pos x="2055" y="0"/>
              </a:cxn>
              <a:cxn ang="0">
                <a:pos x="2312" y="0"/>
              </a:cxn>
              <a:cxn ang="0">
                <a:pos x="2569" y="0"/>
              </a:cxn>
              <a:cxn ang="0">
                <a:pos x="2826" y="0"/>
              </a:cxn>
              <a:cxn ang="0">
                <a:pos x="3083" y="0"/>
              </a:cxn>
              <a:cxn ang="0">
                <a:pos x="3339" y="0"/>
              </a:cxn>
              <a:cxn ang="0">
                <a:pos x="3596" y="0"/>
              </a:cxn>
              <a:cxn ang="0">
                <a:pos x="3853" y="0"/>
              </a:cxn>
              <a:cxn ang="0">
                <a:pos x="4110" y="0"/>
              </a:cxn>
              <a:cxn ang="0">
                <a:pos x="4367" y="0"/>
              </a:cxn>
              <a:cxn ang="0">
                <a:pos x="4367" y="225"/>
              </a:cxn>
              <a:cxn ang="0">
                <a:pos x="4110" y="216"/>
              </a:cxn>
              <a:cxn ang="0">
                <a:pos x="3853" y="224"/>
              </a:cxn>
              <a:cxn ang="0">
                <a:pos x="3596" y="223"/>
              </a:cxn>
              <a:cxn ang="0">
                <a:pos x="3339" y="219"/>
              </a:cxn>
              <a:cxn ang="0">
                <a:pos x="3083" y="224"/>
              </a:cxn>
              <a:cxn ang="0">
                <a:pos x="2826" y="243"/>
              </a:cxn>
              <a:cxn ang="0">
                <a:pos x="2569" y="214"/>
              </a:cxn>
              <a:cxn ang="0">
                <a:pos x="2312" y="231"/>
              </a:cxn>
              <a:cxn ang="0">
                <a:pos x="2055" y="267"/>
              </a:cxn>
              <a:cxn ang="0">
                <a:pos x="1798" y="233"/>
              </a:cxn>
              <a:cxn ang="0">
                <a:pos x="1541" y="229"/>
              </a:cxn>
              <a:cxn ang="0">
                <a:pos x="1284" y="223"/>
              </a:cxn>
              <a:cxn ang="0">
                <a:pos x="1028" y="231"/>
              </a:cxn>
              <a:cxn ang="0">
                <a:pos x="771" y="213"/>
              </a:cxn>
              <a:cxn ang="0">
                <a:pos x="514" y="218"/>
              </a:cxn>
              <a:cxn ang="0">
                <a:pos x="257" y="211"/>
              </a:cxn>
              <a:cxn ang="0">
                <a:pos x="0" y="205"/>
              </a:cxn>
            </a:cxnLst>
            <a:rect l="0" t="0" r="r" b="b"/>
            <a:pathLst>
              <a:path w="4367" h="267">
                <a:moveTo>
                  <a:pt x="0" y="205"/>
                </a:moveTo>
                <a:lnTo>
                  <a:pt x="0" y="0"/>
                </a:lnTo>
                <a:lnTo>
                  <a:pt x="257" y="0"/>
                </a:lnTo>
                <a:lnTo>
                  <a:pt x="514" y="0"/>
                </a:lnTo>
                <a:lnTo>
                  <a:pt x="771" y="0"/>
                </a:lnTo>
                <a:lnTo>
                  <a:pt x="1028" y="0"/>
                </a:lnTo>
                <a:lnTo>
                  <a:pt x="1284" y="0"/>
                </a:lnTo>
                <a:lnTo>
                  <a:pt x="1541" y="0"/>
                </a:lnTo>
                <a:lnTo>
                  <a:pt x="1798" y="0"/>
                </a:lnTo>
                <a:lnTo>
                  <a:pt x="2055" y="0"/>
                </a:lnTo>
                <a:lnTo>
                  <a:pt x="2312" y="0"/>
                </a:lnTo>
                <a:lnTo>
                  <a:pt x="2569" y="0"/>
                </a:lnTo>
                <a:lnTo>
                  <a:pt x="2826" y="0"/>
                </a:lnTo>
                <a:lnTo>
                  <a:pt x="3083" y="0"/>
                </a:lnTo>
                <a:lnTo>
                  <a:pt x="3339" y="0"/>
                </a:lnTo>
                <a:lnTo>
                  <a:pt x="3596" y="0"/>
                </a:lnTo>
                <a:lnTo>
                  <a:pt x="3853" y="0"/>
                </a:lnTo>
                <a:lnTo>
                  <a:pt x="4110" y="0"/>
                </a:lnTo>
                <a:lnTo>
                  <a:pt x="4367" y="0"/>
                </a:lnTo>
                <a:lnTo>
                  <a:pt x="4367" y="225"/>
                </a:lnTo>
                <a:lnTo>
                  <a:pt x="4110" y="216"/>
                </a:lnTo>
                <a:lnTo>
                  <a:pt x="3853" y="224"/>
                </a:lnTo>
                <a:lnTo>
                  <a:pt x="3596" y="223"/>
                </a:lnTo>
                <a:lnTo>
                  <a:pt x="3339" y="219"/>
                </a:lnTo>
                <a:lnTo>
                  <a:pt x="3083" y="224"/>
                </a:lnTo>
                <a:lnTo>
                  <a:pt x="2826" y="243"/>
                </a:lnTo>
                <a:lnTo>
                  <a:pt x="2569" y="214"/>
                </a:lnTo>
                <a:lnTo>
                  <a:pt x="2312" y="231"/>
                </a:lnTo>
                <a:lnTo>
                  <a:pt x="2055" y="267"/>
                </a:lnTo>
                <a:lnTo>
                  <a:pt x="1798" y="233"/>
                </a:lnTo>
                <a:lnTo>
                  <a:pt x="1541" y="229"/>
                </a:lnTo>
                <a:lnTo>
                  <a:pt x="1284" y="223"/>
                </a:lnTo>
                <a:lnTo>
                  <a:pt x="1028" y="231"/>
                </a:lnTo>
                <a:lnTo>
                  <a:pt x="771" y="213"/>
                </a:lnTo>
                <a:lnTo>
                  <a:pt x="514" y="218"/>
                </a:lnTo>
                <a:lnTo>
                  <a:pt x="257" y="211"/>
                </a:lnTo>
                <a:lnTo>
                  <a:pt x="0" y="205"/>
                </a:lnTo>
                <a:close/>
              </a:path>
            </a:pathLst>
          </a:custGeom>
          <a:solidFill>
            <a:srgbClr val="FFFF99"/>
          </a:solidFill>
          <a:ln w="9525">
            <a:noFill/>
            <a:round/>
            <a:headEnd/>
            <a:tailEnd/>
          </a:ln>
        </p:spPr>
        <p:txBody>
          <a:bodyPr/>
          <a:lstStyle/>
          <a:p>
            <a:endParaRPr lang="en-US"/>
          </a:p>
        </p:txBody>
      </p:sp>
      <p:sp>
        <p:nvSpPr>
          <p:cNvPr id="49190" name="Freeform 38"/>
          <p:cNvSpPr>
            <a:spLocks/>
          </p:cNvSpPr>
          <p:nvPr/>
        </p:nvSpPr>
        <p:spPr bwMode="auto">
          <a:xfrm>
            <a:off x="1271588" y="4999038"/>
            <a:ext cx="6932612" cy="336550"/>
          </a:xfrm>
          <a:custGeom>
            <a:avLst/>
            <a:gdLst/>
            <a:ahLst/>
            <a:cxnLst>
              <a:cxn ang="0">
                <a:pos x="0" y="212"/>
              </a:cxn>
              <a:cxn ang="0">
                <a:pos x="0" y="0"/>
              </a:cxn>
              <a:cxn ang="0">
                <a:pos x="257" y="7"/>
              </a:cxn>
              <a:cxn ang="0">
                <a:pos x="514" y="11"/>
              </a:cxn>
              <a:cxn ang="0">
                <a:pos x="771" y="3"/>
              </a:cxn>
              <a:cxn ang="0">
                <a:pos x="1028" y="10"/>
              </a:cxn>
              <a:cxn ang="0">
                <a:pos x="1284" y="3"/>
              </a:cxn>
              <a:cxn ang="0">
                <a:pos x="1541" y="15"/>
              </a:cxn>
              <a:cxn ang="0">
                <a:pos x="1798" y="28"/>
              </a:cxn>
              <a:cxn ang="0">
                <a:pos x="2055" y="41"/>
              </a:cxn>
              <a:cxn ang="0">
                <a:pos x="2312" y="28"/>
              </a:cxn>
              <a:cxn ang="0">
                <a:pos x="2569" y="2"/>
              </a:cxn>
              <a:cxn ang="0">
                <a:pos x="2826" y="13"/>
              </a:cxn>
              <a:cxn ang="0">
                <a:pos x="3083" y="13"/>
              </a:cxn>
              <a:cxn ang="0">
                <a:pos x="3339" y="17"/>
              </a:cxn>
              <a:cxn ang="0">
                <a:pos x="3596" y="17"/>
              </a:cxn>
              <a:cxn ang="0">
                <a:pos x="3853" y="13"/>
              </a:cxn>
              <a:cxn ang="0">
                <a:pos x="4110" y="9"/>
              </a:cxn>
              <a:cxn ang="0">
                <a:pos x="4367" y="11"/>
              </a:cxn>
              <a:cxn ang="0">
                <a:pos x="4367" y="212"/>
              </a:cxn>
              <a:cxn ang="0">
                <a:pos x="4110" y="212"/>
              </a:cxn>
              <a:cxn ang="0">
                <a:pos x="3853" y="212"/>
              </a:cxn>
              <a:cxn ang="0">
                <a:pos x="3596" y="212"/>
              </a:cxn>
              <a:cxn ang="0">
                <a:pos x="3339" y="212"/>
              </a:cxn>
              <a:cxn ang="0">
                <a:pos x="3083" y="212"/>
              </a:cxn>
              <a:cxn ang="0">
                <a:pos x="2826" y="212"/>
              </a:cxn>
              <a:cxn ang="0">
                <a:pos x="2569" y="212"/>
              </a:cxn>
              <a:cxn ang="0">
                <a:pos x="2312" y="212"/>
              </a:cxn>
              <a:cxn ang="0">
                <a:pos x="2055" y="212"/>
              </a:cxn>
              <a:cxn ang="0">
                <a:pos x="1798" y="212"/>
              </a:cxn>
              <a:cxn ang="0">
                <a:pos x="1541" y="212"/>
              </a:cxn>
              <a:cxn ang="0">
                <a:pos x="1284" y="212"/>
              </a:cxn>
              <a:cxn ang="0">
                <a:pos x="1028" y="212"/>
              </a:cxn>
              <a:cxn ang="0">
                <a:pos x="771" y="212"/>
              </a:cxn>
              <a:cxn ang="0">
                <a:pos x="514" y="212"/>
              </a:cxn>
              <a:cxn ang="0">
                <a:pos x="257" y="212"/>
              </a:cxn>
              <a:cxn ang="0">
                <a:pos x="0" y="212"/>
              </a:cxn>
            </a:cxnLst>
            <a:rect l="0" t="0" r="r" b="b"/>
            <a:pathLst>
              <a:path w="4367" h="212">
                <a:moveTo>
                  <a:pt x="0" y="212"/>
                </a:moveTo>
                <a:lnTo>
                  <a:pt x="0" y="0"/>
                </a:lnTo>
                <a:lnTo>
                  <a:pt x="257" y="7"/>
                </a:lnTo>
                <a:lnTo>
                  <a:pt x="514" y="11"/>
                </a:lnTo>
                <a:lnTo>
                  <a:pt x="771" y="3"/>
                </a:lnTo>
                <a:lnTo>
                  <a:pt x="1028" y="10"/>
                </a:lnTo>
                <a:lnTo>
                  <a:pt x="1284" y="3"/>
                </a:lnTo>
                <a:lnTo>
                  <a:pt x="1541" y="15"/>
                </a:lnTo>
                <a:lnTo>
                  <a:pt x="1798" y="28"/>
                </a:lnTo>
                <a:lnTo>
                  <a:pt x="2055" y="41"/>
                </a:lnTo>
                <a:lnTo>
                  <a:pt x="2312" y="28"/>
                </a:lnTo>
                <a:lnTo>
                  <a:pt x="2569" y="2"/>
                </a:lnTo>
                <a:lnTo>
                  <a:pt x="2826" y="13"/>
                </a:lnTo>
                <a:lnTo>
                  <a:pt x="3083" y="13"/>
                </a:lnTo>
                <a:lnTo>
                  <a:pt x="3339" y="17"/>
                </a:lnTo>
                <a:lnTo>
                  <a:pt x="3596" y="17"/>
                </a:lnTo>
                <a:lnTo>
                  <a:pt x="3853" y="13"/>
                </a:lnTo>
                <a:lnTo>
                  <a:pt x="4110" y="9"/>
                </a:lnTo>
                <a:lnTo>
                  <a:pt x="4367" y="11"/>
                </a:lnTo>
                <a:lnTo>
                  <a:pt x="4367" y="212"/>
                </a:lnTo>
                <a:lnTo>
                  <a:pt x="4110" y="212"/>
                </a:lnTo>
                <a:lnTo>
                  <a:pt x="3853" y="212"/>
                </a:lnTo>
                <a:lnTo>
                  <a:pt x="3596" y="212"/>
                </a:lnTo>
                <a:lnTo>
                  <a:pt x="3339" y="212"/>
                </a:lnTo>
                <a:lnTo>
                  <a:pt x="3083" y="212"/>
                </a:lnTo>
                <a:lnTo>
                  <a:pt x="2826" y="212"/>
                </a:lnTo>
                <a:lnTo>
                  <a:pt x="2569" y="212"/>
                </a:lnTo>
                <a:lnTo>
                  <a:pt x="2312" y="212"/>
                </a:lnTo>
                <a:lnTo>
                  <a:pt x="2055" y="212"/>
                </a:lnTo>
                <a:lnTo>
                  <a:pt x="1798" y="212"/>
                </a:lnTo>
                <a:lnTo>
                  <a:pt x="1541" y="212"/>
                </a:lnTo>
                <a:lnTo>
                  <a:pt x="1284" y="212"/>
                </a:lnTo>
                <a:lnTo>
                  <a:pt x="1028" y="212"/>
                </a:lnTo>
                <a:lnTo>
                  <a:pt x="771" y="212"/>
                </a:lnTo>
                <a:lnTo>
                  <a:pt x="514" y="212"/>
                </a:lnTo>
                <a:lnTo>
                  <a:pt x="257" y="212"/>
                </a:lnTo>
                <a:lnTo>
                  <a:pt x="0" y="212"/>
                </a:lnTo>
              </a:path>
            </a:pathLst>
          </a:custGeom>
          <a:noFill/>
          <a:ln w="11113">
            <a:solidFill>
              <a:srgbClr val="000000"/>
            </a:solidFill>
            <a:prstDash val="solid"/>
            <a:round/>
            <a:headEnd/>
            <a:tailEnd/>
          </a:ln>
        </p:spPr>
        <p:txBody>
          <a:bodyPr/>
          <a:lstStyle/>
          <a:p>
            <a:endParaRPr lang="en-US"/>
          </a:p>
        </p:txBody>
      </p:sp>
      <p:sp>
        <p:nvSpPr>
          <p:cNvPr id="49191" name="Freeform 39"/>
          <p:cNvSpPr>
            <a:spLocks/>
          </p:cNvSpPr>
          <p:nvPr/>
        </p:nvSpPr>
        <p:spPr bwMode="auto">
          <a:xfrm>
            <a:off x="1271588" y="3951288"/>
            <a:ext cx="6932612" cy="1112837"/>
          </a:xfrm>
          <a:custGeom>
            <a:avLst/>
            <a:gdLst/>
            <a:ahLst/>
            <a:cxnLst>
              <a:cxn ang="0">
                <a:pos x="0" y="660"/>
              </a:cxn>
              <a:cxn ang="0">
                <a:pos x="0" y="9"/>
              </a:cxn>
              <a:cxn ang="0">
                <a:pos x="257" y="17"/>
              </a:cxn>
              <a:cxn ang="0">
                <a:pos x="514" y="26"/>
              </a:cxn>
              <a:cxn ang="0">
                <a:pos x="771" y="23"/>
              </a:cxn>
              <a:cxn ang="0">
                <a:pos x="1028" y="35"/>
              </a:cxn>
              <a:cxn ang="0">
                <a:pos x="1284" y="19"/>
              </a:cxn>
              <a:cxn ang="0">
                <a:pos x="1541" y="32"/>
              </a:cxn>
              <a:cxn ang="0">
                <a:pos x="1798" y="58"/>
              </a:cxn>
              <a:cxn ang="0">
                <a:pos x="2055" y="91"/>
              </a:cxn>
              <a:cxn ang="0">
                <a:pos x="2312" y="50"/>
              </a:cxn>
              <a:cxn ang="0">
                <a:pos x="2569" y="0"/>
              </a:cxn>
              <a:cxn ang="0">
                <a:pos x="2826" y="44"/>
              </a:cxn>
              <a:cxn ang="0">
                <a:pos x="3083" y="33"/>
              </a:cxn>
              <a:cxn ang="0">
                <a:pos x="3339" y="28"/>
              </a:cxn>
              <a:cxn ang="0">
                <a:pos x="3596" y="29"/>
              </a:cxn>
              <a:cxn ang="0">
                <a:pos x="3853" y="32"/>
              </a:cxn>
              <a:cxn ang="0">
                <a:pos x="4110" y="25"/>
              </a:cxn>
              <a:cxn ang="0">
                <a:pos x="4367" y="27"/>
              </a:cxn>
              <a:cxn ang="0">
                <a:pos x="4367" y="671"/>
              </a:cxn>
              <a:cxn ang="0">
                <a:pos x="4110" y="669"/>
              </a:cxn>
              <a:cxn ang="0">
                <a:pos x="3853" y="673"/>
              </a:cxn>
              <a:cxn ang="0">
                <a:pos x="3596" y="677"/>
              </a:cxn>
              <a:cxn ang="0">
                <a:pos x="3339" y="677"/>
              </a:cxn>
              <a:cxn ang="0">
                <a:pos x="3083" y="673"/>
              </a:cxn>
              <a:cxn ang="0">
                <a:pos x="2826" y="673"/>
              </a:cxn>
              <a:cxn ang="0">
                <a:pos x="2569" y="662"/>
              </a:cxn>
              <a:cxn ang="0">
                <a:pos x="2312" y="688"/>
              </a:cxn>
              <a:cxn ang="0">
                <a:pos x="2055" y="701"/>
              </a:cxn>
              <a:cxn ang="0">
                <a:pos x="1798" y="688"/>
              </a:cxn>
              <a:cxn ang="0">
                <a:pos x="1541" y="675"/>
              </a:cxn>
              <a:cxn ang="0">
                <a:pos x="1284" y="663"/>
              </a:cxn>
              <a:cxn ang="0">
                <a:pos x="1028" y="670"/>
              </a:cxn>
              <a:cxn ang="0">
                <a:pos x="771" y="663"/>
              </a:cxn>
              <a:cxn ang="0">
                <a:pos x="514" y="671"/>
              </a:cxn>
              <a:cxn ang="0">
                <a:pos x="257" y="667"/>
              </a:cxn>
              <a:cxn ang="0">
                <a:pos x="0" y="660"/>
              </a:cxn>
            </a:cxnLst>
            <a:rect l="0" t="0" r="r" b="b"/>
            <a:pathLst>
              <a:path w="4367" h="701">
                <a:moveTo>
                  <a:pt x="0" y="660"/>
                </a:moveTo>
                <a:lnTo>
                  <a:pt x="0" y="9"/>
                </a:lnTo>
                <a:lnTo>
                  <a:pt x="257" y="17"/>
                </a:lnTo>
                <a:lnTo>
                  <a:pt x="514" y="26"/>
                </a:lnTo>
                <a:lnTo>
                  <a:pt x="771" y="23"/>
                </a:lnTo>
                <a:lnTo>
                  <a:pt x="1028" y="35"/>
                </a:lnTo>
                <a:lnTo>
                  <a:pt x="1284" y="19"/>
                </a:lnTo>
                <a:lnTo>
                  <a:pt x="1541" y="32"/>
                </a:lnTo>
                <a:lnTo>
                  <a:pt x="1798" y="58"/>
                </a:lnTo>
                <a:lnTo>
                  <a:pt x="2055" y="91"/>
                </a:lnTo>
                <a:lnTo>
                  <a:pt x="2312" y="50"/>
                </a:lnTo>
                <a:lnTo>
                  <a:pt x="2569" y="0"/>
                </a:lnTo>
                <a:lnTo>
                  <a:pt x="2826" y="44"/>
                </a:lnTo>
                <a:lnTo>
                  <a:pt x="3083" y="33"/>
                </a:lnTo>
                <a:lnTo>
                  <a:pt x="3339" y="28"/>
                </a:lnTo>
                <a:lnTo>
                  <a:pt x="3596" y="29"/>
                </a:lnTo>
                <a:lnTo>
                  <a:pt x="3853" y="32"/>
                </a:lnTo>
                <a:lnTo>
                  <a:pt x="4110" y="25"/>
                </a:lnTo>
                <a:lnTo>
                  <a:pt x="4367" y="27"/>
                </a:lnTo>
                <a:lnTo>
                  <a:pt x="4367" y="671"/>
                </a:lnTo>
                <a:lnTo>
                  <a:pt x="4110" y="669"/>
                </a:lnTo>
                <a:lnTo>
                  <a:pt x="3853" y="673"/>
                </a:lnTo>
                <a:lnTo>
                  <a:pt x="3596" y="677"/>
                </a:lnTo>
                <a:lnTo>
                  <a:pt x="3339" y="677"/>
                </a:lnTo>
                <a:lnTo>
                  <a:pt x="3083" y="673"/>
                </a:lnTo>
                <a:lnTo>
                  <a:pt x="2826" y="673"/>
                </a:lnTo>
                <a:lnTo>
                  <a:pt x="2569" y="662"/>
                </a:lnTo>
                <a:lnTo>
                  <a:pt x="2312" y="688"/>
                </a:lnTo>
                <a:lnTo>
                  <a:pt x="2055" y="701"/>
                </a:lnTo>
                <a:lnTo>
                  <a:pt x="1798" y="688"/>
                </a:lnTo>
                <a:lnTo>
                  <a:pt x="1541" y="675"/>
                </a:lnTo>
                <a:lnTo>
                  <a:pt x="1284" y="663"/>
                </a:lnTo>
                <a:lnTo>
                  <a:pt x="1028" y="670"/>
                </a:lnTo>
                <a:lnTo>
                  <a:pt x="771" y="663"/>
                </a:lnTo>
                <a:lnTo>
                  <a:pt x="514" y="671"/>
                </a:lnTo>
                <a:lnTo>
                  <a:pt x="257" y="667"/>
                </a:lnTo>
                <a:lnTo>
                  <a:pt x="0" y="660"/>
                </a:lnTo>
              </a:path>
            </a:pathLst>
          </a:custGeom>
          <a:noFill/>
          <a:ln w="11113">
            <a:solidFill>
              <a:srgbClr val="000000"/>
            </a:solidFill>
            <a:prstDash val="solid"/>
            <a:round/>
            <a:headEnd/>
            <a:tailEnd/>
          </a:ln>
        </p:spPr>
        <p:txBody>
          <a:bodyPr/>
          <a:lstStyle/>
          <a:p>
            <a:endParaRPr lang="en-US"/>
          </a:p>
        </p:txBody>
      </p:sp>
      <p:sp>
        <p:nvSpPr>
          <p:cNvPr id="49192" name="Freeform 40"/>
          <p:cNvSpPr>
            <a:spLocks/>
          </p:cNvSpPr>
          <p:nvPr/>
        </p:nvSpPr>
        <p:spPr bwMode="auto">
          <a:xfrm>
            <a:off x="1271588" y="3101975"/>
            <a:ext cx="6932612" cy="993775"/>
          </a:xfrm>
          <a:custGeom>
            <a:avLst/>
            <a:gdLst/>
            <a:ahLst/>
            <a:cxnLst>
              <a:cxn ang="0">
                <a:pos x="0" y="544"/>
              </a:cxn>
              <a:cxn ang="0">
                <a:pos x="0" y="0"/>
              </a:cxn>
              <a:cxn ang="0">
                <a:pos x="257" y="6"/>
              </a:cxn>
              <a:cxn ang="0">
                <a:pos x="514" y="13"/>
              </a:cxn>
              <a:cxn ang="0">
                <a:pos x="771" y="8"/>
              </a:cxn>
              <a:cxn ang="0">
                <a:pos x="1028" y="26"/>
              </a:cxn>
              <a:cxn ang="0">
                <a:pos x="1284" y="18"/>
              </a:cxn>
              <a:cxn ang="0">
                <a:pos x="1541" y="24"/>
              </a:cxn>
              <a:cxn ang="0">
                <a:pos x="1798" y="28"/>
              </a:cxn>
              <a:cxn ang="0">
                <a:pos x="2055" y="62"/>
              </a:cxn>
              <a:cxn ang="0">
                <a:pos x="2312" y="26"/>
              </a:cxn>
              <a:cxn ang="0">
                <a:pos x="2569" y="9"/>
              </a:cxn>
              <a:cxn ang="0">
                <a:pos x="2826" y="38"/>
              </a:cxn>
              <a:cxn ang="0">
                <a:pos x="3083" y="19"/>
              </a:cxn>
              <a:cxn ang="0">
                <a:pos x="3339" y="14"/>
              </a:cxn>
              <a:cxn ang="0">
                <a:pos x="3596" y="18"/>
              </a:cxn>
              <a:cxn ang="0">
                <a:pos x="3853" y="19"/>
              </a:cxn>
              <a:cxn ang="0">
                <a:pos x="4110" y="11"/>
              </a:cxn>
              <a:cxn ang="0">
                <a:pos x="4367" y="20"/>
              </a:cxn>
              <a:cxn ang="0">
                <a:pos x="4367" y="562"/>
              </a:cxn>
              <a:cxn ang="0">
                <a:pos x="4110" y="560"/>
              </a:cxn>
              <a:cxn ang="0">
                <a:pos x="3853" y="567"/>
              </a:cxn>
              <a:cxn ang="0">
                <a:pos x="3596" y="564"/>
              </a:cxn>
              <a:cxn ang="0">
                <a:pos x="3339" y="563"/>
              </a:cxn>
              <a:cxn ang="0">
                <a:pos x="3083" y="568"/>
              </a:cxn>
              <a:cxn ang="0">
                <a:pos x="2826" y="579"/>
              </a:cxn>
              <a:cxn ang="0">
                <a:pos x="2569" y="535"/>
              </a:cxn>
              <a:cxn ang="0">
                <a:pos x="2312" y="585"/>
              </a:cxn>
              <a:cxn ang="0">
                <a:pos x="2055" y="626"/>
              </a:cxn>
              <a:cxn ang="0">
                <a:pos x="1798" y="593"/>
              </a:cxn>
              <a:cxn ang="0">
                <a:pos x="1541" y="567"/>
              </a:cxn>
              <a:cxn ang="0">
                <a:pos x="1284" y="554"/>
              </a:cxn>
              <a:cxn ang="0">
                <a:pos x="1028" y="570"/>
              </a:cxn>
              <a:cxn ang="0">
                <a:pos x="771" y="558"/>
              </a:cxn>
              <a:cxn ang="0">
                <a:pos x="514" y="561"/>
              </a:cxn>
              <a:cxn ang="0">
                <a:pos x="257" y="552"/>
              </a:cxn>
              <a:cxn ang="0">
                <a:pos x="0" y="544"/>
              </a:cxn>
            </a:cxnLst>
            <a:rect l="0" t="0" r="r" b="b"/>
            <a:pathLst>
              <a:path w="4367" h="626">
                <a:moveTo>
                  <a:pt x="0" y="544"/>
                </a:moveTo>
                <a:lnTo>
                  <a:pt x="0" y="0"/>
                </a:lnTo>
                <a:lnTo>
                  <a:pt x="257" y="6"/>
                </a:lnTo>
                <a:lnTo>
                  <a:pt x="514" y="13"/>
                </a:lnTo>
                <a:lnTo>
                  <a:pt x="771" y="8"/>
                </a:lnTo>
                <a:lnTo>
                  <a:pt x="1028" y="26"/>
                </a:lnTo>
                <a:lnTo>
                  <a:pt x="1284" y="18"/>
                </a:lnTo>
                <a:lnTo>
                  <a:pt x="1541" y="24"/>
                </a:lnTo>
                <a:lnTo>
                  <a:pt x="1798" y="28"/>
                </a:lnTo>
                <a:lnTo>
                  <a:pt x="2055" y="62"/>
                </a:lnTo>
                <a:lnTo>
                  <a:pt x="2312" y="26"/>
                </a:lnTo>
                <a:lnTo>
                  <a:pt x="2569" y="9"/>
                </a:lnTo>
                <a:lnTo>
                  <a:pt x="2826" y="38"/>
                </a:lnTo>
                <a:lnTo>
                  <a:pt x="3083" y="19"/>
                </a:lnTo>
                <a:lnTo>
                  <a:pt x="3339" y="14"/>
                </a:lnTo>
                <a:lnTo>
                  <a:pt x="3596" y="18"/>
                </a:lnTo>
                <a:lnTo>
                  <a:pt x="3853" y="19"/>
                </a:lnTo>
                <a:lnTo>
                  <a:pt x="4110" y="11"/>
                </a:lnTo>
                <a:lnTo>
                  <a:pt x="4367" y="20"/>
                </a:lnTo>
                <a:lnTo>
                  <a:pt x="4367" y="562"/>
                </a:lnTo>
                <a:lnTo>
                  <a:pt x="4110" y="560"/>
                </a:lnTo>
                <a:lnTo>
                  <a:pt x="3853" y="567"/>
                </a:lnTo>
                <a:lnTo>
                  <a:pt x="3596" y="564"/>
                </a:lnTo>
                <a:lnTo>
                  <a:pt x="3339" y="563"/>
                </a:lnTo>
                <a:lnTo>
                  <a:pt x="3083" y="568"/>
                </a:lnTo>
                <a:lnTo>
                  <a:pt x="2826" y="579"/>
                </a:lnTo>
                <a:lnTo>
                  <a:pt x="2569" y="535"/>
                </a:lnTo>
                <a:lnTo>
                  <a:pt x="2312" y="585"/>
                </a:lnTo>
                <a:lnTo>
                  <a:pt x="2055" y="626"/>
                </a:lnTo>
                <a:lnTo>
                  <a:pt x="1798" y="593"/>
                </a:lnTo>
                <a:lnTo>
                  <a:pt x="1541" y="567"/>
                </a:lnTo>
                <a:lnTo>
                  <a:pt x="1284" y="554"/>
                </a:lnTo>
                <a:lnTo>
                  <a:pt x="1028" y="570"/>
                </a:lnTo>
                <a:lnTo>
                  <a:pt x="771" y="558"/>
                </a:lnTo>
                <a:lnTo>
                  <a:pt x="514" y="561"/>
                </a:lnTo>
                <a:lnTo>
                  <a:pt x="257" y="552"/>
                </a:lnTo>
                <a:lnTo>
                  <a:pt x="0" y="544"/>
                </a:lnTo>
              </a:path>
            </a:pathLst>
          </a:custGeom>
          <a:noFill/>
          <a:ln w="11113">
            <a:solidFill>
              <a:srgbClr val="000000"/>
            </a:solidFill>
            <a:prstDash val="solid"/>
            <a:round/>
            <a:headEnd/>
            <a:tailEnd/>
          </a:ln>
        </p:spPr>
        <p:txBody>
          <a:bodyPr/>
          <a:lstStyle/>
          <a:p>
            <a:endParaRPr lang="en-US"/>
          </a:p>
        </p:txBody>
      </p:sp>
      <p:sp>
        <p:nvSpPr>
          <p:cNvPr id="49193" name="Freeform 41"/>
          <p:cNvSpPr>
            <a:spLocks/>
          </p:cNvSpPr>
          <p:nvPr/>
        </p:nvSpPr>
        <p:spPr bwMode="auto">
          <a:xfrm>
            <a:off x="1271588" y="2776538"/>
            <a:ext cx="6932612" cy="423862"/>
          </a:xfrm>
          <a:custGeom>
            <a:avLst/>
            <a:gdLst/>
            <a:ahLst/>
            <a:cxnLst>
              <a:cxn ang="0">
                <a:pos x="0" y="205"/>
              </a:cxn>
              <a:cxn ang="0">
                <a:pos x="0" y="0"/>
              </a:cxn>
              <a:cxn ang="0">
                <a:pos x="257" y="0"/>
              </a:cxn>
              <a:cxn ang="0">
                <a:pos x="514" y="0"/>
              </a:cxn>
              <a:cxn ang="0">
                <a:pos x="771" y="0"/>
              </a:cxn>
              <a:cxn ang="0">
                <a:pos x="1028" y="0"/>
              </a:cxn>
              <a:cxn ang="0">
                <a:pos x="1284" y="0"/>
              </a:cxn>
              <a:cxn ang="0">
                <a:pos x="1541" y="0"/>
              </a:cxn>
              <a:cxn ang="0">
                <a:pos x="1798" y="0"/>
              </a:cxn>
              <a:cxn ang="0">
                <a:pos x="2055" y="0"/>
              </a:cxn>
              <a:cxn ang="0">
                <a:pos x="2312" y="0"/>
              </a:cxn>
              <a:cxn ang="0">
                <a:pos x="2569" y="0"/>
              </a:cxn>
              <a:cxn ang="0">
                <a:pos x="2826" y="0"/>
              </a:cxn>
              <a:cxn ang="0">
                <a:pos x="3083" y="0"/>
              </a:cxn>
              <a:cxn ang="0">
                <a:pos x="3339" y="0"/>
              </a:cxn>
              <a:cxn ang="0">
                <a:pos x="3596" y="0"/>
              </a:cxn>
              <a:cxn ang="0">
                <a:pos x="3853" y="0"/>
              </a:cxn>
              <a:cxn ang="0">
                <a:pos x="4110" y="0"/>
              </a:cxn>
              <a:cxn ang="0">
                <a:pos x="4367" y="0"/>
              </a:cxn>
              <a:cxn ang="0">
                <a:pos x="4367" y="225"/>
              </a:cxn>
              <a:cxn ang="0">
                <a:pos x="4110" y="216"/>
              </a:cxn>
              <a:cxn ang="0">
                <a:pos x="3853" y="224"/>
              </a:cxn>
              <a:cxn ang="0">
                <a:pos x="3596" y="223"/>
              </a:cxn>
              <a:cxn ang="0">
                <a:pos x="3339" y="219"/>
              </a:cxn>
              <a:cxn ang="0">
                <a:pos x="3083" y="224"/>
              </a:cxn>
              <a:cxn ang="0">
                <a:pos x="2826" y="243"/>
              </a:cxn>
              <a:cxn ang="0">
                <a:pos x="2569" y="214"/>
              </a:cxn>
              <a:cxn ang="0">
                <a:pos x="2312" y="231"/>
              </a:cxn>
              <a:cxn ang="0">
                <a:pos x="2055" y="267"/>
              </a:cxn>
              <a:cxn ang="0">
                <a:pos x="1798" y="233"/>
              </a:cxn>
              <a:cxn ang="0">
                <a:pos x="1541" y="229"/>
              </a:cxn>
              <a:cxn ang="0">
                <a:pos x="1284" y="223"/>
              </a:cxn>
              <a:cxn ang="0">
                <a:pos x="1028" y="231"/>
              </a:cxn>
              <a:cxn ang="0">
                <a:pos x="771" y="213"/>
              </a:cxn>
              <a:cxn ang="0">
                <a:pos x="514" y="218"/>
              </a:cxn>
              <a:cxn ang="0">
                <a:pos x="257" y="211"/>
              </a:cxn>
              <a:cxn ang="0">
                <a:pos x="0" y="205"/>
              </a:cxn>
            </a:cxnLst>
            <a:rect l="0" t="0" r="r" b="b"/>
            <a:pathLst>
              <a:path w="4367" h="267">
                <a:moveTo>
                  <a:pt x="0" y="205"/>
                </a:moveTo>
                <a:lnTo>
                  <a:pt x="0" y="0"/>
                </a:lnTo>
                <a:lnTo>
                  <a:pt x="257" y="0"/>
                </a:lnTo>
                <a:lnTo>
                  <a:pt x="514" y="0"/>
                </a:lnTo>
                <a:lnTo>
                  <a:pt x="771" y="0"/>
                </a:lnTo>
                <a:lnTo>
                  <a:pt x="1028" y="0"/>
                </a:lnTo>
                <a:lnTo>
                  <a:pt x="1284" y="0"/>
                </a:lnTo>
                <a:lnTo>
                  <a:pt x="1541" y="0"/>
                </a:lnTo>
                <a:lnTo>
                  <a:pt x="1798" y="0"/>
                </a:lnTo>
                <a:lnTo>
                  <a:pt x="2055" y="0"/>
                </a:lnTo>
                <a:lnTo>
                  <a:pt x="2312" y="0"/>
                </a:lnTo>
                <a:lnTo>
                  <a:pt x="2569" y="0"/>
                </a:lnTo>
                <a:lnTo>
                  <a:pt x="2826" y="0"/>
                </a:lnTo>
                <a:lnTo>
                  <a:pt x="3083" y="0"/>
                </a:lnTo>
                <a:lnTo>
                  <a:pt x="3339" y="0"/>
                </a:lnTo>
                <a:lnTo>
                  <a:pt x="3596" y="0"/>
                </a:lnTo>
                <a:lnTo>
                  <a:pt x="3853" y="0"/>
                </a:lnTo>
                <a:lnTo>
                  <a:pt x="4110" y="0"/>
                </a:lnTo>
                <a:lnTo>
                  <a:pt x="4367" y="0"/>
                </a:lnTo>
                <a:lnTo>
                  <a:pt x="4367" y="225"/>
                </a:lnTo>
                <a:lnTo>
                  <a:pt x="4110" y="216"/>
                </a:lnTo>
                <a:lnTo>
                  <a:pt x="3853" y="224"/>
                </a:lnTo>
                <a:lnTo>
                  <a:pt x="3596" y="223"/>
                </a:lnTo>
                <a:lnTo>
                  <a:pt x="3339" y="219"/>
                </a:lnTo>
                <a:lnTo>
                  <a:pt x="3083" y="224"/>
                </a:lnTo>
                <a:lnTo>
                  <a:pt x="2826" y="243"/>
                </a:lnTo>
                <a:lnTo>
                  <a:pt x="2569" y="214"/>
                </a:lnTo>
                <a:lnTo>
                  <a:pt x="2312" y="231"/>
                </a:lnTo>
                <a:lnTo>
                  <a:pt x="2055" y="267"/>
                </a:lnTo>
                <a:lnTo>
                  <a:pt x="1798" y="233"/>
                </a:lnTo>
                <a:lnTo>
                  <a:pt x="1541" y="229"/>
                </a:lnTo>
                <a:lnTo>
                  <a:pt x="1284" y="223"/>
                </a:lnTo>
                <a:lnTo>
                  <a:pt x="1028" y="231"/>
                </a:lnTo>
                <a:lnTo>
                  <a:pt x="771" y="213"/>
                </a:lnTo>
                <a:lnTo>
                  <a:pt x="514" y="218"/>
                </a:lnTo>
                <a:lnTo>
                  <a:pt x="257" y="211"/>
                </a:lnTo>
                <a:lnTo>
                  <a:pt x="0" y="205"/>
                </a:lnTo>
              </a:path>
            </a:pathLst>
          </a:custGeom>
          <a:noFill/>
          <a:ln w="11113">
            <a:solidFill>
              <a:srgbClr val="000000"/>
            </a:solidFill>
            <a:prstDash val="solid"/>
            <a:round/>
            <a:headEnd/>
            <a:tailEnd/>
          </a:ln>
        </p:spPr>
        <p:txBody>
          <a:bodyPr/>
          <a:lstStyle/>
          <a:p>
            <a:endParaRPr lang="en-US"/>
          </a:p>
        </p:txBody>
      </p:sp>
      <p:sp>
        <p:nvSpPr>
          <p:cNvPr id="49194" name="Line 42"/>
          <p:cNvSpPr>
            <a:spLocks noChangeShapeType="1"/>
          </p:cNvSpPr>
          <p:nvPr/>
        </p:nvSpPr>
        <p:spPr bwMode="auto">
          <a:xfrm>
            <a:off x="1271588" y="2776538"/>
            <a:ext cx="1587" cy="2559050"/>
          </a:xfrm>
          <a:prstGeom prst="line">
            <a:avLst/>
          </a:prstGeom>
          <a:noFill/>
          <a:ln w="0">
            <a:solidFill>
              <a:srgbClr val="000000"/>
            </a:solidFill>
            <a:round/>
            <a:headEnd/>
            <a:tailEnd/>
          </a:ln>
        </p:spPr>
        <p:txBody>
          <a:bodyPr/>
          <a:lstStyle/>
          <a:p>
            <a:endParaRPr lang="en-US"/>
          </a:p>
        </p:txBody>
      </p:sp>
      <p:sp>
        <p:nvSpPr>
          <p:cNvPr id="49195" name="Line 43"/>
          <p:cNvSpPr>
            <a:spLocks noChangeShapeType="1"/>
          </p:cNvSpPr>
          <p:nvPr/>
        </p:nvSpPr>
        <p:spPr bwMode="auto">
          <a:xfrm>
            <a:off x="1236663" y="5335588"/>
            <a:ext cx="34925" cy="1587"/>
          </a:xfrm>
          <a:prstGeom prst="line">
            <a:avLst/>
          </a:prstGeom>
          <a:noFill/>
          <a:ln w="0">
            <a:solidFill>
              <a:srgbClr val="000000"/>
            </a:solidFill>
            <a:round/>
            <a:headEnd/>
            <a:tailEnd/>
          </a:ln>
        </p:spPr>
        <p:txBody>
          <a:bodyPr/>
          <a:lstStyle/>
          <a:p>
            <a:endParaRPr lang="en-US"/>
          </a:p>
        </p:txBody>
      </p:sp>
      <p:sp>
        <p:nvSpPr>
          <p:cNvPr id="49196" name="Line 44"/>
          <p:cNvSpPr>
            <a:spLocks noChangeShapeType="1"/>
          </p:cNvSpPr>
          <p:nvPr/>
        </p:nvSpPr>
        <p:spPr bwMode="auto">
          <a:xfrm>
            <a:off x="1236663" y="5078413"/>
            <a:ext cx="34925" cy="1587"/>
          </a:xfrm>
          <a:prstGeom prst="line">
            <a:avLst/>
          </a:prstGeom>
          <a:noFill/>
          <a:ln w="0">
            <a:solidFill>
              <a:srgbClr val="000000"/>
            </a:solidFill>
            <a:round/>
            <a:headEnd/>
            <a:tailEnd/>
          </a:ln>
        </p:spPr>
        <p:txBody>
          <a:bodyPr/>
          <a:lstStyle/>
          <a:p>
            <a:endParaRPr lang="en-US"/>
          </a:p>
        </p:txBody>
      </p:sp>
      <p:sp>
        <p:nvSpPr>
          <p:cNvPr id="49197" name="Line 45"/>
          <p:cNvSpPr>
            <a:spLocks noChangeShapeType="1"/>
          </p:cNvSpPr>
          <p:nvPr/>
        </p:nvSpPr>
        <p:spPr bwMode="auto">
          <a:xfrm>
            <a:off x="1236663" y="4824413"/>
            <a:ext cx="34925" cy="1587"/>
          </a:xfrm>
          <a:prstGeom prst="line">
            <a:avLst/>
          </a:prstGeom>
          <a:noFill/>
          <a:ln w="0">
            <a:solidFill>
              <a:srgbClr val="000000"/>
            </a:solidFill>
            <a:round/>
            <a:headEnd/>
            <a:tailEnd/>
          </a:ln>
        </p:spPr>
        <p:txBody>
          <a:bodyPr/>
          <a:lstStyle/>
          <a:p>
            <a:endParaRPr lang="en-US"/>
          </a:p>
        </p:txBody>
      </p:sp>
      <p:sp>
        <p:nvSpPr>
          <p:cNvPr id="49198" name="Line 46"/>
          <p:cNvSpPr>
            <a:spLocks noChangeShapeType="1"/>
          </p:cNvSpPr>
          <p:nvPr/>
        </p:nvSpPr>
        <p:spPr bwMode="auto">
          <a:xfrm>
            <a:off x="1236663" y="4567238"/>
            <a:ext cx="34925" cy="1587"/>
          </a:xfrm>
          <a:prstGeom prst="line">
            <a:avLst/>
          </a:prstGeom>
          <a:noFill/>
          <a:ln w="0">
            <a:solidFill>
              <a:srgbClr val="000000"/>
            </a:solidFill>
            <a:round/>
            <a:headEnd/>
            <a:tailEnd/>
          </a:ln>
        </p:spPr>
        <p:txBody>
          <a:bodyPr/>
          <a:lstStyle/>
          <a:p>
            <a:endParaRPr lang="en-US"/>
          </a:p>
        </p:txBody>
      </p:sp>
      <p:sp>
        <p:nvSpPr>
          <p:cNvPr id="49199" name="Line 47"/>
          <p:cNvSpPr>
            <a:spLocks noChangeShapeType="1"/>
          </p:cNvSpPr>
          <p:nvPr/>
        </p:nvSpPr>
        <p:spPr bwMode="auto">
          <a:xfrm>
            <a:off x="1236663" y="4313238"/>
            <a:ext cx="34925" cy="1587"/>
          </a:xfrm>
          <a:prstGeom prst="line">
            <a:avLst/>
          </a:prstGeom>
          <a:noFill/>
          <a:ln w="0">
            <a:solidFill>
              <a:srgbClr val="000000"/>
            </a:solidFill>
            <a:round/>
            <a:headEnd/>
            <a:tailEnd/>
          </a:ln>
        </p:spPr>
        <p:txBody>
          <a:bodyPr/>
          <a:lstStyle/>
          <a:p>
            <a:endParaRPr lang="en-US"/>
          </a:p>
        </p:txBody>
      </p:sp>
      <p:sp>
        <p:nvSpPr>
          <p:cNvPr id="49200" name="Line 48"/>
          <p:cNvSpPr>
            <a:spLocks noChangeShapeType="1"/>
          </p:cNvSpPr>
          <p:nvPr/>
        </p:nvSpPr>
        <p:spPr bwMode="auto">
          <a:xfrm>
            <a:off x="1236663" y="4056063"/>
            <a:ext cx="34925" cy="1587"/>
          </a:xfrm>
          <a:prstGeom prst="line">
            <a:avLst/>
          </a:prstGeom>
          <a:noFill/>
          <a:ln w="0">
            <a:solidFill>
              <a:srgbClr val="000000"/>
            </a:solidFill>
            <a:round/>
            <a:headEnd/>
            <a:tailEnd/>
          </a:ln>
        </p:spPr>
        <p:txBody>
          <a:bodyPr/>
          <a:lstStyle/>
          <a:p>
            <a:endParaRPr lang="en-US"/>
          </a:p>
        </p:txBody>
      </p:sp>
      <p:sp>
        <p:nvSpPr>
          <p:cNvPr id="49201" name="Line 49"/>
          <p:cNvSpPr>
            <a:spLocks noChangeShapeType="1"/>
          </p:cNvSpPr>
          <p:nvPr/>
        </p:nvSpPr>
        <p:spPr bwMode="auto">
          <a:xfrm>
            <a:off x="1236663" y="3800475"/>
            <a:ext cx="34925" cy="1588"/>
          </a:xfrm>
          <a:prstGeom prst="line">
            <a:avLst/>
          </a:prstGeom>
          <a:noFill/>
          <a:ln w="0">
            <a:solidFill>
              <a:srgbClr val="000000"/>
            </a:solidFill>
            <a:round/>
            <a:headEnd/>
            <a:tailEnd/>
          </a:ln>
        </p:spPr>
        <p:txBody>
          <a:bodyPr/>
          <a:lstStyle/>
          <a:p>
            <a:endParaRPr lang="en-US"/>
          </a:p>
        </p:txBody>
      </p:sp>
      <p:sp>
        <p:nvSpPr>
          <p:cNvPr id="49202" name="Line 50"/>
          <p:cNvSpPr>
            <a:spLocks noChangeShapeType="1"/>
          </p:cNvSpPr>
          <p:nvPr/>
        </p:nvSpPr>
        <p:spPr bwMode="auto">
          <a:xfrm>
            <a:off x="1236663" y="3544888"/>
            <a:ext cx="34925" cy="1587"/>
          </a:xfrm>
          <a:prstGeom prst="line">
            <a:avLst/>
          </a:prstGeom>
          <a:noFill/>
          <a:ln w="0">
            <a:solidFill>
              <a:srgbClr val="000000"/>
            </a:solidFill>
            <a:round/>
            <a:headEnd/>
            <a:tailEnd/>
          </a:ln>
        </p:spPr>
        <p:txBody>
          <a:bodyPr/>
          <a:lstStyle/>
          <a:p>
            <a:endParaRPr lang="en-US"/>
          </a:p>
        </p:txBody>
      </p:sp>
      <p:sp>
        <p:nvSpPr>
          <p:cNvPr id="49203" name="Line 51"/>
          <p:cNvSpPr>
            <a:spLocks noChangeShapeType="1"/>
          </p:cNvSpPr>
          <p:nvPr/>
        </p:nvSpPr>
        <p:spPr bwMode="auto">
          <a:xfrm>
            <a:off x="1236663" y="3289300"/>
            <a:ext cx="34925" cy="1588"/>
          </a:xfrm>
          <a:prstGeom prst="line">
            <a:avLst/>
          </a:prstGeom>
          <a:noFill/>
          <a:ln w="0">
            <a:solidFill>
              <a:srgbClr val="000000"/>
            </a:solidFill>
            <a:round/>
            <a:headEnd/>
            <a:tailEnd/>
          </a:ln>
        </p:spPr>
        <p:txBody>
          <a:bodyPr/>
          <a:lstStyle/>
          <a:p>
            <a:endParaRPr lang="en-US"/>
          </a:p>
        </p:txBody>
      </p:sp>
      <p:sp>
        <p:nvSpPr>
          <p:cNvPr id="49204" name="Line 52"/>
          <p:cNvSpPr>
            <a:spLocks noChangeShapeType="1"/>
          </p:cNvSpPr>
          <p:nvPr/>
        </p:nvSpPr>
        <p:spPr bwMode="auto">
          <a:xfrm>
            <a:off x="1236663" y="3033713"/>
            <a:ext cx="34925" cy="1587"/>
          </a:xfrm>
          <a:prstGeom prst="line">
            <a:avLst/>
          </a:prstGeom>
          <a:noFill/>
          <a:ln w="0">
            <a:solidFill>
              <a:srgbClr val="000000"/>
            </a:solidFill>
            <a:round/>
            <a:headEnd/>
            <a:tailEnd/>
          </a:ln>
        </p:spPr>
        <p:txBody>
          <a:bodyPr/>
          <a:lstStyle/>
          <a:p>
            <a:endParaRPr lang="en-US"/>
          </a:p>
        </p:txBody>
      </p:sp>
      <p:sp>
        <p:nvSpPr>
          <p:cNvPr id="49205" name="Line 53"/>
          <p:cNvSpPr>
            <a:spLocks noChangeShapeType="1"/>
          </p:cNvSpPr>
          <p:nvPr/>
        </p:nvSpPr>
        <p:spPr bwMode="auto">
          <a:xfrm>
            <a:off x="1236663" y="2776538"/>
            <a:ext cx="34925" cy="1587"/>
          </a:xfrm>
          <a:prstGeom prst="line">
            <a:avLst/>
          </a:prstGeom>
          <a:noFill/>
          <a:ln w="0">
            <a:solidFill>
              <a:srgbClr val="000000"/>
            </a:solidFill>
            <a:round/>
            <a:headEnd/>
            <a:tailEnd/>
          </a:ln>
        </p:spPr>
        <p:txBody>
          <a:bodyPr/>
          <a:lstStyle/>
          <a:p>
            <a:endParaRPr lang="en-US"/>
          </a:p>
        </p:txBody>
      </p:sp>
      <p:sp>
        <p:nvSpPr>
          <p:cNvPr id="49206" name="Line 54"/>
          <p:cNvSpPr>
            <a:spLocks noChangeShapeType="1"/>
          </p:cNvSpPr>
          <p:nvPr/>
        </p:nvSpPr>
        <p:spPr bwMode="auto">
          <a:xfrm>
            <a:off x="1271588" y="5335588"/>
            <a:ext cx="6932612" cy="1587"/>
          </a:xfrm>
          <a:prstGeom prst="line">
            <a:avLst/>
          </a:prstGeom>
          <a:noFill/>
          <a:ln w="0">
            <a:solidFill>
              <a:srgbClr val="000000"/>
            </a:solidFill>
            <a:round/>
            <a:headEnd/>
            <a:tailEnd/>
          </a:ln>
        </p:spPr>
        <p:txBody>
          <a:bodyPr/>
          <a:lstStyle/>
          <a:p>
            <a:endParaRPr lang="en-US"/>
          </a:p>
        </p:txBody>
      </p:sp>
      <p:sp>
        <p:nvSpPr>
          <p:cNvPr id="49207" name="Line 55"/>
          <p:cNvSpPr>
            <a:spLocks noChangeShapeType="1"/>
          </p:cNvSpPr>
          <p:nvPr/>
        </p:nvSpPr>
        <p:spPr bwMode="auto">
          <a:xfrm flipV="1">
            <a:off x="1271588" y="5335588"/>
            <a:ext cx="1587" cy="30162"/>
          </a:xfrm>
          <a:prstGeom prst="line">
            <a:avLst/>
          </a:prstGeom>
          <a:noFill/>
          <a:ln w="0">
            <a:solidFill>
              <a:srgbClr val="000000"/>
            </a:solidFill>
            <a:round/>
            <a:headEnd/>
            <a:tailEnd/>
          </a:ln>
        </p:spPr>
        <p:txBody>
          <a:bodyPr/>
          <a:lstStyle/>
          <a:p>
            <a:endParaRPr lang="en-US"/>
          </a:p>
        </p:txBody>
      </p:sp>
      <p:sp>
        <p:nvSpPr>
          <p:cNvPr id="49208" name="Line 56"/>
          <p:cNvSpPr>
            <a:spLocks noChangeShapeType="1"/>
          </p:cNvSpPr>
          <p:nvPr/>
        </p:nvSpPr>
        <p:spPr bwMode="auto">
          <a:xfrm flipV="1">
            <a:off x="1679575" y="5335588"/>
            <a:ext cx="1588" cy="30162"/>
          </a:xfrm>
          <a:prstGeom prst="line">
            <a:avLst/>
          </a:prstGeom>
          <a:noFill/>
          <a:ln w="0">
            <a:solidFill>
              <a:srgbClr val="000000"/>
            </a:solidFill>
            <a:round/>
            <a:headEnd/>
            <a:tailEnd/>
          </a:ln>
        </p:spPr>
        <p:txBody>
          <a:bodyPr/>
          <a:lstStyle/>
          <a:p>
            <a:endParaRPr lang="en-US"/>
          </a:p>
        </p:txBody>
      </p:sp>
      <p:sp>
        <p:nvSpPr>
          <p:cNvPr id="49209" name="Line 57"/>
          <p:cNvSpPr>
            <a:spLocks noChangeShapeType="1"/>
          </p:cNvSpPr>
          <p:nvPr/>
        </p:nvSpPr>
        <p:spPr bwMode="auto">
          <a:xfrm flipV="1">
            <a:off x="2087563" y="5335588"/>
            <a:ext cx="1587" cy="30162"/>
          </a:xfrm>
          <a:prstGeom prst="line">
            <a:avLst/>
          </a:prstGeom>
          <a:noFill/>
          <a:ln w="0">
            <a:solidFill>
              <a:srgbClr val="000000"/>
            </a:solidFill>
            <a:round/>
            <a:headEnd/>
            <a:tailEnd/>
          </a:ln>
        </p:spPr>
        <p:txBody>
          <a:bodyPr/>
          <a:lstStyle/>
          <a:p>
            <a:endParaRPr lang="en-US"/>
          </a:p>
        </p:txBody>
      </p:sp>
      <p:sp>
        <p:nvSpPr>
          <p:cNvPr id="49210" name="Line 58"/>
          <p:cNvSpPr>
            <a:spLocks noChangeShapeType="1"/>
          </p:cNvSpPr>
          <p:nvPr/>
        </p:nvSpPr>
        <p:spPr bwMode="auto">
          <a:xfrm flipV="1">
            <a:off x="2495550" y="5335588"/>
            <a:ext cx="1588" cy="30162"/>
          </a:xfrm>
          <a:prstGeom prst="line">
            <a:avLst/>
          </a:prstGeom>
          <a:noFill/>
          <a:ln w="0">
            <a:solidFill>
              <a:srgbClr val="000000"/>
            </a:solidFill>
            <a:round/>
            <a:headEnd/>
            <a:tailEnd/>
          </a:ln>
        </p:spPr>
        <p:txBody>
          <a:bodyPr/>
          <a:lstStyle/>
          <a:p>
            <a:endParaRPr lang="en-US"/>
          </a:p>
        </p:txBody>
      </p:sp>
      <p:sp>
        <p:nvSpPr>
          <p:cNvPr id="49211" name="Line 59"/>
          <p:cNvSpPr>
            <a:spLocks noChangeShapeType="1"/>
          </p:cNvSpPr>
          <p:nvPr/>
        </p:nvSpPr>
        <p:spPr bwMode="auto">
          <a:xfrm flipV="1">
            <a:off x="2903538" y="5335588"/>
            <a:ext cx="1587" cy="30162"/>
          </a:xfrm>
          <a:prstGeom prst="line">
            <a:avLst/>
          </a:prstGeom>
          <a:noFill/>
          <a:ln w="0">
            <a:solidFill>
              <a:srgbClr val="000000"/>
            </a:solidFill>
            <a:round/>
            <a:headEnd/>
            <a:tailEnd/>
          </a:ln>
        </p:spPr>
        <p:txBody>
          <a:bodyPr/>
          <a:lstStyle/>
          <a:p>
            <a:endParaRPr lang="en-US"/>
          </a:p>
        </p:txBody>
      </p:sp>
      <p:sp>
        <p:nvSpPr>
          <p:cNvPr id="49212" name="Line 60"/>
          <p:cNvSpPr>
            <a:spLocks noChangeShapeType="1"/>
          </p:cNvSpPr>
          <p:nvPr/>
        </p:nvSpPr>
        <p:spPr bwMode="auto">
          <a:xfrm flipV="1">
            <a:off x="3309938" y="5335588"/>
            <a:ext cx="1587" cy="30162"/>
          </a:xfrm>
          <a:prstGeom prst="line">
            <a:avLst/>
          </a:prstGeom>
          <a:noFill/>
          <a:ln w="0">
            <a:solidFill>
              <a:srgbClr val="000000"/>
            </a:solidFill>
            <a:round/>
            <a:headEnd/>
            <a:tailEnd/>
          </a:ln>
        </p:spPr>
        <p:txBody>
          <a:bodyPr/>
          <a:lstStyle/>
          <a:p>
            <a:endParaRPr lang="en-US"/>
          </a:p>
        </p:txBody>
      </p:sp>
      <p:sp>
        <p:nvSpPr>
          <p:cNvPr id="49213" name="Line 61"/>
          <p:cNvSpPr>
            <a:spLocks noChangeShapeType="1"/>
          </p:cNvSpPr>
          <p:nvPr/>
        </p:nvSpPr>
        <p:spPr bwMode="auto">
          <a:xfrm flipV="1">
            <a:off x="3717925" y="5335588"/>
            <a:ext cx="1588" cy="30162"/>
          </a:xfrm>
          <a:prstGeom prst="line">
            <a:avLst/>
          </a:prstGeom>
          <a:noFill/>
          <a:ln w="0">
            <a:solidFill>
              <a:srgbClr val="000000"/>
            </a:solidFill>
            <a:round/>
            <a:headEnd/>
            <a:tailEnd/>
          </a:ln>
        </p:spPr>
        <p:txBody>
          <a:bodyPr/>
          <a:lstStyle/>
          <a:p>
            <a:endParaRPr lang="en-US"/>
          </a:p>
        </p:txBody>
      </p:sp>
      <p:sp>
        <p:nvSpPr>
          <p:cNvPr id="49214" name="Line 62"/>
          <p:cNvSpPr>
            <a:spLocks noChangeShapeType="1"/>
          </p:cNvSpPr>
          <p:nvPr/>
        </p:nvSpPr>
        <p:spPr bwMode="auto">
          <a:xfrm flipV="1">
            <a:off x="4125913" y="5335588"/>
            <a:ext cx="1587" cy="30162"/>
          </a:xfrm>
          <a:prstGeom prst="line">
            <a:avLst/>
          </a:prstGeom>
          <a:noFill/>
          <a:ln w="0">
            <a:solidFill>
              <a:srgbClr val="000000"/>
            </a:solidFill>
            <a:round/>
            <a:headEnd/>
            <a:tailEnd/>
          </a:ln>
        </p:spPr>
        <p:txBody>
          <a:bodyPr/>
          <a:lstStyle/>
          <a:p>
            <a:endParaRPr lang="en-US"/>
          </a:p>
        </p:txBody>
      </p:sp>
      <p:sp>
        <p:nvSpPr>
          <p:cNvPr id="49215" name="Line 63"/>
          <p:cNvSpPr>
            <a:spLocks noChangeShapeType="1"/>
          </p:cNvSpPr>
          <p:nvPr/>
        </p:nvSpPr>
        <p:spPr bwMode="auto">
          <a:xfrm flipV="1">
            <a:off x="4533900" y="5335588"/>
            <a:ext cx="1588" cy="30162"/>
          </a:xfrm>
          <a:prstGeom prst="line">
            <a:avLst/>
          </a:prstGeom>
          <a:noFill/>
          <a:ln w="0">
            <a:solidFill>
              <a:srgbClr val="000000"/>
            </a:solidFill>
            <a:round/>
            <a:headEnd/>
            <a:tailEnd/>
          </a:ln>
        </p:spPr>
        <p:txBody>
          <a:bodyPr/>
          <a:lstStyle/>
          <a:p>
            <a:endParaRPr lang="en-US"/>
          </a:p>
        </p:txBody>
      </p:sp>
      <p:sp>
        <p:nvSpPr>
          <p:cNvPr id="49216" name="Line 64"/>
          <p:cNvSpPr>
            <a:spLocks noChangeShapeType="1"/>
          </p:cNvSpPr>
          <p:nvPr/>
        </p:nvSpPr>
        <p:spPr bwMode="auto">
          <a:xfrm flipV="1">
            <a:off x="4941888" y="5335588"/>
            <a:ext cx="1587" cy="30162"/>
          </a:xfrm>
          <a:prstGeom prst="line">
            <a:avLst/>
          </a:prstGeom>
          <a:noFill/>
          <a:ln w="0">
            <a:solidFill>
              <a:srgbClr val="000000"/>
            </a:solidFill>
            <a:round/>
            <a:headEnd/>
            <a:tailEnd/>
          </a:ln>
        </p:spPr>
        <p:txBody>
          <a:bodyPr/>
          <a:lstStyle/>
          <a:p>
            <a:endParaRPr lang="en-US"/>
          </a:p>
        </p:txBody>
      </p:sp>
      <p:sp>
        <p:nvSpPr>
          <p:cNvPr id="49217" name="Line 65"/>
          <p:cNvSpPr>
            <a:spLocks noChangeShapeType="1"/>
          </p:cNvSpPr>
          <p:nvPr/>
        </p:nvSpPr>
        <p:spPr bwMode="auto">
          <a:xfrm flipV="1">
            <a:off x="5349875" y="5335588"/>
            <a:ext cx="1588" cy="30162"/>
          </a:xfrm>
          <a:prstGeom prst="line">
            <a:avLst/>
          </a:prstGeom>
          <a:noFill/>
          <a:ln w="0">
            <a:solidFill>
              <a:srgbClr val="000000"/>
            </a:solidFill>
            <a:round/>
            <a:headEnd/>
            <a:tailEnd/>
          </a:ln>
        </p:spPr>
        <p:txBody>
          <a:bodyPr/>
          <a:lstStyle/>
          <a:p>
            <a:endParaRPr lang="en-US"/>
          </a:p>
        </p:txBody>
      </p:sp>
      <p:sp>
        <p:nvSpPr>
          <p:cNvPr id="49218" name="Line 66"/>
          <p:cNvSpPr>
            <a:spLocks noChangeShapeType="1"/>
          </p:cNvSpPr>
          <p:nvPr/>
        </p:nvSpPr>
        <p:spPr bwMode="auto">
          <a:xfrm flipV="1">
            <a:off x="5757863" y="5335588"/>
            <a:ext cx="1587" cy="30162"/>
          </a:xfrm>
          <a:prstGeom prst="line">
            <a:avLst/>
          </a:prstGeom>
          <a:noFill/>
          <a:ln w="0">
            <a:solidFill>
              <a:srgbClr val="000000"/>
            </a:solidFill>
            <a:round/>
            <a:headEnd/>
            <a:tailEnd/>
          </a:ln>
        </p:spPr>
        <p:txBody>
          <a:bodyPr/>
          <a:lstStyle/>
          <a:p>
            <a:endParaRPr lang="en-US"/>
          </a:p>
        </p:txBody>
      </p:sp>
      <p:sp>
        <p:nvSpPr>
          <p:cNvPr id="49219" name="Line 67"/>
          <p:cNvSpPr>
            <a:spLocks noChangeShapeType="1"/>
          </p:cNvSpPr>
          <p:nvPr/>
        </p:nvSpPr>
        <p:spPr bwMode="auto">
          <a:xfrm flipV="1">
            <a:off x="6165850" y="5335588"/>
            <a:ext cx="1588" cy="30162"/>
          </a:xfrm>
          <a:prstGeom prst="line">
            <a:avLst/>
          </a:prstGeom>
          <a:noFill/>
          <a:ln w="0">
            <a:solidFill>
              <a:srgbClr val="000000"/>
            </a:solidFill>
            <a:round/>
            <a:headEnd/>
            <a:tailEnd/>
          </a:ln>
        </p:spPr>
        <p:txBody>
          <a:bodyPr/>
          <a:lstStyle/>
          <a:p>
            <a:endParaRPr lang="en-US"/>
          </a:p>
        </p:txBody>
      </p:sp>
      <p:sp>
        <p:nvSpPr>
          <p:cNvPr id="49220" name="Line 68"/>
          <p:cNvSpPr>
            <a:spLocks noChangeShapeType="1"/>
          </p:cNvSpPr>
          <p:nvPr/>
        </p:nvSpPr>
        <p:spPr bwMode="auto">
          <a:xfrm flipV="1">
            <a:off x="6572250" y="5335588"/>
            <a:ext cx="1588" cy="30162"/>
          </a:xfrm>
          <a:prstGeom prst="line">
            <a:avLst/>
          </a:prstGeom>
          <a:noFill/>
          <a:ln w="0">
            <a:solidFill>
              <a:srgbClr val="000000"/>
            </a:solidFill>
            <a:round/>
            <a:headEnd/>
            <a:tailEnd/>
          </a:ln>
        </p:spPr>
        <p:txBody>
          <a:bodyPr/>
          <a:lstStyle/>
          <a:p>
            <a:endParaRPr lang="en-US"/>
          </a:p>
        </p:txBody>
      </p:sp>
      <p:sp>
        <p:nvSpPr>
          <p:cNvPr id="49221" name="Line 69"/>
          <p:cNvSpPr>
            <a:spLocks noChangeShapeType="1"/>
          </p:cNvSpPr>
          <p:nvPr/>
        </p:nvSpPr>
        <p:spPr bwMode="auto">
          <a:xfrm flipV="1">
            <a:off x="6980238" y="5335588"/>
            <a:ext cx="1587" cy="30162"/>
          </a:xfrm>
          <a:prstGeom prst="line">
            <a:avLst/>
          </a:prstGeom>
          <a:noFill/>
          <a:ln w="0">
            <a:solidFill>
              <a:srgbClr val="000000"/>
            </a:solidFill>
            <a:round/>
            <a:headEnd/>
            <a:tailEnd/>
          </a:ln>
        </p:spPr>
        <p:txBody>
          <a:bodyPr/>
          <a:lstStyle/>
          <a:p>
            <a:endParaRPr lang="en-US"/>
          </a:p>
        </p:txBody>
      </p:sp>
      <p:sp>
        <p:nvSpPr>
          <p:cNvPr id="49222" name="Line 70"/>
          <p:cNvSpPr>
            <a:spLocks noChangeShapeType="1"/>
          </p:cNvSpPr>
          <p:nvPr/>
        </p:nvSpPr>
        <p:spPr bwMode="auto">
          <a:xfrm flipV="1">
            <a:off x="7388225" y="5335588"/>
            <a:ext cx="1588" cy="30162"/>
          </a:xfrm>
          <a:prstGeom prst="line">
            <a:avLst/>
          </a:prstGeom>
          <a:noFill/>
          <a:ln w="0">
            <a:solidFill>
              <a:srgbClr val="000000"/>
            </a:solidFill>
            <a:round/>
            <a:headEnd/>
            <a:tailEnd/>
          </a:ln>
        </p:spPr>
        <p:txBody>
          <a:bodyPr/>
          <a:lstStyle/>
          <a:p>
            <a:endParaRPr lang="en-US"/>
          </a:p>
        </p:txBody>
      </p:sp>
      <p:sp>
        <p:nvSpPr>
          <p:cNvPr id="49223" name="Line 71"/>
          <p:cNvSpPr>
            <a:spLocks noChangeShapeType="1"/>
          </p:cNvSpPr>
          <p:nvPr/>
        </p:nvSpPr>
        <p:spPr bwMode="auto">
          <a:xfrm flipV="1">
            <a:off x="7796213" y="5335588"/>
            <a:ext cx="1587" cy="30162"/>
          </a:xfrm>
          <a:prstGeom prst="line">
            <a:avLst/>
          </a:prstGeom>
          <a:noFill/>
          <a:ln w="0">
            <a:solidFill>
              <a:srgbClr val="000000"/>
            </a:solidFill>
            <a:round/>
            <a:headEnd/>
            <a:tailEnd/>
          </a:ln>
        </p:spPr>
        <p:txBody>
          <a:bodyPr/>
          <a:lstStyle/>
          <a:p>
            <a:endParaRPr lang="en-US"/>
          </a:p>
        </p:txBody>
      </p:sp>
      <p:sp>
        <p:nvSpPr>
          <p:cNvPr id="49224" name="Line 72"/>
          <p:cNvSpPr>
            <a:spLocks noChangeShapeType="1"/>
          </p:cNvSpPr>
          <p:nvPr/>
        </p:nvSpPr>
        <p:spPr bwMode="auto">
          <a:xfrm flipV="1">
            <a:off x="8204200" y="5335588"/>
            <a:ext cx="1588" cy="30162"/>
          </a:xfrm>
          <a:prstGeom prst="line">
            <a:avLst/>
          </a:prstGeom>
          <a:noFill/>
          <a:ln w="0">
            <a:solidFill>
              <a:srgbClr val="000000"/>
            </a:solidFill>
            <a:round/>
            <a:headEnd/>
            <a:tailEnd/>
          </a:ln>
        </p:spPr>
        <p:txBody>
          <a:bodyPr/>
          <a:lstStyle/>
          <a:p>
            <a:endParaRPr lang="en-US"/>
          </a:p>
        </p:txBody>
      </p:sp>
      <p:sp>
        <p:nvSpPr>
          <p:cNvPr id="49225" name="Rectangle 73"/>
          <p:cNvSpPr>
            <a:spLocks noChangeArrowheads="1"/>
          </p:cNvSpPr>
          <p:nvPr/>
        </p:nvSpPr>
        <p:spPr bwMode="auto">
          <a:xfrm>
            <a:off x="1131888" y="5270500"/>
            <a:ext cx="100012"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0</a:t>
            </a:r>
            <a:endParaRPr kumimoji="1" lang="pt-PT" sz="2400">
              <a:solidFill>
                <a:schemeClr val="tx1"/>
              </a:solidFill>
              <a:latin typeface="Times New Roman" pitchFamily="18" charset="0"/>
            </a:endParaRPr>
          </a:p>
        </p:txBody>
      </p:sp>
      <p:sp>
        <p:nvSpPr>
          <p:cNvPr id="49226" name="Rectangle 74"/>
          <p:cNvSpPr>
            <a:spLocks noChangeArrowheads="1"/>
          </p:cNvSpPr>
          <p:nvPr/>
        </p:nvSpPr>
        <p:spPr bwMode="auto">
          <a:xfrm>
            <a:off x="1076325" y="5014913"/>
            <a:ext cx="155575" cy="157162"/>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10</a:t>
            </a:r>
            <a:endParaRPr kumimoji="1" lang="pt-PT" sz="2400">
              <a:solidFill>
                <a:schemeClr val="tx1"/>
              </a:solidFill>
              <a:latin typeface="Times New Roman" pitchFamily="18" charset="0"/>
            </a:endParaRPr>
          </a:p>
        </p:txBody>
      </p:sp>
      <p:sp>
        <p:nvSpPr>
          <p:cNvPr id="49227" name="Rectangle 75"/>
          <p:cNvSpPr>
            <a:spLocks noChangeArrowheads="1"/>
          </p:cNvSpPr>
          <p:nvPr/>
        </p:nvSpPr>
        <p:spPr bwMode="auto">
          <a:xfrm>
            <a:off x="1076325" y="4759325"/>
            <a:ext cx="15557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20</a:t>
            </a:r>
            <a:endParaRPr kumimoji="1" lang="pt-PT" sz="2400">
              <a:solidFill>
                <a:schemeClr val="tx1"/>
              </a:solidFill>
              <a:latin typeface="Times New Roman" pitchFamily="18" charset="0"/>
            </a:endParaRPr>
          </a:p>
        </p:txBody>
      </p:sp>
      <p:sp>
        <p:nvSpPr>
          <p:cNvPr id="49228" name="Rectangle 76"/>
          <p:cNvSpPr>
            <a:spLocks noChangeArrowheads="1"/>
          </p:cNvSpPr>
          <p:nvPr/>
        </p:nvSpPr>
        <p:spPr bwMode="auto">
          <a:xfrm>
            <a:off x="1076325" y="4503738"/>
            <a:ext cx="155575" cy="157162"/>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30</a:t>
            </a:r>
            <a:endParaRPr kumimoji="1" lang="pt-PT" sz="2400">
              <a:solidFill>
                <a:schemeClr val="tx1"/>
              </a:solidFill>
              <a:latin typeface="Times New Roman" pitchFamily="18" charset="0"/>
            </a:endParaRPr>
          </a:p>
        </p:txBody>
      </p:sp>
      <p:sp>
        <p:nvSpPr>
          <p:cNvPr id="49229" name="Rectangle 77"/>
          <p:cNvSpPr>
            <a:spLocks noChangeArrowheads="1"/>
          </p:cNvSpPr>
          <p:nvPr/>
        </p:nvSpPr>
        <p:spPr bwMode="auto">
          <a:xfrm>
            <a:off x="1076325" y="4248150"/>
            <a:ext cx="15557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40</a:t>
            </a:r>
            <a:endParaRPr kumimoji="1" lang="pt-PT" sz="2400">
              <a:solidFill>
                <a:schemeClr val="tx1"/>
              </a:solidFill>
              <a:latin typeface="Times New Roman" pitchFamily="18" charset="0"/>
            </a:endParaRPr>
          </a:p>
        </p:txBody>
      </p:sp>
      <p:sp>
        <p:nvSpPr>
          <p:cNvPr id="49230" name="Rectangle 78"/>
          <p:cNvSpPr>
            <a:spLocks noChangeArrowheads="1"/>
          </p:cNvSpPr>
          <p:nvPr/>
        </p:nvSpPr>
        <p:spPr bwMode="auto">
          <a:xfrm>
            <a:off x="1076325" y="3992563"/>
            <a:ext cx="155575" cy="157162"/>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50</a:t>
            </a:r>
            <a:endParaRPr kumimoji="1" lang="pt-PT" sz="2400">
              <a:solidFill>
                <a:schemeClr val="tx1"/>
              </a:solidFill>
              <a:latin typeface="Times New Roman" pitchFamily="18" charset="0"/>
            </a:endParaRPr>
          </a:p>
        </p:txBody>
      </p:sp>
      <p:sp>
        <p:nvSpPr>
          <p:cNvPr id="49231" name="Rectangle 79"/>
          <p:cNvSpPr>
            <a:spLocks noChangeArrowheads="1"/>
          </p:cNvSpPr>
          <p:nvPr/>
        </p:nvSpPr>
        <p:spPr bwMode="auto">
          <a:xfrm>
            <a:off x="1076325" y="3735388"/>
            <a:ext cx="155575" cy="157162"/>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60</a:t>
            </a:r>
            <a:endParaRPr kumimoji="1" lang="pt-PT" sz="2400">
              <a:solidFill>
                <a:schemeClr val="tx1"/>
              </a:solidFill>
              <a:latin typeface="Times New Roman" pitchFamily="18" charset="0"/>
            </a:endParaRPr>
          </a:p>
        </p:txBody>
      </p:sp>
      <p:sp>
        <p:nvSpPr>
          <p:cNvPr id="49232" name="Rectangle 80"/>
          <p:cNvSpPr>
            <a:spLocks noChangeArrowheads="1"/>
          </p:cNvSpPr>
          <p:nvPr/>
        </p:nvSpPr>
        <p:spPr bwMode="auto">
          <a:xfrm>
            <a:off x="1076325" y="3481388"/>
            <a:ext cx="155575" cy="157162"/>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70</a:t>
            </a:r>
            <a:endParaRPr kumimoji="1" lang="pt-PT" sz="2400">
              <a:solidFill>
                <a:schemeClr val="tx1"/>
              </a:solidFill>
              <a:latin typeface="Times New Roman" pitchFamily="18" charset="0"/>
            </a:endParaRPr>
          </a:p>
        </p:txBody>
      </p:sp>
      <p:sp>
        <p:nvSpPr>
          <p:cNvPr id="49233" name="Rectangle 81"/>
          <p:cNvSpPr>
            <a:spLocks noChangeArrowheads="1"/>
          </p:cNvSpPr>
          <p:nvPr/>
        </p:nvSpPr>
        <p:spPr bwMode="auto">
          <a:xfrm>
            <a:off x="1076325" y="3224213"/>
            <a:ext cx="155575" cy="157162"/>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80</a:t>
            </a:r>
            <a:endParaRPr kumimoji="1" lang="pt-PT" sz="2400">
              <a:solidFill>
                <a:schemeClr val="tx1"/>
              </a:solidFill>
              <a:latin typeface="Times New Roman" pitchFamily="18" charset="0"/>
            </a:endParaRPr>
          </a:p>
        </p:txBody>
      </p:sp>
      <p:sp>
        <p:nvSpPr>
          <p:cNvPr id="49234" name="Rectangle 82"/>
          <p:cNvSpPr>
            <a:spLocks noChangeArrowheads="1"/>
          </p:cNvSpPr>
          <p:nvPr/>
        </p:nvSpPr>
        <p:spPr bwMode="auto">
          <a:xfrm>
            <a:off x="1076325" y="2970213"/>
            <a:ext cx="155575" cy="157162"/>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90</a:t>
            </a:r>
            <a:endParaRPr kumimoji="1" lang="pt-PT" sz="2400">
              <a:solidFill>
                <a:schemeClr val="tx1"/>
              </a:solidFill>
              <a:latin typeface="Times New Roman" pitchFamily="18" charset="0"/>
            </a:endParaRPr>
          </a:p>
        </p:txBody>
      </p:sp>
      <p:sp>
        <p:nvSpPr>
          <p:cNvPr id="49235" name="Rectangle 83"/>
          <p:cNvSpPr>
            <a:spLocks noChangeArrowheads="1"/>
          </p:cNvSpPr>
          <p:nvPr/>
        </p:nvSpPr>
        <p:spPr bwMode="auto">
          <a:xfrm>
            <a:off x="1020763" y="2713038"/>
            <a:ext cx="209550" cy="157162"/>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100</a:t>
            </a:r>
            <a:endParaRPr kumimoji="1" lang="pt-PT" sz="2400">
              <a:solidFill>
                <a:schemeClr val="tx1"/>
              </a:solidFill>
              <a:latin typeface="Times New Roman" pitchFamily="18" charset="0"/>
            </a:endParaRPr>
          </a:p>
        </p:txBody>
      </p:sp>
      <p:sp>
        <p:nvSpPr>
          <p:cNvPr id="49236" name="Rectangle 84"/>
          <p:cNvSpPr>
            <a:spLocks noChangeArrowheads="1"/>
          </p:cNvSpPr>
          <p:nvPr/>
        </p:nvSpPr>
        <p:spPr bwMode="auto">
          <a:xfrm>
            <a:off x="1160463"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1981</a:t>
            </a:r>
            <a:endParaRPr kumimoji="1" lang="pt-PT" sz="2400">
              <a:solidFill>
                <a:schemeClr val="tx1"/>
              </a:solidFill>
              <a:latin typeface="Times New Roman" pitchFamily="18" charset="0"/>
            </a:endParaRPr>
          </a:p>
        </p:txBody>
      </p:sp>
      <p:sp>
        <p:nvSpPr>
          <p:cNvPr id="49237" name="Rectangle 85"/>
          <p:cNvSpPr>
            <a:spLocks noChangeArrowheads="1"/>
          </p:cNvSpPr>
          <p:nvPr/>
        </p:nvSpPr>
        <p:spPr bwMode="auto">
          <a:xfrm>
            <a:off x="1568450"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1982</a:t>
            </a:r>
            <a:endParaRPr kumimoji="1" lang="pt-PT" sz="2400">
              <a:solidFill>
                <a:schemeClr val="tx1"/>
              </a:solidFill>
              <a:latin typeface="Times New Roman" pitchFamily="18" charset="0"/>
            </a:endParaRPr>
          </a:p>
        </p:txBody>
      </p:sp>
      <p:sp>
        <p:nvSpPr>
          <p:cNvPr id="49238" name="Rectangle 86"/>
          <p:cNvSpPr>
            <a:spLocks noChangeArrowheads="1"/>
          </p:cNvSpPr>
          <p:nvPr/>
        </p:nvSpPr>
        <p:spPr bwMode="auto">
          <a:xfrm>
            <a:off x="1976438"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1983</a:t>
            </a:r>
            <a:endParaRPr kumimoji="1" lang="pt-PT" sz="2400">
              <a:solidFill>
                <a:schemeClr val="tx1"/>
              </a:solidFill>
              <a:latin typeface="Times New Roman" pitchFamily="18" charset="0"/>
            </a:endParaRPr>
          </a:p>
        </p:txBody>
      </p:sp>
      <p:sp>
        <p:nvSpPr>
          <p:cNvPr id="49239" name="Rectangle 87"/>
          <p:cNvSpPr>
            <a:spLocks noChangeArrowheads="1"/>
          </p:cNvSpPr>
          <p:nvPr/>
        </p:nvSpPr>
        <p:spPr bwMode="auto">
          <a:xfrm>
            <a:off x="2384425"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1984</a:t>
            </a:r>
            <a:endParaRPr kumimoji="1" lang="pt-PT" sz="2400">
              <a:solidFill>
                <a:schemeClr val="tx1"/>
              </a:solidFill>
              <a:latin typeface="Times New Roman" pitchFamily="18" charset="0"/>
            </a:endParaRPr>
          </a:p>
        </p:txBody>
      </p:sp>
      <p:sp>
        <p:nvSpPr>
          <p:cNvPr id="49240" name="Rectangle 88"/>
          <p:cNvSpPr>
            <a:spLocks noChangeArrowheads="1"/>
          </p:cNvSpPr>
          <p:nvPr/>
        </p:nvSpPr>
        <p:spPr bwMode="auto">
          <a:xfrm>
            <a:off x="2792413"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1985</a:t>
            </a:r>
            <a:endParaRPr kumimoji="1" lang="pt-PT" sz="2400">
              <a:solidFill>
                <a:schemeClr val="tx1"/>
              </a:solidFill>
              <a:latin typeface="Times New Roman" pitchFamily="18" charset="0"/>
            </a:endParaRPr>
          </a:p>
        </p:txBody>
      </p:sp>
      <p:sp>
        <p:nvSpPr>
          <p:cNvPr id="49241" name="Rectangle 89"/>
          <p:cNvSpPr>
            <a:spLocks noChangeArrowheads="1"/>
          </p:cNvSpPr>
          <p:nvPr/>
        </p:nvSpPr>
        <p:spPr bwMode="auto">
          <a:xfrm>
            <a:off x="3198813"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1986</a:t>
            </a:r>
            <a:endParaRPr kumimoji="1" lang="pt-PT" sz="2400">
              <a:solidFill>
                <a:schemeClr val="tx1"/>
              </a:solidFill>
              <a:latin typeface="Times New Roman" pitchFamily="18" charset="0"/>
            </a:endParaRPr>
          </a:p>
        </p:txBody>
      </p:sp>
      <p:sp>
        <p:nvSpPr>
          <p:cNvPr id="49242" name="Rectangle 90"/>
          <p:cNvSpPr>
            <a:spLocks noChangeArrowheads="1"/>
          </p:cNvSpPr>
          <p:nvPr/>
        </p:nvSpPr>
        <p:spPr bwMode="auto">
          <a:xfrm>
            <a:off x="3606800"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1987</a:t>
            </a:r>
            <a:endParaRPr kumimoji="1" lang="pt-PT" sz="2400">
              <a:solidFill>
                <a:schemeClr val="tx1"/>
              </a:solidFill>
              <a:latin typeface="Times New Roman" pitchFamily="18" charset="0"/>
            </a:endParaRPr>
          </a:p>
        </p:txBody>
      </p:sp>
      <p:sp>
        <p:nvSpPr>
          <p:cNvPr id="49243" name="Rectangle 91"/>
          <p:cNvSpPr>
            <a:spLocks noChangeArrowheads="1"/>
          </p:cNvSpPr>
          <p:nvPr/>
        </p:nvSpPr>
        <p:spPr bwMode="auto">
          <a:xfrm>
            <a:off x="4014788"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1988</a:t>
            </a:r>
            <a:endParaRPr kumimoji="1" lang="pt-PT" sz="2400">
              <a:solidFill>
                <a:schemeClr val="tx1"/>
              </a:solidFill>
              <a:latin typeface="Times New Roman" pitchFamily="18" charset="0"/>
            </a:endParaRPr>
          </a:p>
        </p:txBody>
      </p:sp>
      <p:sp>
        <p:nvSpPr>
          <p:cNvPr id="49244" name="Rectangle 92"/>
          <p:cNvSpPr>
            <a:spLocks noChangeArrowheads="1"/>
          </p:cNvSpPr>
          <p:nvPr/>
        </p:nvSpPr>
        <p:spPr bwMode="auto">
          <a:xfrm>
            <a:off x="4422775"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1989</a:t>
            </a:r>
            <a:endParaRPr kumimoji="1" lang="pt-PT" sz="2400">
              <a:solidFill>
                <a:schemeClr val="tx1"/>
              </a:solidFill>
              <a:latin typeface="Times New Roman" pitchFamily="18" charset="0"/>
            </a:endParaRPr>
          </a:p>
        </p:txBody>
      </p:sp>
      <p:sp>
        <p:nvSpPr>
          <p:cNvPr id="49245" name="Rectangle 93"/>
          <p:cNvSpPr>
            <a:spLocks noChangeArrowheads="1"/>
          </p:cNvSpPr>
          <p:nvPr/>
        </p:nvSpPr>
        <p:spPr bwMode="auto">
          <a:xfrm>
            <a:off x="4830763"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1990</a:t>
            </a:r>
            <a:endParaRPr kumimoji="1" lang="pt-PT" sz="2400">
              <a:solidFill>
                <a:schemeClr val="tx1"/>
              </a:solidFill>
              <a:latin typeface="Times New Roman" pitchFamily="18" charset="0"/>
            </a:endParaRPr>
          </a:p>
        </p:txBody>
      </p:sp>
      <p:sp>
        <p:nvSpPr>
          <p:cNvPr id="49246" name="Rectangle 94"/>
          <p:cNvSpPr>
            <a:spLocks noChangeArrowheads="1"/>
          </p:cNvSpPr>
          <p:nvPr/>
        </p:nvSpPr>
        <p:spPr bwMode="auto">
          <a:xfrm>
            <a:off x="5238750"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1992</a:t>
            </a:r>
            <a:endParaRPr kumimoji="1" lang="pt-PT" sz="2400">
              <a:solidFill>
                <a:schemeClr val="tx1"/>
              </a:solidFill>
              <a:latin typeface="Times New Roman" pitchFamily="18" charset="0"/>
            </a:endParaRPr>
          </a:p>
        </p:txBody>
      </p:sp>
      <p:sp>
        <p:nvSpPr>
          <p:cNvPr id="49247" name="Rectangle 95"/>
          <p:cNvSpPr>
            <a:spLocks noChangeArrowheads="1"/>
          </p:cNvSpPr>
          <p:nvPr/>
        </p:nvSpPr>
        <p:spPr bwMode="auto">
          <a:xfrm>
            <a:off x="5646738"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1993</a:t>
            </a:r>
            <a:endParaRPr kumimoji="1" lang="pt-PT" sz="2400">
              <a:solidFill>
                <a:schemeClr val="tx1"/>
              </a:solidFill>
              <a:latin typeface="Times New Roman" pitchFamily="18" charset="0"/>
            </a:endParaRPr>
          </a:p>
        </p:txBody>
      </p:sp>
      <p:sp>
        <p:nvSpPr>
          <p:cNvPr id="49248" name="Rectangle 96"/>
          <p:cNvSpPr>
            <a:spLocks noChangeArrowheads="1"/>
          </p:cNvSpPr>
          <p:nvPr/>
        </p:nvSpPr>
        <p:spPr bwMode="auto">
          <a:xfrm>
            <a:off x="6054725"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1995</a:t>
            </a:r>
            <a:endParaRPr kumimoji="1" lang="pt-PT" sz="2400">
              <a:solidFill>
                <a:schemeClr val="tx1"/>
              </a:solidFill>
              <a:latin typeface="Times New Roman" pitchFamily="18" charset="0"/>
            </a:endParaRPr>
          </a:p>
        </p:txBody>
      </p:sp>
      <p:sp>
        <p:nvSpPr>
          <p:cNvPr id="49249" name="Rectangle 97"/>
          <p:cNvSpPr>
            <a:spLocks noChangeArrowheads="1"/>
          </p:cNvSpPr>
          <p:nvPr/>
        </p:nvSpPr>
        <p:spPr bwMode="auto">
          <a:xfrm>
            <a:off x="6461125"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1996</a:t>
            </a:r>
            <a:endParaRPr kumimoji="1" lang="pt-PT" sz="2400">
              <a:solidFill>
                <a:schemeClr val="tx1"/>
              </a:solidFill>
              <a:latin typeface="Times New Roman" pitchFamily="18" charset="0"/>
            </a:endParaRPr>
          </a:p>
        </p:txBody>
      </p:sp>
      <p:sp>
        <p:nvSpPr>
          <p:cNvPr id="49250" name="Rectangle 98"/>
          <p:cNvSpPr>
            <a:spLocks noChangeArrowheads="1"/>
          </p:cNvSpPr>
          <p:nvPr/>
        </p:nvSpPr>
        <p:spPr bwMode="auto">
          <a:xfrm>
            <a:off x="6869113"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1997</a:t>
            </a:r>
            <a:endParaRPr kumimoji="1" lang="pt-PT" sz="2400">
              <a:solidFill>
                <a:schemeClr val="tx1"/>
              </a:solidFill>
              <a:latin typeface="Times New Roman" pitchFamily="18" charset="0"/>
            </a:endParaRPr>
          </a:p>
        </p:txBody>
      </p:sp>
      <p:sp>
        <p:nvSpPr>
          <p:cNvPr id="49251" name="Rectangle 99"/>
          <p:cNvSpPr>
            <a:spLocks noChangeArrowheads="1"/>
          </p:cNvSpPr>
          <p:nvPr/>
        </p:nvSpPr>
        <p:spPr bwMode="auto">
          <a:xfrm>
            <a:off x="7277100"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1998</a:t>
            </a:r>
            <a:endParaRPr kumimoji="1" lang="pt-PT" sz="2400">
              <a:solidFill>
                <a:schemeClr val="tx1"/>
              </a:solidFill>
              <a:latin typeface="Times New Roman" pitchFamily="18" charset="0"/>
            </a:endParaRPr>
          </a:p>
        </p:txBody>
      </p:sp>
      <p:sp>
        <p:nvSpPr>
          <p:cNvPr id="49252" name="Rectangle 100"/>
          <p:cNvSpPr>
            <a:spLocks noChangeArrowheads="1"/>
          </p:cNvSpPr>
          <p:nvPr/>
        </p:nvSpPr>
        <p:spPr bwMode="auto">
          <a:xfrm>
            <a:off x="7685088"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1999</a:t>
            </a:r>
            <a:endParaRPr kumimoji="1" lang="pt-PT" sz="2400">
              <a:solidFill>
                <a:schemeClr val="tx1"/>
              </a:solidFill>
              <a:latin typeface="Times New Roman" pitchFamily="18" charset="0"/>
            </a:endParaRPr>
          </a:p>
        </p:txBody>
      </p:sp>
      <p:sp>
        <p:nvSpPr>
          <p:cNvPr id="49253" name="Rectangle 101"/>
          <p:cNvSpPr>
            <a:spLocks noChangeArrowheads="1"/>
          </p:cNvSpPr>
          <p:nvPr/>
        </p:nvSpPr>
        <p:spPr bwMode="auto">
          <a:xfrm>
            <a:off x="8093075" y="5419725"/>
            <a:ext cx="263525" cy="157163"/>
          </a:xfrm>
          <a:prstGeom prst="rect">
            <a:avLst/>
          </a:prstGeom>
          <a:noFill/>
          <a:ln w="9525">
            <a:noFill/>
            <a:miter lim="800000"/>
            <a:headEnd/>
            <a:tailEnd/>
          </a:ln>
        </p:spPr>
        <p:txBody>
          <a:bodyPr wrap="none" lIns="0" tIns="0" rIns="0" bIns="0">
            <a:spAutoFit/>
          </a:bodyPr>
          <a:lstStyle/>
          <a:p>
            <a:pPr eaLnBrk="1" hangingPunct="1"/>
            <a:r>
              <a:rPr kumimoji="1" lang="pt-PT" sz="700">
                <a:solidFill>
                  <a:srgbClr val="000000"/>
                </a:solidFill>
              </a:rPr>
              <a:t>2001</a:t>
            </a:r>
            <a:endParaRPr kumimoji="1" lang="pt-PT" sz="2400">
              <a:solidFill>
                <a:schemeClr val="tx1"/>
              </a:solidFill>
              <a:latin typeface="Times New Roman" pitchFamily="18" charset="0"/>
            </a:endParaRPr>
          </a:p>
        </p:txBody>
      </p:sp>
      <p:sp>
        <p:nvSpPr>
          <p:cNvPr id="49254" name="Rectangle 102"/>
          <p:cNvSpPr>
            <a:spLocks noChangeArrowheads="1"/>
          </p:cNvSpPr>
          <p:nvPr/>
        </p:nvSpPr>
        <p:spPr bwMode="auto">
          <a:xfrm>
            <a:off x="4419600" y="5562600"/>
            <a:ext cx="212725" cy="152400"/>
          </a:xfrm>
          <a:prstGeom prst="rect">
            <a:avLst/>
          </a:prstGeom>
          <a:noFill/>
          <a:ln w="9525">
            <a:noFill/>
            <a:miter lim="800000"/>
            <a:headEnd/>
            <a:tailEnd/>
          </a:ln>
        </p:spPr>
        <p:txBody>
          <a:bodyPr wrap="none" lIns="0" tIns="0" rIns="0" bIns="0">
            <a:spAutoFit/>
          </a:bodyPr>
          <a:lstStyle/>
          <a:p>
            <a:pPr eaLnBrk="1" hangingPunct="1"/>
            <a:r>
              <a:rPr kumimoji="1" lang="pt-BR" sz="1000">
                <a:solidFill>
                  <a:schemeClr val="tx1"/>
                </a:solidFill>
              </a:rPr>
              <a:t>Año</a:t>
            </a:r>
            <a:endParaRPr kumimoji="1" lang="pt-PT" sz="1000">
              <a:solidFill>
                <a:schemeClr val="tx1"/>
              </a:solidFill>
            </a:endParaRPr>
          </a:p>
        </p:txBody>
      </p:sp>
      <p:sp>
        <p:nvSpPr>
          <p:cNvPr id="49255" name="Rectangle 103"/>
          <p:cNvSpPr>
            <a:spLocks noChangeArrowheads="1"/>
          </p:cNvSpPr>
          <p:nvPr/>
        </p:nvSpPr>
        <p:spPr bwMode="auto">
          <a:xfrm rot="16200000">
            <a:off x="200819" y="4088606"/>
            <a:ext cx="1381125" cy="106363"/>
          </a:xfrm>
          <a:prstGeom prst="rect">
            <a:avLst/>
          </a:prstGeom>
          <a:noFill/>
          <a:ln w="9525">
            <a:noFill/>
            <a:miter lim="800000"/>
            <a:headEnd/>
            <a:tailEnd/>
          </a:ln>
        </p:spPr>
        <p:txBody>
          <a:bodyPr wrap="none" lIns="0" tIns="0" rIns="0" bIns="0">
            <a:spAutoFit/>
          </a:bodyPr>
          <a:lstStyle/>
          <a:p>
            <a:pPr eaLnBrk="1" hangingPunct="1"/>
            <a:r>
              <a:rPr kumimoji="1" lang="pt-BR" sz="700">
                <a:solidFill>
                  <a:srgbClr val="000000"/>
                </a:solidFill>
              </a:rPr>
              <a:t>Participación (%) en el igreso total</a:t>
            </a:r>
            <a:endParaRPr kumimoji="1" lang="pt-PT" sz="2400">
              <a:solidFill>
                <a:schemeClr val="tx1"/>
              </a:solidFill>
              <a:latin typeface="Times New Roman" pitchFamily="18" charset="0"/>
            </a:endParaRPr>
          </a:p>
        </p:txBody>
      </p:sp>
      <p:sp>
        <p:nvSpPr>
          <p:cNvPr id="49256" name="Rectangle 104"/>
          <p:cNvSpPr>
            <a:spLocks noChangeArrowheads="1"/>
          </p:cNvSpPr>
          <p:nvPr/>
        </p:nvSpPr>
        <p:spPr bwMode="auto">
          <a:xfrm>
            <a:off x="754063" y="5868988"/>
            <a:ext cx="4275137" cy="152400"/>
          </a:xfrm>
          <a:prstGeom prst="rect">
            <a:avLst/>
          </a:prstGeom>
          <a:noFill/>
          <a:ln w="9525">
            <a:noFill/>
            <a:miter lim="800000"/>
            <a:headEnd/>
            <a:tailEnd/>
          </a:ln>
        </p:spPr>
        <p:txBody>
          <a:bodyPr lIns="0" tIns="0" rIns="0" bIns="0">
            <a:spAutoFit/>
          </a:bodyPr>
          <a:lstStyle/>
          <a:p>
            <a:pPr eaLnBrk="1" hangingPunct="1"/>
            <a:r>
              <a:rPr kumimoji="1" lang="pt-BR" sz="1000" u="sng">
                <a:solidFill>
                  <a:srgbClr val="000000"/>
                </a:solidFill>
              </a:rPr>
              <a:t>Fuente</a:t>
            </a:r>
            <a:r>
              <a:rPr kumimoji="1" lang="pt-PT" sz="1000">
                <a:solidFill>
                  <a:srgbClr val="000000"/>
                </a:solidFill>
              </a:rPr>
              <a:t>: IETS, </a:t>
            </a:r>
            <a:r>
              <a:rPr kumimoji="1" lang="pt-BR" sz="1000">
                <a:solidFill>
                  <a:srgbClr val="000000"/>
                </a:solidFill>
              </a:rPr>
              <a:t>con base em tabulaciones especiales de la PNAD/IBGE</a:t>
            </a:r>
            <a:endParaRPr kumimoji="1" lang="pt-PT" sz="1000">
              <a:solidFill>
                <a:schemeClr val="tx1"/>
              </a:solidFill>
              <a:latin typeface="Times New Roman" pitchFamily="18" charset="0"/>
            </a:endParaRPr>
          </a:p>
        </p:txBody>
      </p:sp>
      <p:sp>
        <p:nvSpPr>
          <p:cNvPr id="49258" name="Rectangle 106"/>
          <p:cNvSpPr>
            <a:spLocks noChangeArrowheads="1"/>
          </p:cNvSpPr>
          <p:nvPr/>
        </p:nvSpPr>
        <p:spPr bwMode="auto">
          <a:xfrm>
            <a:off x="3068638" y="5129213"/>
            <a:ext cx="663575" cy="106362"/>
          </a:xfrm>
          <a:prstGeom prst="rect">
            <a:avLst/>
          </a:prstGeom>
          <a:noFill/>
          <a:ln w="9525">
            <a:noFill/>
            <a:miter lim="800000"/>
            <a:headEnd/>
            <a:tailEnd/>
          </a:ln>
        </p:spPr>
        <p:txBody>
          <a:bodyPr wrap="none" lIns="0" tIns="0" rIns="0" bIns="0">
            <a:spAutoFit/>
          </a:bodyPr>
          <a:lstStyle/>
          <a:p>
            <a:pPr eaLnBrk="1" hangingPunct="1"/>
            <a:r>
              <a:rPr kumimoji="1" lang="pt-BR" sz="700" b="1">
                <a:solidFill>
                  <a:srgbClr val="FFFFFF"/>
                </a:solidFill>
              </a:rPr>
              <a:t>50% más pobres</a:t>
            </a:r>
            <a:endParaRPr kumimoji="1" lang="pt-PT" sz="2400">
              <a:solidFill>
                <a:schemeClr val="tx1"/>
              </a:solidFill>
              <a:latin typeface="Times New Roman" pitchFamily="18" charset="0"/>
            </a:endParaRPr>
          </a:p>
        </p:txBody>
      </p:sp>
      <p:sp>
        <p:nvSpPr>
          <p:cNvPr id="49259" name="Rectangle 107"/>
          <p:cNvSpPr>
            <a:spLocks noChangeArrowheads="1"/>
          </p:cNvSpPr>
          <p:nvPr/>
        </p:nvSpPr>
        <p:spPr bwMode="auto">
          <a:xfrm>
            <a:off x="3068638" y="4252913"/>
            <a:ext cx="608012" cy="106362"/>
          </a:xfrm>
          <a:prstGeom prst="rect">
            <a:avLst/>
          </a:prstGeom>
          <a:noFill/>
          <a:ln w="9525">
            <a:noFill/>
            <a:miter lim="800000"/>
            <a:headEnd/>
            <a:tailEnd/>
          </a:ln>
        </p:spPr>
        <p:txBody>
          <a:bodyPr wrap="none" lIns="0" tIns="0" rIns="0" bIns="0">
            <a:spAutoFit/>
          </a:bodyPr>
          <a:lstStyle/>
          <a:p>
            <a:pPr eaLnBrk="1" hangingPunct="1"/>
            <a:r>
              <a:rPr kumimoji="1" lang="pt-BR" sz="700" b="1">
                <a:solidFill>
                  <a:srgbClr val="FFFFFF"/>
                </a:solidFill>
              </a:rPr>
              <a:t>40% siguientes</a:t>
            </a:r>
            <a:endParaRPr kumimoji="1" lang="pt-PT" sz="2400">
              <a:solidFill>
                <a:schemeClr val="tx1"/>
              </a:solidFill>
              <a:latin typeface="Times New Roman" pitchFamily="18" charset="0"/>
            </a:endParaRPr>
          </a:p>
        </p:txBody>
      </p:sp>
      <p:sp>
        <p:nvSpPr>
          <p:cNvPr id="49260" name="Rectangle 108"/>
          <p:cNvSpPr>
            <a:spLocks noChangeArrowheads="1"/>
          </p:cNvSpPr>
          <p:nvPr/>
        </p:nvSpPr>
        <p:spPr bwMode="auto">
          <a:xfrm>
            <a:off x="3144838" y="3419475"/>
            <a:ext cx="555625" cy="106363"/>
          </a:xfrm>
          <a:prstGeom prst="rect">
            <a:avLst/>
          </a:prstGeom>
          <a:noFill/>
          <a:ln w="9525">
            <a:noFill/>
            <a:miter lim="800000"/>
            <a:headEnd/>
            <a:tailEnd/>
          </a:ln>
        </p:spPr>
        <p:txBody>
          <a:bodyPr lIns="0" tIns="0" rIns="0" bIns="0">
            <a:spAutoFit/>
          </a:bodyPr>
          <a:lstStyle/>
          <a:p>
            <a:pPr eaLnBrk="1" hangingPunct="1"/>
            <a:r>
              <a:rPr kumimoji="1" lang="pt-BR" sz="700" b="1">
                <a:solidFill>
                  <a:srgbClr val="000000"/>
                </a:solidFill>
              </a:rPr>
              <a:t>9% siguientes</a:t>
            </a:r>
            <a:endParaRPr kumimoji="1" lang="pt-PT" sz="2400">
              <a:solidFill>
                <a:schemeClr val="tx1"/>
              </a:solidFill>
              <a:latin typeface="Times New Roman" pitchFamily="18" charset="0"/>
            </a:endParaRPr>
          </a:p>
        </p:txBody>
      </p:sp>
      <p:sp>
        <p:nvSpPr>
          <p:cNvPr id="49261" name="Rectangle 109"/>
          <p:cNvSpPr>
            <a:spLocks noChangeArrowheads="1"/>
          </p:cNvSpPr>
          <p:nvPr/>
        </p:nvSpPr>
        <p:spPr bwMode="auto">
          <a:xfrm>
            <a:off x="3068638" y="2914650"/>
            <a:ext cx="528637" cy="106363"/>
          </a:xfrm>
          <a:prstGeom prst="rect">
            <a:avLst/>
          </a:prstGeom>
          <a:noFill/>
          <a:ln w="9525">
            <a:noFill/>
            <a:miter lim="800000"/>
            <a:headEnd/>
            <a:tailEnd/>
          </a:ln>
        </p:spPr>
        <p:txBody>
          <a:bodyPr wrap="none" lIns="0" tIns="0" rIns="0" bIns="0">
            <a:spAutoFit/>
          </a:bodyPr>
          <a:lstStyle/>
          <a:p>
            <a:pPr eaLnBrk="1" hangingPunct="1"/>
            <a:r>
              <a:rPr kumimoji="1" lang="pt-PT" sz="700" b="1">
                <a:solidFill>
                  <a:srgbClr val="000000"/>
                </a:solidFill>
              </a:rPr>
              <a:t>1%</a:t>
            </a:r>
            <a:r>
              <a:rPr kumimoji="1" lang="pt-BR" sz="700" b="1">
                <a:solidFill>
                  <a:srgbClr val="000000"/>
                </a:solidFill>
              </a:rPr>
              <a:t> más ricos</a:t>
            </a:r>
            <a:endParaRPr kumimoji="1" lang="pt-PT" sz="2400">
              <a:solidFill>
                <a:schemeClr val="tx1"/>
              </a:solidFill>
              <a:latin typeface="Times New Roman" pitchFamily="18" charset="0"/>
            </a:endParaRPr>
          </a:p>
        </p:txBody>
      </p:sp>
      <p:graphicFrame>
        <p:nvGraphicFramePr>
          <p:cNvPr id="49263" name="Object 111"/>
          <p:cNvGraphicFramePr>
            <a:graphicFrameLocks noChangeAspect="1"/>
          </p:cNvGraphicFramePr>
          <p:nvPr/>
        </p:nvGraphicFramePr>
        <p:xfrm>
          <a:off x="8077200" y="0"/>
          <a:ext cx="1066800" cy="1752600"/>
        </p:xfrm>
        <a:graphic>
          <a:graphicData uri="http://schemas.openxmlformats.org/presentationml/2006/ole">
            <p:oleObj spid="_x0000_s49263"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s-ES" sz="3200" b="1">
                <a:effectLst>
                  <a:outerShdw blurRad="38100" dist="38100" dir="2700000" algn="tl">
                    <a:srgbClr val="C0C0C0"/>
                  </a:outerShdw>
                </a:effectLst>
                <a:latin typeface="Trebuchet MS" pitchFamily="34" charset="0"/>
              </a:rPr>
              <a:t>La pobreza en América Latina es un fenómeno heterogéneo y complejo</a:t>
            </a:r>
          </a:p>
        </p:txBody>
      </p:sp>
      <p:sp>
        <p:nvSpPr>
          <p:cNvPr id="243717" name="Rectangle 5"/>
          <p:cNvSpPr>
            <a:spLocks noGrp="1" noChangeArrowheads="1"/>
          </p:cNvSpPr>
          <p:nvPr>
            <p:ph type="body" idx="1"/>
          </p:nvPr>
        </p:nvSpPr>
        <p:spPr/>
        <p:txBody>
          <a:bodyPr/>
          <a:lstStyle/>
          <a:p>
            <a:pPr>
              <a:lnSpc>
                <a:spcPct val="80000"/>
              </a:lnSpc>
            </a:pPr>
            <a:r>
              <a:rPr lang="es-ES" sz="2200">
                <a:latin typeface="Trebuchet MS" pitchFamily="34" charset="0"/>
              </a:rPr>
              <a:t>Hay países de la región que son pobres y que necesitan crecer para poder combatir la pobreza</a:t>
            </a:r>
          </a:p>
          <a:p>
            <a:pPr>
              <a:lnSpc>
                <a:spcPct val="80000"/>
              </a:lnSpc>
            </a:pPr>
            <a:r>
              <a:rPr lang="es-ES" sz="2200">
                <a:latin typeface="Trebuchet MS" pitchFamily="34" charset="0"/>
              </a:rPr>
              <a:t>Hay otros que no son pobres, pero que tienen muchos pobres porque tienen un exceso de desigualdad</a:t>
            </a:r>
          </a:p>
          <a:p>
            <a:pPr>
              <a:lnSpc>
                <a:spcPct val="80000"/>
              </a:lnSpc>
            </a:pPr>
            <a:r>
              <a:rPr lang="es-ES" sz="2200">
                <a:latin typeface="Trebuchet MS" pitchFamily="34" charset="0"/>
              </a:rPr>
              <a:t>Hay algunos (pocos) que tienen pocos pobres, sea porque tienen un ingreso relativamente elevado, sea porque tienen una desigualdad relativamente baja</a:t>
            </a:r>
          </a:p>
          <a:p>
            <a:pPr>
              <a:lnSpc>
                <a:spcPct val="80000"/>
              </a:lnSpc>
            </a:pPr>
            <a:r>
              <a:rPr lang="es-ES" sz="2200">
                <a:latin typeface="Trebuchet MS" pitchFamily="34" charset="0"/>
              </a:rPr>
              <a:t>Fragilidad:</a:t>
            </a:r>
          </a:p>
          <a:p>
            <a:pPr lvl="1">
              <a:lnSpc>
                <a:spcPct val="80000"/>
              </a:lnSpc>
            </a:pPr>
            <a:r>
              <a:rPr lang="es-ES" sz="2000">
                <a:latin typeface="Trebuchet MS" pitchFamily="34" charset="0"/>
              </a:rPr>
              <a:t>Oscilaciones macroeconómicas (Argentina) </a:t>
            </a:r>
          </a:p>
          <a:p>
            <a:pPr lvl="1">
              <a:lnSpc>
                <a:spcPct val="80000"/>
              </a:lnSpc>
            </a:pPr>
            <a:r>
              <a:rPr lang="es-ES" sz="2000">
                <a:latin typeface="Trebuchet MS" pitchFamily="34" charset="0"/>
              </a:rPr>
              <a:t>Inadecuación de las instituciones frente a los desafíos de la democratización y de la globalización (Brasil)</a:t>
            </a:r>
          </a:p>
          <a:p>
            <a:pPr lvl="1">
              <a:lnSpc>
                <a:spcPct val="80000"/>
              </a:lnSpc>
            </a:pPr>
            <a:r>
              <a:rPr lang="es-ES" sz="2000">
                <a:latin typeface="Trebuchet MS" pitchFamily="34" charset="0"/>
              </a:rPr>
              <a:t>Discontinuidad de las políticas públicas (insipiencia democrática) </a:t>
            </a:r>
          </a:p>
        </p:txBody>
      </p:sp>
      <p:graphicFrame>
        <p:nvGraphicFramePr>
          <p:cNvPr id="243716" name="Object 4"/>
          <p:cNvGraphicFramePr>
            <a:graphicFrameLocks noChangeAspect="1"/>
          </p:cNvGraphicFramePr>
          <p:nvPr/>
        </p:nvGraphicFramePr>
        <p:xfrm>
          <a:off x="8243888" y="0"/>
          <a:ext cx="900112" cy="1484313"/>
        </p:xfrm>
        <a:graphic>
          <a:graphicData uri="http://schemas.openxmlformats.org/presentationml/2006/ole">
            <p:oleObj spid="_x0000_s243716"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p:cTn id="7" dur="1000" fill="hold"/>
                                        <p:tgtEl>
                                          <p:spTgt spid="243714"/>
                                        </p:tgtEl>
                                        <p:attrNameLst>
                                          <p:attrName>ppt_w</p:attrName>
                                        </p:attrNameLst>
                                      </p:cBhvr>
                                      <p:tavLst>
                                        <p:tav tm="0">
                                          <p:val>
                                            <p:strVal val="#ppt_w*0.70"/>
                                          </p:val>
                                        </p:tav>
                                        <p:tav tm="100000">
                                          <p:val>
                                            <p:strVal val="#ppt_w"/>
                                          </p:val>
                                        </p:tav>
                                      </p:tavLst>
                                    </p:anim>
                                    <p:anim calcmode="lin" valueType="num">
                                      <p:cBhvr>
                                        <p:cTn id="8" dur="1000" fill="hold"/>
                                        <p:tgtEl>
                                          <p:spTgt spid="243714"/>
                                        </p:tgtEl>
                                        <p:attrNameLst>
                                          <p:attrName>ppt_h</p:attrName>
                                        </p:attrNameLst>
                                      </p:cBhvr>
                                      <p:tavLst>
                                        <p:tav tm="0">
                                          <p:val>
                                            <p:strVal val="#ppt_h"/>
                                          </p:val>
                                        </p:tav>
                                        <p:tav tm="100000">
                                          <p:val>
                                            <p:strVal val="#ppt_h"/>
                                          </p:val>
                                        </p:tav>
                                      </p:tavLst>
                                    </p:anim>
                                    <p:animEffect transition="in" filter="fade">
                                      <p:cBhvr>
                                        <p:cTn id="9" dur="1000"/>
                                        <p:tgtEl>
                                          <p:spTgt spid="24371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43717">
                                            <p:txEl>
                                              <p:pRg st="0" end="0"/>
                                            </p:txEl>
                                          </p:spTgt>
                                        </p:tgtEl>
                                        <p:attrNameLst>
                                          <p:attrName>style.visibility</p:attrName>
                                        </p:attrNameLst>
                                      </p:cBhvr>
                                      <p:to>
                                        <p:strVal val="visible"/>
                                      </p:to>
                                    </p:set>
                                    <p:animEffect transition="in" filter="dissolve">
                                      <p:cBhvr>
                                        <p:cTn id="14" dur="500"/>
                                        <p:tgtEl>
                                          <p:spTgt spid="2437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3717">
                                            <p:txEl>
                                              <p:pRg st="1" end="1"/>
                                            </p:txEl>
                                          </p:spTgt>
                                        </p:tgtEl>
                                        <p:attrNameLst>
                                          <p:attrName>style.visibility</p:attrName>
                                        </p:attrNameLst>
                                      </p:cBhvr>
                                      <p:to>
                                        <p:strVal val="visible"/>
                                      </p:to>
                                    </p:set>
                                    <p:animEffect transition="in" filter="dissolve">
                                      <p:cBhvr>
                                        <p:cTn id="19" dur="500"/>
                                        <p:tgtEl>
                                          <p:spTgt spid="2437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43717">
                                            <p:txEl>
                                              <p:pRg st="2" end="2"/>
                                            </p:txEl>
                                          </p:spTgt>
                                        </p:tgtEl>
                                        <p:attrNameLst>
                                          <p:attrName>style.visibility</p:attrName>
                                        </p:attrNameLst>
                                      </p:cBhvr>
                                      <p:to>
                                        <p:strVal val="visible"/>
                                      </p:to>
                                    </p:set>
                                    <p:animEffect transition="in" filter="dissolve">
                                      <p:cBhvr>
                                        <p:cTn id="24" dur="500"/>
                                        <p:tgtEl>
                                          <p:spTgt spid="2437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43717">
                                            <p:txEl>
                                              <p:pRg st="3" end="3"/>
                                            </p:txEl>
                                          </p:spTgt>
                                        </p:tgtEl>
                                        <p:attrNameLst>
                                          <p:attrName>style.visibility</p:attrName>
                                        </p:attrNameLst>
                                      </p:cBhvr>
                                      <p:to>
                                        <p:strVal val="visible"/>
                                      </p:to>
                                    </p:set>
                                    <p:animEffect transition="in" filter="dissolve">
                                      <p:cBhvr>
                                        <p:cTn id="29" dur="500"/>
                                        <p:tgtEl>
                                          <p:spTgt spid="243717">
                                            <p:txEl>
                                              <p:pRg st="3" end="3"/>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43717">
                                            <p:txEl>
                                              <p:pRg st="4" end="4"/>
                                            </p:txEl>
                                          </p:spTgt>
                                        </p:tgtEl>
                                        <p:attrNameLst>
                                          <p:attrName>style.visibility</p:attrName>
                                        </p:attrNameLst>
                                      </p:cBhvr>
                                      <p:to>
                                        <p:strVal val="visible"/>
                                      </p:to>
                                    </p:set>
                                    <p:animEffect transition="in" filter="dissolve">
                                      <p:cBhvr>
                                        <p:cTn id="32" dur="500"/>
                                        <p:tgtEl>
                                          <p:spTgt spid="243717">
                                            <p:txEl>
                                              <p:pRg st="4" end="4"/>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3717">
                                            <p:txEl>
                                              <p:pRg st="5" end="5"/>
                                            </p:txEl>
                                          </p:spTgt>
                                        </p:tgtEl>
                                        <p:attrNameLst>
                                          <p:attrName>style.visibility</p:attrName>
                                        </p:attrNameLst>
                                      </p:cBhvr>
                                      <p:to>
                                        <p:strVal val="visible"/>
                                      </p:to>
                                    </p:set>
                                    <p:animEffect transition="in" filter="dissolve">
                                      <p:cBhvr>
                                        <p:cTn id="35" dur="500"/>
                                        <p:tgtEl>
                                          <p:spTgt spid="243717">
                                            <p:txEl>
                                              <p:pRg st="5" end="5"/>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43717">
                                            <p:txEl>
                                              <p:pRg st="6" end="6"/>
                                            </p:txEl>
                                          </p:spTgt>
                                        </p:tgtEl>
                                        <p:attrNameLst>
                                          <p:attrName>style.visibility</p:attrName>
                                        </p:attrNameLst>
                                      </p:cBhvr>
                                      <p:to>
                                        <p:strVal val="visible"/>
                                      </p:to>
                                    </p:set>
                                    <p:animEffect transition="in" filter="dissolve">
                                      <p:cBhvr>
                                        <p:cTn id="38" dur="500"/>
                                        <p:tgtEl>
                                          <p:spTgt spid="2437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p:bldP spid="2437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3000" y="104775"/>
            <a:ext cx="7772400" cy="1190625"/>
          </a:xfrm>
        </p:spPr>
        <p:txBody>
          <a:bodyPr/>
          <a:lstStyle/>
          <a:p>
            <a:r>
              <a:rPr lang="es-ES" sz="3600" b="1">
                <a:effectLst>
                  <a:outerShdw blurRad="38100" dist="38100" dir="2700000" algn="tl">
                    <a:srgbClr val="C0C0C0"/>
                  </a:outerShdw>
                </a:effectLst>
                <a:latin typeface="Trebuchet MS" pitchFamily="34" charset="0"/>
              </a:rPr>
              <a:t>El eletrocardiograma </a:t>
            </a:r>
            <a:br>
              <a:rPr lang="es-ES" sz="3600" b="1">
                <a:effectLst>
                  <a:outerShdw blurRad="38100" dist="38100" dir="2700000" algn="tl">
                    <a:srgbClr val="C0C0C0"/>
                  </a:outerShdw>
                </a:effectLst>
                <a:latin typeface="Trebuchet MS" pitchFamily="34" charset="0"/>
              </a:rPr>
            </a:br>
            <a:r>
              <a:rPr lang="es-ES" sz="3600" b="1">
                <a:effectLst>
                  <a:outerShdw blurRad="38100" dist="38100" dir="2700000" algn="tl">
                    <a:srgbClr val="C0C0C0"/>
                  </a:outerShdw>
                </a:effectLst>
                <a:latin typeface="Trebuchet MS" pitchFamily="34" charset="0"/>
              </a:rPr>
              <a:t>de un muerto</a:t>
            </a:r>
          </a:p>
        </p:txBody>
      </p:sp>
      <p:grpSp>
        <p:nvGrpSpPr>
          <p:cNvPr id="9219" name="Group 3"/>
          <p:cNvGrpSpPr>
            <a:grpSpLocks/>
          </p:cNvGrpSpPr>
          <p:nvPr/>
        </p:nvGrpSpPr>
        <p:grpSpPr bwMode="auto">
          <a:xfrm>
            <a:off x="0" y="1447800"/>
            <a:ext cx="9043988" cy="4718050"/>
            <a:chOff x="31" y="890"/>
            <a:chExt cx="5697" cy="2972"/>
          </a:xfrm>
        </p:grpSpPr>
        <p:pic>
          <p:nvPicPr>
            <p:cNvPr id="9220" name="Picture 4"/>
            <p:cNvPicPr>
              <a:picLocks noChangeAspect="1" noChangeArrowheads="1"/>
            </p:cNvPicPr>
            <p:nvPr/>
          </p:nvPicPr>
          <p:blipFill>
            <a:blip r:embed="rId4" cstate="print"/>
            <a:srcRect/>
            <a:stretch>
              <a:fillRect/>
            </a:stretch>
          </p:blipFill>
          <p:spPr bwMode="auto">
            <a:xfrm>
              <a:off x="31" y="890"/>
              <a:ext cx="973" cy="821"/>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1004" y="890"/>
              <a:ext cx="973" cy="821"/>
            </a:xfrm>
            <a:prstGeom prst="rect">
              <a:avLst/>
            </a:prstGeom>
            <a:noFill/>
            <a:ln w="9525">
              <a:noFill/>
              <a:miter lim="800000"/>
              <a:headEnd/>
              <a:tailEnd/>
            </a:ln>
          </p:spPr>
        </p:pic>
        <p:pic>
          <p:nvPicPr>
            <p:cNvPr id="9222" name="Picture 6"/>
            <p:cNvPicPr>
              <a:picLocks noChangeAspect="1" noChangeArrowheads="1"/>
            </p:cNvPicPr>
            <p:nvPr/>
          </p:nvPicPr>
          <p:blipFill>
            <a:blip r:embed="rId4" cstate="print"/>
            <a:srcRect/>
            <a:stretch>
              <a:fillRect/>
            </a:stretch>
          </p:blipFill>
          <p:spPr bwMode="auto">
            <a:xfrm>
              <a:off x="1977" y="890"/>
              <a:ext cx="973" cy="821"/>
            </a:xfrm>
            <a:prstGeom prst="rect">
              <a:avLst/>
            </a:prstGeom>
            <a:noFill/>
            <a:ln w="9525">
              <a:noFill/>
              <a:miter lim="800000"/>
              <a:headEnd/>
              <a:tailEnd/>
            </a:ln>
          </p:spPr>
        </p:pic>
        <p:pic>
          <p:nvPicPr>
            <p:cNvPr id="9223" name="Picture 7"/>
            <p:cNvPicPr>
              <a:picLocks noChangeAspect="1" noChangeArrowheads="1"/>
            </p:cNvPicPr>
            <p:nvPr/>
          </p:nvPicPr>
          <p:blipFill>
            <a:blip r:embed="rId4" cstate="print"/>
            <a:srcRect/>
            <a:stretch>
              <a:fillRect/>
            </a:stretch>
          </p:blipFill>
          <p:spPr bwMode="auto">
            <a:xfrm>
              <a:off x="2950" y="890"/>
              <a:ext cx="973" cy="821"/>
            </a:xfrm>
            <a:prstGeom prst="rect">
              <a:avLst/>
            </a:prstGeom>
            <a:noFill/>
            <a:ln w="9525">
              <a:noFill/>
              <a:miter lim="800000"/>
              <a:headEnd/>
              <a:tailEnd/>
            </a:ln>
          </p:spPr>
        </p:pic>
        <p:pic>
          <p:nvPicPr>
            <p:cNvPr id="9224" name="Picture 8"/>
            <p:cNvPicPr>
              <a:picLocks noChangeAspect="1" noChangeArrowheads="1"/>
            </p:cNvPicPr>
            <p:nvPr/>
          </p:nvPicPr>
          <p:blipFill>
            <a:blip r:embed="rId4" cstate="print"/>
            <a:srcRect/>
            <a:stretch>
              <a:fillRect/>
            </a:stretch>
          </p:blipFill>
          <p:spPr bwMode="auto">
            <a:xfrm>
              <a:off x="3923" y="890"/>
              <a:ext cx="973" cy="821"/>
            </a:xfrm>
            <a:prstGeom prst="rect">
              <a:avLst/>
            </a:prstGeom>
            <a:noFill/>
            <a:ln w="9525">
              <a:noFill/>
              <a:miter lim="800000"/>
              <a:headEnd/>
              <a:tailEnd/>
            </a:ln>
          </p:spPr>
        </p:pic>
        <p:pic>
          <p:nvPicPr>
            <p:cNvPr id="9225" name="Picture 9"/>
            <p:cNvPicPr>
              <a:picLocks noChangeAspect="1" noChangeArrowheads="1"/>
            </p:cNvPicPr>
            <p:nvPr/>
          </p:nvPicPr>
          <p:blipFill>
            <a:blip r:embed="rId4" cstate="print"/>
            <a:srcRect r="14844"/>
            <a:stretch>
              <a:fillRect/>
            </a:stretch>
          </p:blipFill>
          <p:spPr bwMode="auto">
            <a:xfrm>
              <a:off x="4896" y="890"/>
              <a:ext cx="832" cy="821"/>
            </a:xfrm>
            <a:prstGeom prst="rect">
              <a:avLst/>
            </a:prstGeom>
            <a:noFill/>
            <a:ln w="9525">
              <a:noFill/>
              <a:miter lim="800000"/>
              <a:headEnd/>
              <a:tailEnd/>
            </a:ln>
          </p:spPr>
        </p:pic>
        <p:pic>
          <p:nvPicPr>
            <p:cNvPr id="9226" name="Picture 10"/>
            <p:cNvPicPr>
              <a:picLocks noChangeAspect="1" noChangeArrowheads="1"/>
            </p:cNvPicPr>
            <p:nvPr/>
          </p:nvPicPr>
          <p:blipFill>
            <a:blip r:embed="rId4" cstate="print"/>
            <a:srcRect/>
            <a:stretch>
              <a:fillRect/>
            </a:stretch>
          </p:blipFill>
          <p:spPr bwMode="auto">
            <a:xfrm>
              <a:off x="31" y="1711"/>
              <a:ext cx="973" cy="820"/>
            </a:xfrm>
            <a:prstGeom prst="rect">
              <a:avLst/>
            </a:prstGeom>
            <a:noFill/>
            <a:ln w="9525">
              <a:noFill/>
              <a:miter lim="800000"/>
              <a:headEnd/>
              <a:tailEnd/>
            </a:ln>
          </p:spPr>
        </p:pic>
        <p:pic>
          <p:nvPicPr>
            <p:cNvPr id="9227" name="Picture 11"/>
            <p:cNvPicPr>
              <a:picLocks noChangeAspect="1" noChangeArrowheads="1"/>
            </p:cNvPicPr>
            <p:nvPr/>
          </p:nvPicPr>
          <p:blipFill>
            <a:blip r:embed="rId4" cstate="print"/>
            <a:srcRect/>
            <a:stretch>
              <a:fillRect/>
            </a:stretch>
          </p:blipFill>
          <p:spPr bwMode="auto">
            <a:xfrm>
              <a:off x="1004" y="1711"/>
              <a:ext cx="973" cy="820"/>
            </a:xfrm>
            <a:prstGeom prst="rect">
              <a:avLst/>
            </a:prstGeom>
            <a:noFill/>
            <a:ln w="9525">
              <a:noFill/>
              <a:miter lim="800000"/>
              <a:headEnd/>
              <a:tailEnd/>
            </a:ln>
          </p:spPr>
        </p:pic>
        <p:pic>
          <p:nvPicPr>
            <p:cNvPr id="9228" name="Picture 12"/>
            <p:cNvPicPr>
              <a:picLocks noChangeAspect="1" noChangeArrowheads="1"/>
            </p:cNvPicPr>
            <p:nvPr/>
          </p:nvPicPr>
          <p:blipFill>
            <a:blip r:embed="rId4" cstate="print"/>
            <a:srcRect/>
            <a:stretch>
              <a:fillRect/>
            </a:stretch>
          </p:blipFill>
          <p:spPr bwMode="auto">
            <a:xfrm>
              <a:off x="1977" y="1711"/>
              <a:ext cx="973" cy="820"/>
            </a:xfrm>
            <a:prstGeom prst="rect">
              <a:avLst/>
            </a:prstGeom>
            <a:noFill/>
            <a:ln w="9525">
              <a:noFill/>
              <a:miter lim="800000"/>
              <a:headEnd/>
              <a:tailEnd/>
            </a:ln>
          </p:spPr>
        </p:pic>
        <p:pic>
          <p:nvPicPr>
            <p:cNvPr id="9229" name="Picture 13"/>
            <p:cNvPicPr>
              <a:picLocks noChangeAspect="1" noChangeArrowheads="1"/>
            </p:cNvPicPr>
            <p:nvPr/>
          </p:nvPicPr>
          <p:blipFill>
            <a:blip r:embed="rId4" cstate="print"/>
            <a:srcRect/>
            <a:stretch>
              <a:fillRect/>
            </a:stretch>
          </p:blipFill>
          <p:spPr bwMode="auto">
            <a:xfrm>
              <a:off x="2950" y="1711"/>
              <a:ext cx="973" cy="820"/>
            </a:xfrm>
            <a:prstGeom prst="rect">
              <a:avLst/>
            </a:prstGeom>
            <a:noFill/>
            <a:ln w="9525">
              <a:noFill/>
              <a:miter lim="800000"/>
              <a:headEnd/>
              <a:tailEnd/>
            </a:ln>
          </p:spPr>
        </p:pic>
        <p:pic>
          <p:nvPicPr>
            <p:cNvPr id="9230" name="Picture 14"/>
            <p:cNvPicPr>
              <a:picLocks noChangeAspect="1" noChangeArrowheads="1"/>
            </p:cNvPicPr>
            <p:nvPr/>
          </p:nvPicPr>
          <p:blipFill>
            <a:blip r:embed="rId4" cstate="print"/>
            <a:srcRect/>
            <a:stretch>
              <a:fillRect/>
            </a:stretch>
          </p:blipFill>
          <p:spPr bwMode="auto">
            <a:xfrm>
              <a:off x="3923" y="1711"/>
              <a:ext cx="973" cy="820"/>
            </a:xfrm>
            <a:prstGeom prst="rect">
              <a:avLst/>
            </a:prstGeom>
            <a:noFill/>
            <a:ln w="9525">
              <a:noFill/>
              <a:miter lim="800000"/>
              <a:headEnd/>
              <a:tailEnd/>
            </a:ln>
          </p:spPr>
        </p:pic>
        <p:pic>
          <p:nvPicPr>
            <p:cNvPr id="9231" name="Picture 15"/>
            <p:cNvPicPr>
              <a:picLocks noChangeAspect="1" noChangeArrowheads="1"/>
            </p:cNvPicPr>
            <p:nvPr/>
          </p:nvPicPr>
          <p:blipFill>
            <a:blip r:embed="rId4" cstate="print"/>
            <a:srcRect r="14844"/>
            <a:stretch>
              <a:fillRect/>
            </a:stretch>
          </p:blipFill>
          <p:spPr bwMode="auto">
            <a:xfrm>
              <a:off x="4896" y="1711"/>
              <a:ext cx="832" cy="820"/>
            </a:xfrm>
            <a:prstGeom prst="rect">
              <a:avLst/>
            </a:prstGeom>
            <a:noFill/>
            <a:ln w="9525">
              <a:noFill/>
              <a:miter lim="800000"/>
              <a:headEnd/>
              <a:tailEnd/>
            </a:ln>
          </p:spPr>
        </p:pic>
        <p:pic>
          <p:nvPicPr>
            <p:cNvPr id="9232" name="Picture 16"/>
            <p:cNvPicPr>
              <a:picLocks noChangeAspect="1" noChangeArrowheads="1"/>
            </p:cNvPicPr>
            <p:nvPr/>
          </p:nvPicPr>
          <p:blipFill>
            <a:blip r:embed="rId4" cstate="print"/>
            <a:srcRect/>
            <a:stretch>
              <a:fillRect/>
            </a:stretch>
          </p:blipFill>
          <p:spPr bwMode="auto">
            <a:xfrm>
              <a:off x="31" y="2531"/>
              <a:ext cx="973" cy="821"/>
            </a:xfrm>
            <a:prstGeom prst="rect">
              <a:avLst/>
            </a:prstGeom>
            <a:noFill/>
            <a:ln w="9525">
              <a:noFill/>
              <a:miter lim="800000"/>
              <a:headEnd/>
              <a:tailEnd/>
            </a:ln>
          </p:spPr>
        </p:pic>
        <p:pic>
          <p:nvPicPr>
            <p:cNvPr id="9233" name="Picture 17"/>
            <p:cNvPicPr>
              <a:picLocks noChangeAspect="1" noChangeArrowheads="1"/>
            </p:cNvPicPr>
            <p:nvPr/>
          </p:nvPicPr>
          <p:blipFill>
            <a:blip r:embed="rId4" cstate="print"/>
            <a:srcRect/>
            <a:stretch>
              <a:fillRect/>
            </a:stretch>
          </p:blipFill>
          <p:spPr bwMode="auto">
            <a:xfrm>
              <a:off x="1004" y="2531"/>
              <a:ext cx="973" cy="821"/>
            </a:xfrm>
            <a:prstGeom prst="rect">
              <a:avLst/>
            </a:prstGeom>
            <a:noFill/>
            <a:ln w="9525">
              <a:noFill/>
              <a:miter lim="800000"/>
              <a:headEnd/>
              <a:tailEnd/>
            </a:ln>
          </p:spPr>
        </p:pic>
        <p:pic>
          <p:nvPicPr>
            <p:cNvPr id="9234" name="Picture 18"/>
            <p:cNvPicPr>
              <a:picLocks noChangeAspect="1" noChangeArrowheads="1"/>
            </p:cNvPicPr>
            <p:nvPr/>
          </p:nvPicPr>
          <p:blipFill>
            <a:blip r:embed="rId4" cstate="print"/>
            <a:srcRect/>
            <a:stretch>
              <a:fillRect/>
            </a:stretch>
          </p:blipFill>
          <p:spPr bwMode="auto">
            <a:xfrm>
              <a:off x="1977" y="2531"/>
              <a:ext cx="973" cy="821"/>
            </a:xfrm>
            <a:prstGeom prst="rect">
              <a:avLst/>
            </a:prstGeom>
            <a:noFill/>
            <a:ln w="9525">
              <a:noFill/>
              <a:miter lim="800000"/>
              <a:headEnd/>
              <a:tailEnd/>
            </a:ln>
          </p:spPr>
        </p:pic>
        <p:pic>
          <p:nvPicPr>
            <p:cNvPr id="9235" name="Picture 19"/>
            <p:cNvPicPr>
              <a:picLocks noChangeAspect="1" noChangeArrowheads="1"/>
            </p:cNvPicPr>
            <p:nvPr/>
          </p:nvPicPr>
          <p:blipFill>
            <a:blip r:embed="rId4" cstate="print"/>
            <a:srcRect/>
            <a:stretch>
              <a:fillRect/>
            </a:stretch>
          </p:blipFill>
          <p:spPr bwMode="auto">
            <a:xfrm>
              <a:off x="2950" y="2531"/>
              <a:ext cx="973" cy="821"/>
            </a:xfrm>
            <a:prstGeom prst="rect">
              <a:avLst/>
            </a:prstGeom>
            <a:noFill/>
            <a:ln w="9525">
              <a:noFill/>
              <a:miter lim="800000"/>
              <a:headEnd/>
              <a:tailEnd/>
            </a:ln>
          </p:spPr>
        </p:pic>
        <p:pic>
          <p:nvPicPr>
            <p:cNvPr id="9236" name="Picture 20"/>
            <p:cNvPicPr>
              <a:picLocks noChangeAspect="1" noChangeArrowheads="1"/>
            </p:cNvPicPr>
            <p:nvPr/>
          </p:nvPicPr>
          <p:blipFill>
            <a:blip r:embed="rId4" cstate="print"/>
            <a:srcRect/>
            <a:stretch>
              <a:fillRect/>
            </a:stretch>
          </p:blipFill>
          <p:spPr bwMode="auto">
            <a:xfrm>
              <a:off x="3923" y="2531"/>
              <a:ext cx="973" cy="821"/>
            </a:xfrm>
            <a:prstGeom prst="rect">
              <a:avLst/>
            </a:prstGeom>
            <a:noFill/>
            <a:ln w="9525">
              <a:noFill/>
              <a:miter lim="800000"/>
              <a:headEnd/>
              <a:tailEnd/>
            </a:ln>
          </p:spPr>
        </p:pic>
        <p:pic>
          <p:nvPicPr>
            <p:cNvPr id="9237" name="Picture 21"/>
            <p:cNvPicPr>
              <a:picLocks noChangeAspect="1" noChangeArrowheads="1"/>
            </p:cNvPicPr>
            <p:nvPr/>
          </p:nvPicPr>
          <p:blipFill>
            <a:blip r:embed="rId4" cstate="print"/>
            <a:srcRect r="14844"/>
            <a:stretch>
              <a:fillRect/>
            </a:stretch>
          </p:blipFill>
          <p:spPr bwMode="auto">
            <a:xfrm>
              <a:off x="4896" y="2531"/>
              <a:ext cx="832" cy="821"/>
            </a:xfrm>
            <a:prstGeom prst="rect">
              <a:avLst/>
            </a:prstGeom>
            <a:noFill/>
            <a:ln w="9525">
              <a:noFill/>
              <a:miter lim="800000"/>
              <a:headEnd/>
              <a:tailEnd/>
            </a:ln>
          </p:spPr>
        </p:pic>
        <p:pic>
          <p:nvPicPr>
            <p:cNvPr id="9238" name="Picture 22"/>
            <p:cNvPicPr>
              <a:picLocks noChangeAspect="1" noChangeArrowheads="1"/>
            </p:cNvPicPr>
            <p:nvPr/>
          </p:nvPicPr>
          <p:blipFill>
            <a:blip r:embed="rId4" cstate="print"/>
            <a:srcRect b="37500"/>
            <a:stretch>
              <a:fillRect/>
            </a:stretch>
          </p:blipFill>
          <p:spPr bwMode="auto">
            <a:xfrm>
              <a:off x="31" y="3352"/>
              <a:ext cx="973" cy="510"/>
            </a:xfrm>
            <a:prstGeom prst="rect">
              <a:avLst/>
            </a:prstGeom>
            <a:noFill/>
            <a:ln w="9525">
              <a:noFill/>
              <a:miter lim="800000"/>
              <a:headEnd/>
              <a:tailEnd/>
            </a:ln>
          </p:spPr>
        </p:pic>
        <p:pic>
          <p:nvPicPr>
            <p:cNvPr id="9239" name="Picture 23"/>
            <p:cNvPicPr>
              <a:picLocks noChangeAspect="1" noChangeArrowheads="1"/>
            </p:cNvPicPr>
            <p:nvPr/>
          </p:nvPicPr>
          <p:blipFill>
            <a:blip r:embed="rId4" cstate="print"/>
            <a:srcRect b="37500"/>
            <a:stretch>
              <a:fillRect/>
            </a:stretch>
          </p:blipFill>
          <p:spPr bwMode="auto">
            <a:xfrm>
              <a:off x="1004" y="3352"/>
              <a:ext cx="973" cy="510"/>
            </a:xfrm>
            <a:prstGeom prst="rect">
              <a:avLst/>
            </a:prstGeom>
            <a:noFill/>
            <a:ln w="9525">
              <a:noFill/>
              <a:miter lim="800000"/>
              <a:headEnd/>
              <a:tailEnd/>
            </a:ln>
          </p:spPr>
        </p:pic>
        <p:pic>
          <p:nvPicPr>
            <p:cNvPr id="9240" name="Picture 24"/>
            <p:cNvPicPr>
              <a:picLocks noChangeAspect="1" noChangeArrowheads="1"/>
            </p:cNvPicPr>
            <p:nvPr/>
          </p:nvPicPr>
          <p:blipFill>
            <a:blip r:embed="rId4" cstate="print"/>
            <a:srcRect b="37500"/>
            <a:stretch>
              <a:fillRect/>
            </a:stretch>
          </p:blipFill>
          <p:spPr bwMode="auto">
            <a:xfrm>
              <a:off x="1977" y="3352"/>
              <a:ext cx="973" cy="510"/>
            </a:xfrm>
            <a:prstGeom prst="rect">
              <a:avLst/>
            </a:prstGeom>
            <a:noFill/>
            <a:ln w="9525">
              <a:noFill/>
              <a:miter lim="800000"/>
              <a:headEnd/>
              <a:tailEnd/>
            </a:ln>
          </p:spPr>
        </p:pic>
        <p:pic>
          <p:nvPicPr>
            <p:cNvPr id="9241" name="Picture 25"/>
            <p:cNvPicPr>
              <a:picLocks noChangeAspect="1" noChangeArrowheads="1"/>
            </p:cNvPicPr>
            <p:nvPr/>
          </p:nvPicPr>
          <p:blipFill>
            <a:blip r:embed="rId4" cstate="print"/>
            <a:srcRect b="37500"/>
            <a:stretch>
              <a:fillRect/>
            </a:stretch>
          </p:blipFill>
          <p:spPr bwMode="auto">
            <a:xfrm>
              <a:off x="2950" y="3352"/>
              <a:ext cx="973" cy="510"/>
            </a:xfrm>
            <a:prstGeom prst="rect">
              <a:avLst/>
            </a:prstGeom>
            <a:noFill/>
            <a:ln w="9525">
              <a:noFill/>
              <a:miter lim="800000"/>
              <a:headEnd/>
              <a:tailEnd/>
            </a:ln>
          </p:spPr>
        </p:pic>
        <p:pic>
          <p:nvPicPr>
            <p:cNvPr id="9242" name="Picture 26"/>
            <p:cNvPicPr>
              <a:picLocks noChangeAspect="1" noChangeArrowheads="1"/>
            </p:cNvPicPr>
            <p:nvPr/>
          </p:nvPicPr>
          <p:blipFill>
            <a:blip r:embed="rId4" cstate="print"/>
            <a:srcRect b="37500"/>
            <a:stretch>
              <a:fillRect/>
            </a:stretch>
          </p:blipFill>
          <p:spPr bwMode="auto">
            <a:xfrm>
              <a:off x="3923" y="3352"/>
              <a:ext cx="973" cy="510"/>
            </a:xfrm>
            <a:prstGeom prst="rect">
              <a:avLst/>
            </a:prstGeom>
            <a:noFill/>
            <a:ln w="9525">
              <a:noFill/>
              <a:miter lim="800000"/>
              <a:headEnd/>
              <a:tailEnd/>
            </a:ln>
          </p:spPr>
        </p:pic>
        <p:pic>
          <p:nvPicPr>
            <p:cNvPr id="9243" name="Picture 27"/>
            <p:cNvPicPr>
              <a:picLocks noChangeAspect="1" noChangeArrowheads="1"/>
            </p:cNvPicPr>
            <p:nvPr/>
          </p:nvPicPr>
          <p:blipFill>
            <a:blip r:embed="rId4" cstate="print"/>
            <a:srcRect r="14844" b="37500"/>
            <a:stretch>
              <a:fillRect/>
            </a:stretch>
          </p:blipFill>
          <p:spPr bwMode="auto">
            <a:xfrm>
              <a:off x="4896" y="3352"/>
              <a:ext cx="832" cy="510"/>
            </a:xfrm>
            <a:prstGeom prst="rect">
              <a:avLst/>
            </a:prstGeom>
            <a:noFill/>
            <a:ln w="9525">
              <a:noFill/>
              <a:miter lim="800000"/>
              <a:headEnd/>
              <a:tailEnd/>
            </a:ln>
          </p:spPr>
        </p:pic>
      </p:grpSp>
      <p:sp>
        <p:nvSpPr>
          <p:cNvPr id="9244" name="Rectangle 28"/>
          <p:cNvSpPr>
            <a:spLocks noChangeArrowheads="1"/>
          </p:cNvSpPr>
          <p:nvPr/>
        </p:nvSpPr>
        <p:spPr bwMode="auto">
          <a:xfrm>
            <a:off x="49213" y="1412875"/>
            <a:ext cx="9045575" cy="4718050"/>
          </a:xfrm>
          <a:prstGeom prst="rect">
            <a:avLst/>
          </a:prstGeom>
          <a:noFill/>
          <a:ln w="0">
            <a:solidFill>
              <a:srgbClr val="000000"/>
            </a:solidFill>
            <a:miter lim="800000"/>
            <a:headEnd/>
            <a:tailEnd/>
          </a:ln>
        </p:spPr>
        <p:txBody>
          <a:bodyPr/>
          <a:lstStyle/>
          <a:p>
            <a:endParaRPr lang="en-US"/>
          </a:p>
        </p:txBody>
      </p:sp>
      <p:sp>
        <p:nvSpPr>
          <p:cNvPr id="9245" name="Rectangle 29"/>
          <p:cNvSpPr>
            <a:spLocks noChangeArrowheads="1"/>
          </p:cNvSpPr>
          <p:nvPr/>
        </p:nvSpPr>
        <p:spPr bwMode="auto">
          <a:xfrm>
            <a:off x="803275" y="2347913"/>
            <a:ext cx="8191500" cy="3111500"/>
          </a:xfrm>
          <a:prstGeom prst="rect">
            <a:avLst/>
          </a:prstGeom>
          <a:noFill/>
          <a:ln w="9525">
            <a:noFill/>
            <a:miter lim="800000"/>
            <a:headEnd/>
            <a:tailEnd/>
          </a:ln>
        </p:spPr>
        <p:txBody>
          <a:bodyPr/>
          <a:lstStyle/>
          <a:p>
            <a:endParaRPr lang="en-US"/>
          </a:p>
        </p:txBody>
      </p:sp>
      <p:sp>
        <p:nvSpPr>
          <p:cNvPr id="9246" name="Line 30"/>
          <p:cNvSpPr>
            <a:spLocks noChangeShapeType="1"/>
          </p:cNvSpPr>
          <p:nvPr/>
        </p:nvSpPr>
        <p:spPr bwMode="auto">
          <a:xfrm>
            <a:off x="803275" y="5148263"/>
            <a:ext cx="8191500" cy="1587"/>
          </a:xfrm>
          <a:prstGeom prst="line">
            <a:avLst/>
          </a:prstGeom>
          <a:noFill/>
          <a:ln w="0">
            <a:solidFill>
              <a:srgbClr val="C0C0C0"/>
            </a:solidFill>
            <a:prstDash val="sysDot"/>
            <a:round/>
            <a:headEnd/>
            <a:tailEnd/>
          </a:ln>
        </p:spPr>
        <p:txBody>
          <a:bodyPr/>
          <a:lstStyle/>
          <a:p>
            <a:endParaRPr lang="en-US"/>
          </a:p>
        </p:txBody>
      </p:sp>
      <p:sp>
        <p:nvSpPr>
          <p:cNvPr id="9247" name="Line 31"/>
          <p:cNvSpPr>
            <a:spLocks noChangeShapeType="1"/>
          </p:cNvSpPr>
          <p:nvPr/>
        </p:nvSpPr>
        <p:spPr bwMode="auto">
          <a:xfrm>
            <a:off x="803275" y="4837113"/>
            <a:ext cx="8191500" cy="1587"/>
          </a:xfrm>
          <a:prstGeom prst="line">
            <a:avLst/>
          </a:prstGeom>
          <a:noFill/>
          <a:ln w="0">
            <a:solidFill>
              <a:srgbClr val="C0C0C0"/>
            </a:solidFill>
            <a:prstDash val="sysDot"/>
            <a:round/>
            <a:headEnd/>
            <a:tailEnd/>
          </a:ln>
        </p:spPr>
        <p:txBody>
          <a:bodyPr/>
          <a:lstStyle/>
          <a:p>
            <a:endParaRPr lang="en-US"/>
          </a:p>
        </p:txBody>
      </p:sp>
      <p:sp>
        <p:nvSpPr>
          <p:cNvPr id="9248" name="Line 32"/>
          <p:cNvSpPr>
            <a:spLocks noChangeShapeType="1"/>
          </p:cNvSpPr>
          <p:nvPr/>
        </p:nvSpPr>
        <p:spPr bwMode="auto">
          <a:xfrm>
            <a:off x="803275" y="4525963"/>
            <a:ext cx="8191500" cy="1587"/>
          </a:xfrm>
          <a:prstGeom prst="line">
            <a:avLst/>
          </a:prstGeom>
          <a:noFill/>
          <a:ln w="0">
            <a:solidFill>
              <a:srgbClr val="C0C0C0"/>
            </a:solidFill>
            <a:prstDash val="sysDot"/>
            <a:round/>
            <a:headEnd/>
            <a:tailEnd/>
          </a:ln>
        </p:spPr>
        <p:txBody>
          <a:bodyPr/>
          <a:lstStyle/>
          <a:p>
            <a:endParaRPr lang="en-US"/>
          </a:p>
        </p:txBody>
      </p:sp>
      <p:sp>
        <p:nvSpPr>
          <p:cNvPr id="9249" name="Line 33"/>
          <p:cNvSpPr>
            <a:spLocks noChangeShapeType="1"/>
          </p:cNvSpPr>
          <p:nvPr/>
        </p:nvSpPr>
        <p:spPr bwMode="auto">
          <a:xfrm>
            <a:off x="803275" y="4216400"/>
            <a:ext cx="8191500" cy="1588"/>
          </a:xfrm>
          <a:prstGeom prst="line">
            <a:avLst/>
          </a:prstGeom>
          <a:noFill/>
          <a:ln w="0">
            <a:solidFill>
              <a:srgbClr val="C0C0C0"/>
            </a:solidFill>
            <a:prstDash val="sysDot"/>
            <a:round/>
            <a:headEnd/>
            <a:tailEnd/>
          </a:ln>
        </p:spPr>
        <p:txBody>
          <a:bodyPr/>
          <a:lstStyle/>
          <a:p>
            <a:endParaRPr lang="en-US"/>
          </a:p>
        </p:txBody>
      </p:sp>
      <p:sp>
        <p:nvSpPr>
          <p:cNvPr id="9250" name="Line 34"/>
          <p:cNvSpPr>
            <a:spLocks noChangeShapeType="1"/>
          </p:cNvSpPr>
          <p:nvPr/>
        </p:nvSpPr>
        <p:spPr bwMode="auto">
          <a:xfrm>
            <a:off x="803275" y="3903663"/>
            <a:ext cx="8191500" cy="1587"/>
          </a:xfrm>
          <a:prstGeom prst="line">
            <a:avLst/>
          </a:prstGeom>
          <a:noFill/>
          <a:ln w="0">
            <a:solidFill>
              <a:srgbClr val="C0C0C0"/>
            </a:solidFill>
            <a:prstDash val="sysDot"/>
            <a:round/>
            <a:headEnd/>
            <a:tailEnd/>
          </a:ln>
        </p:spPr>
        <p:txBody>
          <a:bodyPr/>
          <a:lstStyle/>
          <a:p>
            <a:endParaRPr lang="en-US"/>
          </a:p>
        </p:txBody>
      </p:sp>
      <p:sp>
        <p:nvSpPr>
          <p:cNvPr id="9251" name="Line 35"/>
          <p:cNvSpPr>
            <a:spLocks noChangeShapeType="1"/>
          </p:cNvSpPr>
          <p:nvPr/>
        </p:nvSpPr>
        <p:spPr bwMode="auto">
          <a:xfrm>
            <a:off x="803275" y="3592513"/>
            <a:ext cx="8191500" cy="1587"/>
          </a:xfrm>
          <a:prstGeom prst="line">
            <a:avLst/>
          </a:prstGeom>
          <a:noFill/>
          <a:ln w="0">
            <a:solidFill>
              <a:srgbClr val="C0C0C0"/>
            </a:solidFill>
            <a:prstDash val="sysDot"/>
            <a:round/>
            <a:headEnd/>
            <a:tailEnd/>
          </a:ln>
        </p:spPr>
        <p:txBody>
          <a:bodyPr/>
          <a:lstStyle/>
          <a:p>
            <a:endParaRPr lang="en-US"/>
          </a:p>
        </p:txBody>
      </p:sp>
      <p:sp>
        <p:nvSpPr>
          <p:cNvPr id="9252" name="Line 36"/>
          <p:cNvSpPr>
            <a:spLocks noChangeShapeType="1"/>
          </p:cNvSpPr>
          <p:nvPr/>
        </p:nvSpPr>
        <p:spPr bwMode="auto">
          <a:xfrm>
            <a:off x="803275" y="3282950"/>
            <a:ext cx="8191500" cy="1588"/>
          </a:xfrm>
          <a:prstGeom prst="line">
            <a:avLst/>
          </a:prstGeom>
          <a:noFill/>
          <a:ln w="0">
            <a:solidFill>
              <a:srgbClr val="C0C0C0"/>
            </a:solidFill>
            <a:prstDash val="sysDot"/>
            <a:round/>
            <a:headEnd/>
            <a:tailEnd/>
          </a:ln>
        </p:spPr>
        <p:txBody>
          <a:bodyPr/>
          <a:lstStyle/>
          <a:p>
            <a:endParaRPr lang="en-US"/>
          </a:p>
        </p:txBody>
      </p:sp>
      <p:sp>
        <p:nvSpPr>
          <p:cNvPr id="9253" name="Line 37"/>
          <p:cNvSpPr>
            <a:spLocks noChangeShapeType="1"/>
          </p:cNvSpPr>
          <p:nvPr/>
        </p:nvSpPr>
        <p:spPr bwMode="auto">
          <a:xfrm>
            <a:off x="803275" y="2970213"/>
            <a:ext cx="8191500" cy="1587"/>
          </a:xfrm>
          <a:prstGeom prst="line">
            <a:avLst/>
          </a:prstGeom>
          <a:noFill/>
          <a:ln w="0">
            <a:solidFill>
              <a:srgbClr val="C0C0C0"/>
            </a:solidFill>
            <a:prstDash val="sysDot"/>
            <a:round/>
            <a:headEnd/>
            <a:tailEnd/>
          </a:ln>
        </p:spPr>
        <p:txBody>
          <a:bodyPr/>
          <a:lstStyle/>
          <a:p>
            <a:endParaRPr lang="en-US"/>
          </a:p>
        </p:txBody>
      </p:sp>
      <p:sp>
        <p:nvSpPr>
          <p:cNvPr id="9254" name="Line 38"/>
          <p:cNvSpPr>
            <a:spLocks noChangeShapeType="1"/>
          </p:cNvSpPr>
          <p:nvPr/>
        </p:nvSpPr>
        <p:spPr bwMode="auto">
          <a:xfrm>
            <a:off x="803275" y="2660650"/>
            <a:ext cx="8191500" cy="1588"/>
          </a:xfrm>
          <a:prstGeom prst="line">
            <a:avLst/>
          </a:prstGeom>
          <a:noFill/>
          <a:ln w="0">
            <a:solidFill>
              <a:srgbClr val="C0C0C0"/>
            </a:solidFill>
            <a:prstDash val="sysDot"/>
            <a:round/>
            <a:headEnd/>
            <a:tailEnd/>
          </a:ln>
        </p:spPr>
        <p:txBody>
          <a:bodyPr/>
          <a:lstStyle/>
          <a:p>
            <a:endParaRPr lang="en-US"/>
          </a:p>
        </p:txBody>
      </p:sp>
      <p:sp>
        <p:nvSpPr>
          <p:cNvPr id="9255" name="Line 39"/>
          <p:cNvSpPr>
            <a:spLocks noChangeShapeType="1"/>
          </p:cNvSpPr>
          <p:nvPr/>
        </p:nvSpPr>
        <p:spPr bwMode="auto">
          <a:xfrm>
            <a:off x="803275" y="2347913"/>
            <a:ext cx="8191500" cy="1587"/>
          </a:xfrm>
          <a:prstGeom prst="line">
            <a:avLst/>
          </a:prstGeom>
          <a:noFill/>
          <a:ln w="0">
            <a:solidFill>
              <a:srgbClr val="C0C0C0"/>
            </a:solidFill>
            <a:prstDash val="sysDot"/>
            <a:round/>
            <a:headEnd/>
            <a:tailEnd/>
          </a:ln>
        </p:spPr>
        <p:txBody>
          <a:bodyPr/>
          <a:lstStyle/>
          <a:p>
            <a:endParaRPr lang="en-US"/>
          </a:p>
        </p:txBody>
      </p:sp>
      <p:sp>
        <p:nvSpPr>
          <p:cNvPr id="9256" name="Line 40"/>
          <p:cNvSpPr>
            <a:spLocks noChangeShapeType="1"/>
          </p:cNvSpPr>
          <p:nvPr/>
        </p:nvSpPr>
        <p:spPr bwMode="auto">
          <a:xfrm>
            <a:off x="1487488" y="2347913"/>
            <a:ext cx="1587" cy="3111500"/>
          </a:xfrm>
          <a:prstGeom prst="line">
            <a:avLst/>
          </a:prstGeom>
          <a:noFill/>
          <a:ln w="0">
            <a:solidFill>
              <a:srgbClr val="C0C0C0"/>
            </a:solidFill>
            <a:prstDash val="sysDot"/>
            <a:round/>
            <a:headEnd/>
            <a:tailEnd/>
          </a:ln>
        </p:spPr>
        <p:txBody>
          <a:bodyPr/>
          <a:lstStyle/>
          <a:p>
            <a:endParaRPr lang="en-US"/>
          </a:p>
        </p:txBody>
      </p:sp>
      <p:sp>
        <p:nvSpPr>
          <p:cNvPr id="9257" name="Line 41"/>
          <p:cNvSpPr>
            <a:spLocks noChangeShapeType="1"/>
          </p:cNvSpPr>
          <p:nvPr/>
        </p:nvSpPr>
        <p:spPr bwMode="auto">
          <a:xfrm>
            <a:off x="2168525" y="2347913"/>
            <a:ext cx="1588" cy="3111500"/>
          </a:xfrm>
          <a:prstGeom prst="line">
            <a:avLst/>
          </a:prstGeom>
          <a:noFill/>
          <a:ln w="0">
            <a:solidFill>
              <a:srgbClr val="C0C0C0"/>
            </a:solidFill>
            <a:prstDash val="sysDot"/>
            <a:round/>
            <a:headEnd/>
            <a:tailEnd/>
          </a:ln>
        </p:spPr>
        <p:txBody>
          <a:bodyPr/>
          <a:lstStyle/>
          <a:p>
            <a:endParaRPr lang="en-US"/>
          </a:p>
        </p:txBody>
      </p:sp>
      <p:sp>
        <p:nvSpPr>
          <p:cNvPr id="9258" name="Line 42"/>
          <p:cNvSpPr>
            <a:spLocks noChangeShapeType="1"/>
          </p:cNvSpPr>
          <p:nvPr/>
        </p:nvSpPr>
        <p:spPr bwMode="auto">
          <a:xfrm>
            <a:off x="2852738" y="2347913"/>
            <a:ext cx="1587" cy="3111500"/>
          </a:xfrm>
          <a:prstGeom prst="line">
            <a:avLst/>
          </a:prstGeom>
          <a:noFill/>
          <a:ln w="0">
            <a:solidFill>
              <a:srgbClr val="C0C0C0"/>
            </a:solidFill>
            <a:prstDash val="sysDot"/>
            <a:round/>
            <a:headEnd/>
            <a:tailEnd/>
          </a:ln>
        </p:spPr>
        <p:txBody>
          <a:bodyPr/>
          <a:lstStyle/>
          <a:p>
            <a:endParaRPr lang="en-US"/>
          </a:p>
        </p:txBody>
      </p:sp>
      <p:sp>
        <p:nvSpPr>
          <p:cNvPr id="9259" name="Line 43"/>
          <p:cNvSpPr>
            <a:spLocks noChangeShapeType="1"/>
          </p:cNvSpPr>
          <p:nvPr/>
        </p:nvSpPr>
        <p:spPr bwMode="auto">
          <a:xfrm>
            <a:off x="3533775" y="2347913"/>
            <a:ext cx="1588" cy="3111500"/>
          </a:xfrm>
          <a:prstGeom prst="line">
            <a:avLst/>
          </a:prstGeom>
          <a:noFill/>
          <a:ln w="0">
            <a:solidFill>
              <a:srgbClr val="C0C0C0"/>
            </a:solidFill>
            <a:prstDash val="sysDot"/>
            <a:round/>
            <a:headEnd/>
            <a:tailEnd/>
          </a:ln>
        </p:spPr>
        <p:txBody>
          <a:bodyPr/>
          <a:lstStyle/>
          <a:p>
            <a:endParaRPr lang="en-US"/>
          </a:p>
        </p:txBody>
      </p:sp>
      <p:sp>
        <p:nvSpPr>
          <p:cNvPr id="9260" name="Line 44"/>
          <p:cNvSpPr>
            <a:spLocks noChangeShapeType="1"/>
          </p:cNvSpPr>
          <p:nvPr/>
        </p:nvSpPr>
        <p:spPr bwMode="auto">
          <a:xfrm>
            <a:off x="4217988" y="2347913"/>
            <a:ext cx="1587" cy="3111500"/>
          </a:xfrm>
          <a:prstGeom prst="line">
            <a:avLst/>
          </a:prstGeom>
          <a:noFill/>
          <a:ln w="0">
            <a:solidFill>
              <a:srgbClr val="C0C0C0"/>
            </a:solidFill>
            <a:prstDash val="sysDot"/>
            <a:round/>
            <a:headEnd/>
            <a:tailEnd/>
          </a:ln>
        </p:spPr>
        <p:txBody>
          <a:bodyPr/>
          <a:lstStyle/>
          <a:p>
            <a:endParaRPr lang="en-US"/>
          </a:p>
        </p:txBody>
      </p:sp>
      <p:sp>
        <p:nvSpPr>
          <p:cNvPr id="9261" name="Line 45"/>
          <p:cNvSpPr>
            <a:spLocks noChangeShapeType="1"/>
          </p:cNvSpPr>
          <p:nvPr/>
        </p:nvSpPr>
        <p:spPr bwMode="auto">
          <a:xfrm>
            <a:off x="4899025" y="2347913"/>
            <a:ext cx="1588" cy="3111500"/>
          </a:xfrm>
          <a:prstGeom prst="line">
            <a:avLst/>
          </a:prstGeom>
          <a:noFill/>
          <a:ln w="0">
            <a:solidFill>
              <a:srgbClr val="C0C0C0"/>
            </a:solidFill>
            <a:prstDash val="sysDot"/>
            <a:round/>
            <a:headEnd/>
            <a:tailEnd/>
          </a:ln>
        </p:spPr>
        <p:txBody>
          <a:bodyPr/>
          <a:lstStyle/>
          <a:p>
            <a:endParaRPr lang="en-US"/>
          </a:p>
        </p:txBody>
      </p:sp>
      <p:sp>
        <p:nvSpPr>
          <p:cNvPr id="9262" name="Line 46"/>
          <p:cNvSpPr>
            <a:spLocks noChangeShapeType="1"/>
          </p:cNvSpPr>
          <p:nvPr/>
        </p:nvSpPr>
        <p:spPr bwMode="auto">
          <a:xfrm>
            <a:off x="5583238" y="2347913"/>
            <a:ext cx="1587" cy="3111500"/>
          </a:xfrm>
          <a:prstGeom prst="line">
            <a:avLst/>
          </a:prstGeom>
          <a:noFill/>
          <a:ln w="0">
            <a:solidFill>
              <a:srgbClr val="C0C0C0"/>
            </a:solidFill>
            <a:prstDash val="sysDot"/>
            <a:round/>
            <a:headEnd/>
            <a:tailEnd/>
          </a:ln>
        </p:spPr>
        <p:txBody>
          <a:bodyPr/>
          <a:lstStyle/>
          <a:p>
            <a:endParaRPr lang="en-US"/>
          </a:p>
        </p:txBody>
      </p:sp>
      <p:sp>
        <p:nvSpPr>
          <p:cNvPr id="9263" name="Line 47"/>
          <p:cNvSpPr>
            <a:spLocks noChangeShapeType="1"/>
          </p:cNvSpPr>
          <p:nvPr/>
        </p:nvSpPr>
        <p:spPr bwMode="auto">
          <a:xfrm>
            <a:off x="6264275" y="2347913"/>
            <a:ext cx="1588" cy="3111500"/>
          </a:xfrm>
          <a:prstGeom prst="line">
            <a:avLst/>
          </a:prstGeom>
          <a:noFill/>
          <a:ln w="0">
            <a:solidFill>
              <a:srgbClr val="C0C0C0"/>
            </a:solidFill>
            <a:prstDash val="sysDot"/>
            <a:round/>
            <a:headEnd/>
            <a:tailEnd/>
          </a:ln>
        </p:spPr>
        <p:txBody>
          <a:bodyPr/>
          <a:lstStyle/>
          <a:p>
            <a:endParaRPr lang="en-US"/>
          </a:p>
        </p:txBody>
      </p:sp>
      <p:sp>
        <p:nvSpPr>
          <p:cNvPr id="9264" name="Line 48"/>
          <p:cNvSpPr>
            <a:spLocks noChangeShapeType="1"/>
          </p:cNvSpPr>
          <p:nvPr/>
        </p:nvSpPr>
        <p:spPr bwMode="auto">
          <a:xfrm>
            <a:off x="6948488" y="2347913"/>
            <a:ext cx="1587" cy="3111500"/>
          </a:xfrm>
          <a:prstGeom prst="line">
            <a:avLst/>
          </a:prstGeom>
          <a:noFill/>
          <a:ln w="0">
            <a:solidFill>
              <a:srgbClr val="C0C0C0"/>
            </a:solidFill>
            <a:prstDash val="sysDot"/>
            <a:round/>
            <a:headEnd/>
            <a:tailEnd/>
          </a:ln>
        </p:spPr>
        <p:txBody>
          <a:bodyPr/>
          <a:lstStyle/>
          <a:p>
            <a:endParaRPr lang="en-US"/>
          </a:p>
        </p:txBody>
      </p:sp>
      <p:sp>
        <p:nvSpPr>
          <p:cNvPr id="9265" name="Line 49"/>
          <p:cNvSpPr>
            <a:spLocks noChangeShapeType="1"/>
          </p:cNvSpPr>
          <p:nvPr/>
        </p:nvSpPr>
        <p:spPr bwMode="auto">
          <a:xfrm>
            <a:off x="7629525" y="2347913"/>
            <a:ext cx="1588" cy="3111500"/>
          </a:xfrm>
          <a:prstGeom prst="line">
            <a:avLst/>
          </a:prstGeom>
          <a:noFill/>
          <a:ln w="0">
            <a:solidFill>
              <a:srgbClr val="C0C0C0"/>
            </a:solidFill>
            <a:prstDash val="sysDot"/>
            <a:round/>
            <a:headEnd/>
            <a:tailEnd/>
          </a:ln>
        </p:spPr>
        <p:txBody>
          <a:bodyPr/>
          <a:lstStyle/>
          <a:p>
            <a:endParaRPr lang="en-US"/>
          </a:p>
        </p:txBody>
      </p:sp>
      <p:sp>
        <p:nvSpPr>
          <p:cNvPr id="9266" name="Line 50"/>
          <p:cNvSpPr>
            <a:spLocks noChangeShapeType="1"/>
          </p:cNvSpPr>
          <p:nvPr/>
        </p:nvSpPr>
        <p:spPr bwMode="auto">
          <a:xfrm>
            <a:off x="8312150" y="2347913"/>
            <a:ext cx="1588" cy="3111500"/>
          </a:xfrm>
          <a:prstGeom prst="line">
            <a:avLst/>
          </a:prstGeom>
          <a:noFill/>
          <a:ln w="0">
            <a:solidFill>
              <a:srgbClr val="C0C0C0"/>
            </a:solidFill>
            <a:prstDash val="sysDot"/>
            <a:round/>
            <a:headEnd/>
            <a:tailEnd/>
          </a:ln>
        </p:spPr>
        <p:txBody>
          <a:bodyPr/>
          <a:lstStyle/>
          <a:p>
            <a:endParaRPr lang="en-US"/>
          </a:p>
        </p:txBody>
      </p:sp>
      <p:sp>
        <p:nvSpPr>
          <p:cNvPr id="9267" name="Line 51"/>
          <p:cNvSpPr>
            <a:spLocks noChangeShapeType="1"/>
          </p:cNvSpPr>
          <p:nvPr/>
        </p:nvSpPr>
        <p:spPr bwMode="auto">
          <a:xfrm>
            <a:off x="8994775" y="2347913"/>
            <a:ext cx="1588" cy="3111500"/>
          </a:xfrm>
          <a:prstGeom prst="line">
            <a:avLst/>
          </a:prstGeom>
          <a:noFill/>
          <a:ln w="0">
            <a:solidFill>
              <a:srgbClr val="C0C0C0"/>
            </a:solidFill>
            <a:prstDash val="sysDot"/>
            <a:round/>
            <a:headEnd/>
            <a:tailEnd/>
          </a:ln>
        </p:spPr>
        <p:txBody>
          <a:bodyPr/>
          <a:lstStyle/>
          <a:p>
            <a:endParaRPr lang="en-US"/>
          </a:p>
        </p:txBody>
      </p:sp>
      <p:sp>
        <p:nvSpPr>
          <p:cNvPr id="9268" name="Rectangle 52"/>
          <p:cNvSpPr>
            <a:spLocks noChangeArrowheads="1"/>
          </p:cNvSpPr>
          <p:nvPr/>
        </p:nvSpPr>
        <p:spPr bwMode="auto">
          <a:xfrm>
            <a:off x="803275" y="2347913"/>
            <a:ext cx="8191500" cy="3111500"/>
          </a:xfrm>
          <a:prstGeom prst="rect">
            <a:avLst/>
          </a:prstGeom>
          <a:noFill/>
          <a:ln w="12700">
            <a:solidFill>
              <a:srgbClr val="808080"/>
            </a:solidFill>
            <a:miter lim="800000"/>
            <a:headEnd/>
            <a:tailEnd/>
          </a:ln>
        </p:spPr>
        <p:txBody>
          <a:bodyPr/>
          <a:lstStyle/>
          <a:p>
            <a:endParaRPr lang="en-US"/>
          </a:p>
        </p:txBody>
      </p:sp>
      <p:sp>
        <p:nvSpPr>
          <p:cNvPr id="9269" name="Line 53"/>
          <p:cNvSpPr>
            <a:spLocks noChangeShapeType="1"/>
          </p:cNvSpPr>
          <p:nvPr/>
        </p:nvSpPr>
        <p:spPr bwMode="auto">
          <a:xfrm>
            <a:off x="803275" y="2347913"/>
            <a:ext cx="1588" cy="3111500"/>
          </a:xfrm>
          <a:prstGeom prst="line">
            <a:avLst/>
          </a:prstGeom>
          <a:noFill/>
          <a:ln w="0">
            <a:solidFill>
              <a:srgbClr val="000000"/>
            </a:solidFill>
            <a:round/>
            <a:headEnd/>
            <a:tailEnd/>
          </a:ln>
        </p:spPr>
        <p:txBody>
          <a:bodyPr/>
          <a:lstStyle/>
          <a:p>
            <a:endParaRPr lang="en-US"/>
          </a:p>
        </p:txBody>
      </p:sp>
      <p:sp>
        <p:nvSpPr>
          <p:cNvPr id="9270" name="Line 54"/>
          <p:cNvSpPr>
            <a:spLocks noChangeShapeType="1"/>
          </p:cNvSpPr>
          <p:nvPr/>
        </p:nvSpPr>
        <p:spPr bwMode="auto">
          <a:xfrm>
            <a:off x="762000" y="5459413"/>
            <a:ext cx="41275" cy="1587"/>
          </a:xfrm>
          <a:prstGeom prst="line">
            <a:avLst/>
          </a:prstGeom>
          <a:noFill/>
          <a:ln w="0">
            <a:solidFill>
              <a:srgbClr val="000000"/>
            </a:solidFill>
            <a:round/>
            <a:headEnd/>
            <a:tailEnd/>
          </a:ln>
        </p:spPr>
        <p:txBody>
          <a:bodyPr/>
          <a:lstStyle/>
          <a:p>
            <a:endParaRPr lang="en-US"/>
          </a:p>
        </p:txBody>
      </p:sp>
      <p:sp>
        <p:nvSpPr>
          <p:cNvPr id="9271" name="Line 55"/>
          <p:cNvSpPr>
            <a:spLocks noChangeShapeType="1"/>
          </p:cNvSpPr>
          <p:nvPr/>
        </p:nvSpPr>
        <p:spPr bwMode="auto">
          <a:xfrm>
            <a:off x="762000" y="5148263"/>
            <a:ext cx="41275" cy="1587"/>
          </a:xfrm>
          <a:prstGeom prst="line">
            <a:avLst/>
          </a:prstGeom>
          <a:noFill/>
          <a:ln w="0">
            <a:solidFill>
              <a:srgbClr val="000000"/>
            </a:solidFill>
            <a:round/>
            <a:headEnd/>
            <a:tailEnd/>
          </a:ln>
        </p:spPr>
        <p:txBody>
          <a:bodyPr/>
          <a:lstStyle/>
          <a:p>
            <a:endParaRPr lang="en-US"/>
          </a:p>
        </p:txBody>
      </p:sp>
      <p:sp>
        <p:nvSpPr>
          <p:cNvPr id="9272" name="Line 56"/>
          <p:cNvSpPr>
            <a:spLocks noChangeShapeType="1"/>
          </p:cNvSpPr>
          <p:nvPr/>
        </p:nvSpPr>
        <p:spPr bwMode="auto">
          <a:xfrm>
            <a:off x="762000" y="4837113"/>
            <a:ext cx="41275" cy="1587"/>
          </a:xfrm>
          <a:prstGeom prst="line">
            <a:avLst/>
          </a:prstGeom>
          <a:noFill/>
          <a:ln w="0">
            <a:solidFill>
              <a:srgbClr val="000000"/>
            </a:solidFill>
            <a:round/>
            <a:headEnd/>
            <a:tailEnd/>
          </a:ln>
        </p:spPr>
        <p:txBody>
          <a:bodyPr/>
          <a:lstStyle/>
          <a:p>
            <a:endParaRPr lang="en-US"/>
          </a:p>
        </p:txBody>
      </p:sp>
      <p:sp>
        <p:nvSpPr>
          <p:cNvPr id="9273" name="Line 57"/>
          <p:cNvSpPr>
            <a:spLocks noChangeShapeType="1"/>
          </p:cNvSpPr>
          <p:nvPr/>
        </p:nvSpPr>
        <p:spPr bwMode="auto">
          <a:xfrm>
            <a:off x="762000" y="4525963"/>
            <a:ext cx="41275" cy="1587"/>
          </a:xfrm>
          <a:prstGeom prst="line">
            <a:avLst/>
          </a:prstGeom>
          <a:noFill/>
          <a:ln w="0">
            <a:solidFill>
              <a:srgbClr val="000000"/>
            </a:solidFill>
            <a:round/>
            <a:headEnd/>
            <a:tailEnd/>
          </a:ln>
        </p:spPr>
        <p:txBody>
          <a:bodyPr/>
          <a:lstStyle/>
          <a:p>
            <a:endParaRPr lang="en-US"/>
          </a:p>
        </p:txBody>
      </p:sp>
      <p:sp>
        <p:nvSpPr>
          <p:cNvPr id="9274" name="Line 58"/>
          <p:cNvSpPr>
            <a:spLocks noChangeShapeType="1"/>
          </p:cNvSpPr>
          <p:nvPr/>
        </p:nvSpPr>
        <p:spPr bwMode="auto">
          <a:xfrm>
            <a:off x="762000" y="4216400"/>
            <a:ext cx="41275" cy="1588"/>
          </a:xfrm>
          <a:prstGeom prst="line">
            <a:avLst/>
          </a:prstGeom>
          <a:noFill/>
          <a:ln w="0">
            <a:solidFill>
              <a:srgbClr val="000000"/>
            </a:solidFill>
            <a:round/>
            <a:headEnd/>
            <a:tailEnd/>
          </a:ln>
        </p:spPr>
        <p:txBody>
          <a:bodyPr/>
          <a:lstStyle/>
          <a:p>
            <a:endParaRPr lang="en-US"/>
          </a:p>
        </p:txBody>
      </p:sp>
      <p:sp>
        <p:nvSpPr>
          <p:cNvPr id="9275" name="Line 59"/>
          <p:cNvSpPr>
            <a:spLocks noChangeShapeType="1"/>
          </p:cNvSpPr>
          <p:nvPr/>
        </p:nvSpPr>
        <p:spPr bwMode="auto">
          <a:xfrm>
            <a:off x="762000" y="3903663"/>
            <a:ext cx="41275" cy="1587"/>
          </a:xfrm>
          <a:prstGeom prst="line">
            <a:avLst/>
          </a:prstGeom>
          <a:noFill/>
          <a:ln w="0">
            <a:solidFill>
              <a:srgbClr val="000000"/>
            </a:solidFill>
            <a:round/>
            <a:headEnd/>
            <a:tailEnd/>
          </a:ln>
        </p:spPr>
        <p:txBody>
          <a:bodyPr/>
          <a:lstStyle/>
          <a:p>
            <a:endParaRPr lang="en-US"/>
          </a:p>
        </p:txBody>
      </p:sp>
      <p:sp>
        <p:nvSpPr>
          <p:cNvPr id="9276" name="Line 60"/>
          <p:cNvSpPr>
            <a:spLocks noChangeShapeType="1"/>
          </p:cNvSpPr>
          <p:nvPr/>
        </p:nvSpPr>
        <p:spPr bwMode="auto">
          <a:xfrm>
            <a:off x="762000" y="3592513"/>
            <a:ext cx="41275" cy="1587"/>
          </a:xfrm>
          <a:prstGeom prst="line">
            <a:avLst/>
          </a:prstGeom>
          <a:noFill/>
          <a:ln w="0">
            <a:solidFill>
              <a:srgbClr val="000000"/>
            </a:solidFill>
            <a:round/>
            <a:headEnd/>
            <a:tailEnd/>
          </a:ln>
        </p:spPr>
        <p:txBody>
          <a:bodyPr/>
          <a:lstStyle/>
          <a:p>
            <a:endParaRPr lang="en-US"/>
          </a:p>
        </p:txBody>
      </p:sp>
      <p:sp>
        <p:nvSpPr>
          <p:cNvPr id="9277" name="Line 61"/>
          <p:cNvSpPr>
            <a:spLocks noChangeShapeType="1"/>
          </p:cNvSpPr>
          <p:nvPr/>
        </p:nvSpPr>
        <p:spPr bwMode="auto">
          <a:xfrm>
            <a:off x="762000" y="3282950"/>
            <a:ext cx="41275" cy="1588"/>
          </a:xfrm>
          <a:prstGeom prst="line">
            <a:avLst/>
          </a:prstGeom>
          <a:noFill/>
          <a:ln w="0">
            <a:solidFill>
              <a:srgbClr val="000000"/>
            </a:solidFill>
            <a:round/>
            <a:headEnd/>
            <a:tailEnd/>
          </a:ln>
        </p:spPr>
        <p:txBody>
          <a:bodyPr/>
          <a:lstStyle/>
          <a:p>
            <a:endParaRPr lang="en-US"/>
          </a:p>
        </p:txBody>
      </p:sp>
      <p:sp>
        <p:nvSpPr>
          <p:cNvPr id="9278" name="Line 62"/>
          <p:cNvSpPr>
            <a:spLocks noChangeShapeType="1"/>
          </p:cNvSpPr>
          <p:nvPr/>
        </p:nvSpPr>
        <p:spPr bwMode="auto">
          <a:xfrm>
            <a:off x="762000" y="2970213"/>
            <a:ext cx="41275" cy="1587"/>
          </a:xfrm>
          <a:prstGeom prst="line">
            <a:avLst/>
          </a:prstGeom>
          <a:noFill/>
          <a:ln w="0">
            <a:solidFill>
              <a:srgbClr val="000000"/>
            </a:solidFill>
            <a:round/>
            <a:headEnd/>
            <a:tailEnd/>
          </a:ln>
        </p:spPr>
        <p:txBody>
          <a:bodyPr/>
          <a:lstStyle/>
          <a:p>
            <a:endParaRPr lang="en-US"/>
          </a:p>
        </p:txBody>
      </p:sp>
      <p:sp>
        <p:nvSpPr>
          <p:cNvPr id="9279" name="Line 63"/>
          <p:cNvSpPr>
            <a:spLocks noChangeShapeType="1"/>
          </p:cNvSpPr>
          <p:nvPr/>
        </p:nvSpPr>
        <p:spPr bwMode="auto">
          <a:xfrm>
            <a:off x="762000" y="2660650"/>
            <a:ext cx="41275" cy="1588"/>
          </a:xfrm>
          <a:prstGeom prst="line">
            <a:avLst/>
          </a:prstGeom>
          <a:noFill/>
          <a:ln w="0">
            <a:solidFill>
              <a:srgbClr val="000000"/>
            </a:solidFill>
            <a:round/>
            <a:headEnd/>
            <a:tailEnd/>
          </a:ln>
        </p:spPr>
        <p:txBody>
          <a:bodyPr/>
          <a:lstStyle/>
          <a:p>
            <a:endParaRPr lang="en-US"/>
          </a:p>
        </p:txBody>
      </p:sp>
      <p:sp>
        <p:nvSpPr>
          <p:cNvPr id="9280" name="Line 64"/>
          <p:cNvSpPr>
            <a:spLocks noChangeShapeType="1"/>
          </p:cNvSpPr>
          <p:nvPr/>
        </p:nvSpPr>
        <p:spPr bwMode="auto">
          <a:xfrm>
            <a:off x="762000" y="2347913"/>
            <a:ext cx="41275" cy="1587"/>
          </a:xfrm>
          <a:prstGeom prst="line">
            <a:avLst/>
          </a:prstGeom>
          <a:noFill/>
          <a:ln w="0">
            <a:solidFill>
              <a:srgbClr val="000000"/>
            </a:solidFill>
            <a:round/>
            <a:headEnd/>
            <a:tailEnd/>
          </a:ln>
        </p:spPr>
        <p:txBody>
          <a:bodyPr/>
          <a:lstStyle/>
          <a:p>
            <a:endParaRPr lang="en-US"/>
          </a:p>
        </p:txBody>
      </p:sp>
      <p:sp>
        <p:nvSpPr>
          <p:cNvPr id="9281" name="Line 65"/>
          <p:cNvSpPr>
            <a:spLocks noChangeShapeType="1"/>
          </p:cNvSpPr>
          <p:nvPr/>
        </p:nvSpPr>
        <p:spPr bwMode="auto">
          <a:xfrm>
            <a:off x="803275" y="5459413"/>
            <a:ext cx="8191500" cy="1587"/>
          </a:xfrm>
          <a:prstGeom prst="line">
            <a:avLst/>
          </a:prstGeom>
          <a:noFill/>
          <a:ln w="0">
            <a:solidFill>
              <a:srgbClr val="000000"/>
            </a:solidFill>
            <a:round/>
            <a:headEnd/>
            <a:tailEnd/>
          </a:ln>
        </p:spPr>
        <p:txBody>
          <a:bodyPr/>
          <a:lstStyle/>
          <a:p>
            <a:endParaRPr lang="en-US"/>
          </a:p>
        </p:txBody>
      </p:sp>
      <p:sp>
        <p:nvSpPr>
          <p:cNvPr id="9282" name="Line 66"/>
          <p:cNvSpPr>
            <a:spLocks noChangeShapeType="1"/>
          </p:cNvSpPr>
          <p:nvPr/>
        </p:nvSpPr>
        <p:spPr bwMode="auto">
          <a:xfrm flipV="1">
            <a:off x="803275" y="5459413"/>
            <a:ext cx="1588" cy="36512"/>
          </a:xfrm>
          <a:prstGeom prst="line">
            <a:avLst/>
          </a:prstGeom>
          <a:noFill/>
          <a:ln w="0">
            <a:solidFill>
              <a:srgbClr val="000000"/>
            </a:solidFill>
            <a:round/>
            <a:headEnd/>
            <a:tailEnd/>
          </a:ln>
        </p:spPr>
        <p:txBody>
          <a:bodyPr/>
          <a:lstStyle/>
          <a:p>
            <a:endParaRPr lang="en-US"/>
          </a:p>
        </p:txBody>
      </p:sp>
      <p:sp>
        <p:nvSpPr>
          <p:cNvPr id="9283" name="Line 67"/>
          <p:cNvSpPr>
            <a:spLocks noChangeShapeType="1"/>
          </p:cNvSpPr>
          <p:nvPr/>
        </p:nvSpPr>
        <p:spPr bwMode="auto">
          <a:xfrm flipV="1">
            <a:off x="1487488" y="5459413"/>
            <a:ext cx="1587" cy="36512"/>
          </a:xfrm>
          <a:prstGeom prst="line">
            <a:avLst/>
          </a:prstGeom>
          <a:noFill/>
          <a:ln w="0">
            <a:solidFill>
              <a:srgbClr val="000000"/>
            </a:solidFill>
            <a:round/>
            <a:headEnd/>
            <a:tailEnd/>
          </a:ln>
        </p:spPr>
        <p:txBody>
          <a:bodyPr/>
          <a:lstStyle/>
          <a:p>
            <a:endParaRPr lang="en-US"/>
          </a:p>
        </p:txBody>
      </p:sp>
      <p:sp>
        <p:nvSpPr>
          <p:cNvPr id="9284" name="Line 68"/>
          <p:cNvSpPr>
            <a:spLocks noChangeShapeType="1"/>
          </p:cNvSpPr>
          <p:nvPr/>
        </p:nvSpPr>
        <p:spPr bwMode="auto">
          <a:xfrm flipV="1">
            <a:off x="2168525" y="5459413"/>
            <a:ext cx="1588" cy="36512"/>
          </a:xfrm>
          <a:prstGeom prst="line">
            <a:avLst/>
          </a:prstGeom>
          <a:noFill/>
          <a:ln w="0">
            <a:solidFill>
              <a:srgbClr val="000000"/>
            </a:solidFill>
            <a:round/>
            <a:headEnd/>
            <a:tailEnd/>
          </a:ln>
        </p:spPr>
        <p:txBody>
          <a:bodyPr/>
          <a:lstStyle/>
          <a:p>
            <a:endParaRPr lang="en-US"/>
          </a:p>
        </p:txBody>
      </p:sp>
      <p:sp>
        <p:nvSpPr>
          <p:cNvPr id="9285" name="Line 69"/>
          <p:cNvSpPr>
            <a:spLocks noChangeShapeType="1"/>
          </p:cNvSpPr>
          <p:nvPr/>
        </p:nvSpPr>
        <p:spPr bwMode="auto">
          <a:xfrm flipV="1">
            <a:off x="2852738" y="5459413"/>
            <a:ext cx="1587" cy="36512"/>
          </a:xfrm>
          <a:prstGeom prst="line">
            <a:avLst/>
          </a:prstGeom>
          <a:noFill/>
          <a:ln w="0">
            <a:solidFill>
              <a:srgbClr val="000000"/>
            </a:solidFill>
            <a:round/>
            <a:headEnd/>
            <a:tailEnd/>
          </a:ln>
        </p:spPr>
        <p:txBody>
          <a:bodyPr/>
          <a:lstStyle/>
          <a:p>
            <a:endParaRPr lang="en-US"/>
          </a:p>
        </p:txBody>
      </p:sp>
      <p:sp>
        <p:nvSpPr>
          <p:cNvPr id="9286" name="Line 70"/>
          <p:cNvSpPr>
            <a:spLocks noChangeShapeType="1"/>
          </p:cNvSpPr>
          <p:nvPr/>
        </p:nvSpPr>
        <p:spPr bwMode="auto">
          <a:xfrm flipV="1">
            <a:off x="3533775" y="5459413"/>
            <a:ext cx="1588" cy="36512"/>
          </a:xfrm>
          <a:prstGeom prst="line">
            <a:avLst/>
          </a:prstGeom>
          <a:noFill/>
          <a:ln w="0">
            <a:solidFill>
              <a:srgbClr val="000000"/>
            </a:solidFill>
            <a:round/>
            <a:headEnd/>
            <a:tailEnd/>
          </a:ln>
        </p:spPr>
        <p:txBody>
          <a:bodyPr/>
          <a:lstStyle/>
          <a:p>
            <a:endParaRPr lang="en-US"/>
          </a:p>
        </p:txBody>
      </p:sp>
      <p:sp>
        <p:nvSpPr>
          <p:cNvPr id="9287" name="Line 71"/>
          <p:cNvSpPr>
            <a:spLocks noChangeShapeType="1"/>
          </p:cNvSpPr>
          <p:nvPr/>
        </p:nvSpPr>
        <p:spPr bwMode="auto">
          <a:xfrm flipV="1">
            <a:off x="4217988" y="5459413"/>
            <a:ext cx="1587" cy="36512"/>
          </a:xfrm>
          <a:prstGeom prst="line">
            <a:avLst/>
          </a:prstGeom>
          <a:noFill/>
          <a:ln w="0">
            <a:solidFill>
              <a:srgbClr val="000000"/>
            </a:solidFill>
            <a:round/>
            <a:headEnd/>
            <a:tailEnd/>
          </a:ln>
        </p:spPr>
        <p:txBody>
          <a:bodyPr/>
          <a:lstStyle/>
          <a:p>
            <a:endParaRPr lang="en-US"/>
          </a:p>
        </p:txBody>
      </p:sp>
      <p:sp>
        <p:nvSpPr>
          <p:cNvPr id="9288" name="Line 72"/>
          <p:cNvSpPr>
            <a:spLocks noChangeShapeType="1"/>
          </p:cNvSpPr>
          <p:nvPr/>
        </p:nvSpPr>
        <p:spPr bwMode="auto">
          <a:xfrm flipV="1">
            <a:off x="4899025" y="5459413"/>
            <a:ext cx="1588" cy="36512"/>
          </a:xfrm>
          <a:prstGeom prst="line">
            <a:avLst/>
          </a:prstGeom>
          <a:noFill/>
          <a:ln w="0">
            <a:solidFill>
              <a:srgbClr val="000000"/>
            </a:solidFill>
            <a:round/>
            <a:headEnd/>
            <a:tailEnd/>
          </a:ln>
        </p:spPr>
        <p:txBody>
          <a:bodyPr/>
          <a:lstStyle/>
          <a:p>
            <a:endParaRPr lang="en-US"/>
          </a:p>
        </p:txBody>
      </p:sp>
      <p:sp>
        <p:nvSpPr>
          <p:cNvPr id="9289" name="Line 73"/>
          <p:cNvSpPr>
            <a:spLocks noChangeShapeType="1"/>
          </p:cNvSpPr>
          <p:nvPr/>
        </p:nvSpPr>
        <p:spPr bwMode="auto">
          <a:xfrm flipV="1">
            <a:off x="5583238" y="5459413"/>
            <a:ext cx="1587" cy="36512"/>
          </a:xfrm>
          <a:prstGeom prst="line">
            <a:avLst/>
          </a:prstGeom>
          <a:noFill/>
          <a:ln w="0">
            <a:solidFill>
              <a:srgbClr val="000000"/>
            </a:solidFill>
            <a:round/>
            <a:headEnd/>
            <a:tailEnd/>
          </a:ln>
        </p:spPr>
        <p:txBody>
          <a:bodyPr/>
          <a:lstStyle/>
          <a:p>
            <a:endParaRPr lang="en-US"/>
          </a:p>
        </p:txBody>
      </p:sp>
      <p:sp>
        <p:nvSpPr>
          <p:cNvPr id="9290" name="Line 74"/>
          <p:cNvSpPr>
            <a:spLocks noChangeShapeType="1"/>
          </p:cNvSpPr>
          <p:nvPr/>
        </p:nvSpPr>
        <p:spPr bwMode="auto">
          <a:xfrm flipV="1">
            <a:off x="6264275" y="5459413"/>
            <a:ext cx="1588" cy="36512"/>
          </a:xfrm>
          <a:prstGeom prst="line">
            <a:avLst/>
          </a:prstGeom>
          <a:noFill/>
          <a:ln w="0">
            <a:solidFill>
              <a:srgbClr val="000000"/>
            </a:solidFill>
            <a:round/>
            <a:headEnd/>
            <a:tailEnd/>
          </a:ln>
        </p:spPr>
        <p:txBody>
          <a:bodyPr/>
          <a:lstStyle/>
          <a:p>
            <a:endParaRPr lang="en-US"/>
          </a:p>
        </p:txBody>
      </p:sp>
      <p:sp>
        <p:nvSpPr>
          <p:cNvPr id="9291" name="Line 75"/>
          <p:cNvSpPr>
            <a:spLocks noChangeShapeType="1"/>
          </p:cNvSpPr>
          <p:nvPr/>
        </p:nvSpPr>
        <p:spPr bwMode="auto">
          <a:xfrm flipV="1">
            <a:off x="6948488" y="5459413"/>
            <a:ext cx="1587" cy="36512"/>
          </a:xfrm>
          <a:prstGeom prst="line">
            <a:avLst/>
          </a:prstGeom>
          <a:noFill/>
          <a:ln w="0">
            <a:solidFill>
              <a:srgbClr val="000000"/>
            </a:solidFill>
            <a:round/>
            <a:headEnd/>
            <a:tailEnd/>
          </a:ln>
        </p:spPr>
        <p:txBody>
          <a:bodyPr/>
          <a:lstStyle/>
          <a:p>
            <a:endParaRPr lang="en-US"/>
          </a:p>
        </p:txBody>
      </p:sp>
      <p:sp>
        <p:nvSpPr>
          <p:cNvPr id="9292" name="Line 76"/>
          <p:cNvSpPr>
            <a:spLocks noChangeShapeType="1"/>
          </p:cNvSpPr>
          <p:nvPr/>
        </p:nvSpPr>
        <p:spPr bwMode="auto">
          <a:xfrm flipV="1">
            <a:off x="7629525" y="5459413"/>
            <a:ext cx="1588" cy="36512"/>
          </a:xfrm>
          <a:prstGeom prst="line">
            <a:avLst/>
          </a:prstGeom>
          <a:noFill/>
          <a:ln w="0">
            <a:solidFill>
              <a:srgbClr val="000000"/>
            </a:solidFill>
            <a:round/>
            <a:headEnd/>
            <a:tailEnd/>
          </a:ln>
        </p:spPr>
        <p:txBody>
          <a:bodyPr/>
          <a:lstStyle/>
          <a:p>
            <a:endParaRPr lang="en-US"/>
          </a:p>
        </p:txBody>
      </p:sp>
      <p:sp>
        <p:nvSpPr>
          <p:cNvPr id="9293" name="Line 77"/>
          <p:cNvSpPr>
            <a:spLocks noChangeShapeType="1"/>
          </p:cNvSpPr>
          <p:nvPr/>
        </p:nvSpPr>
        <p:spPr bwMode="auto">
          <a:xfrm flipV="1">
            <a:off x="8312150" y="5459413"/>
            <a:ext cx="1588" cy="36512"/>
          </a:xfrm>
          <a:prstGeom prst="line">
            <a:avLst/>
          </a:prstGeom>
          <a:noFill/>
          <a:ln w="0">
            <a:solidFill>
              <a:srgbClr val="000000"/>
            </a:solidFill>
            <a:round/>
            <a:headEnd/>
            <a:tailEnd/>
          </a:ln>
        </p:spPr>
        <p:txBody>
          <a:bodyPr/>
          <a:lstStyle/>
          <a:p>
            <a:endParaRPr lang="en-US"/>
          </a:p>
        </p:txBody>
      </p:sp>
      <p:sp>
        <p:nvSpPr>
          <p:cNvPr id="9294" name="Line 78"/>
          <p:cNvSpPr>
            <a:spLocks noChangeShapeType="1"/>
          </p:cNvSpPr>
          <p:nvPr/>
        </p:nvSpPr>
        <p:spPr bwMode="auto">
          <a:xfrm flipV="1">
            <a:off x="8994775" y="5459413"/>
            <a:ext cx="1588" cy="36512"/>
          </a:xfrm>
          <a:prstGeom prst="line">
            <a:avLst/>
          </a:prstGeom>
          <a:noFill/>
          <a:ln w="0">
            <a:solidFill>
              <a:srgbClr val="000000"/>
            </a:solidFill>
            <a:round/>
            <a:headEnd/>
            <a:tailEnd/>
          </a:ln>
        </p:spPr>
        <p:txBody>
          <a:bodyPr/>
          <a:lstStyle/>
          <a:p>
            <a:endParaRPr lang="en-US"/>
          </a:p>
        </p:txBody>
      </p:sp>
      <p:sp>
        <p:nvSpPr>
          <p:cNvPr id="9295" name="Line 79"/>
          <p:cNvSpPr>
            <a:spLocks noChangeShapeType="1"/>
          </p:cNvSpPr>
          <p:nvPr/>
        </p:nvSpPr>
        <p:spPr bwMode="auto">
          <a:xfrm>
            <a:off x="1144588" y="3516313"/>
            <a:ext cx="684212" cy="65087"/>
          </a:xfrm>
          <a:prstGeom prst="line">
            <a:avLst/>
          </a:prstGeom>
          <a:noFill/>
          <a:ln w="36513">
            <a:solidFill>
              <a:srgbClr val="008080"/>
            </a:solidFill>
            <a:round/>
            <a:headEnd/>
            <a:tailEnd/>
          </a:ln>
        </p:spPr>
        <p:txBody>
          <a:bodyPr/>
          <a:lstStyle/>
          <a:p>
            <a:endParaRPr lang="en-US"/>
          </a:p>
        </p:txBody>
      </p:sp>
      <p:sp>
        <p:nvSpPr>
          <p:cNvPr id="9296" name="Line 80"/>
          <p:cNvSpPr>
            <a:spLocks noChangeShapeType="1"/>
          </p:cNvSpPr>
          <p:nvPr/>
        </p:nvSpPr>
        <p:spPr bwMode="auto">
          <a:xfrm>
            <a:off x="1828800" y="3581400"/>
            <a:ext cx="681038" cy="33338"/>
          </a:xfrm>
          <a:prstGeom prst="line">
            <a:avLst/>
          </a:prstGeom>
          <a:noFill/>
          <a:ln w="36513">
            <a:solidFill>
              <a:srgbClr val="008080"/>
            </a:solidFill>
            <a:round/>
            <a:headEnd/>
            <a:tailEnd/>
          </a:ln>
        </p:spPr>
        <p:txBody>
          <a:bodyPr/>
          <a:lstStyle/>
          <a:p>
            <a:endParaRPr lang="en-US"/>
          </a:p>
        </p:txBody>
      </p:sp>
      <p:sp>
        <p:nvSpPr>
          <p:cNvPr id="9297" name="Line 81"/>
          <p:cNvSpPr>
            <a:spLocks noChangeShapeType="1"/>
          </p:cNvSpPr>
          <p:nvPr/>
        </p:nvSpPr>
        <p:spPr bwMode="auto">
          <a:xfrm>
            <a:off x="2509838" y="3614738"/>
            <a:ext cx="684212" cy="42862"/>
          </a:xfrm>
          <a:prstGeom prst="line">
            <a:avLst/>
          </a:prstGeom>
          <a:noFill/>
          <a:ln w="36513">
            <a:solidFill>
              <a:srgbClr val="008080"/>
            </a:solidFill>
            <a:round/>
            <a:headEnd/>
            <a:tailEnd/>
          </a:ln>
        </p:spPr>
        <p:txBody>
          <a:bodyPr/>
          <a:lstStyle/>
          <a:p>
            <a:endParaRPr lang="en-US"/>
          </a:p>
        </p:txBody>
      </p:sp>
      <p:sp>
        <p:nvSpPr>
          <p:cNvPr id="9298" name="Line 82"/>
          <p:cNvSpPr>
            <a:spLocks noChangeShapeType="1"/>
          </p:cNvSpPr>
          <p:nvPr/>
        </p:nvSpPr>
        <p:spPr bwMode="auto">
          <a:xfrm flipV="1">
            <a:off x="3194050" y="3621088"/>
            <a:ext cx="681038" cy="36512"/>
          </a:xfrm>
          <a:prstGeom prst="line">
            <a:avLst/>
          </a:prstGeom>
          <a:noFill/>
          <a:ln w="36513">
            <a:solidFill>
              <a:srgbClr val="008080"/>
            </a:solidFill>
            <a:round/>
            <a:headEnd/>
            <a:tailEnd/>
          </a:ln>
        </p:spPr>
        <p:txBody>
          <a:bodyPr/>
          <a:lstStyle/>
          <a:p>
            <a:endParaRPr lang="en-US"/>
          </a:p>
        </p:txBody>
      </p:sp>
      <p:sp>
        <p:nvSpPr>
          <p:cNvPr id="9299" name="Line 83"/>
          <p:cNvSpPr>
            <a:spLocks noChangeShapeType="1"/>
          </p:cNvSpPr>
          <p:nvPr/>
        </p:nvSpPr>
        <p:spPr bwMode="auto">
          <a:xfrm flipV="1">
            <a:off x="3875088" y="3609975"/>
            <a:ext cx="682625" cy="11113"/>
          </a:xfrm>
          <a:prstGeom prst="line">
            <a:avLst/>
          </a:prstGeom>
          <a:noFill/>
          <a:ln w="36513">
            <a:solidFill>
              <a:srgbClr val="008080"/>
            </a:solidFill>
            <a:round/>
            <a:headEnd/>
            <a:tailEnd/>
          </a:ln>
        </p:spPr>
        <p:txBody>
          <a:bodyPr/>
          <a:lstStyle/>
          <a:p>
            <a:endParaRPr lang="en-US"/>
          </a:p>
        </p:txBody>
      </p:sp>
      <p:sp>
        <p:nvSpPr>
          <p:cNvPr id="9300" name="Line 84"/>
          <p:cNvSpPr>
            <a:spLocks noChangeShapeType="1"/>
          </p:cNvSpPr>
          <p:nvPr/>
        </p:nvSpPr>
        <p:spPr bwMode="auto">
          <a:xfrm flipV="1">
            <a:off x="4557713" y="3602038"/>
            <a:ext cx="682625" cy="7937"/>
          </a:xfrm>
          <a:prstGeom prst="line">
            <a:avLst/>
          </a:prstGeom>
          <a:noFill/>
          <a:ln w="36513">
            <a:solidFill>
              <a:srgbClr val="008080"/>
            </a:solidFill>
            <a:round/>
            <a:headEnd/>
            <a:tailEnd/>
          </a:ln>
        </p:spPr>
        <p:txBody>
          <a:bodyPr/>
          <a:lstStyle/>
          <a:p>
            <a:endParaRPr lang="en-US"/>
          </a:p>
        </p:txBody>
      </p:sp>
      <p:sp>
        <p:nvSpPr>
          <p:cNvPr id="9301" name="Line 85"/>
          <p:cNvSpPr>
            <a:spLocks noChangeShapeType="1"/>
          </p:cNvSpPr>
          <p:nvPr/>
        </p:nvSpPr>
        <p:spPr bwMode="auto">
          <a:xfrm flipV="1">
            <a:off x="5240338" y="3492500"/>
            <a:ext cx="682625" cy="109538"/>
          </a:xfrm>
          <a:prstGeom prst="line">
            <a:avLst/>
          </a:prstGeom>
          <a:noFill/>
          <a:ln w="36513">
            <a:solidFill>
              <a:srgbClr val="008080"/>
            </a:solidFill>
            <a:round/>
            <a:headEnd/>
            <a:tailEnd/>
          </a:ln>
        </p:spPr>
        <p:txBody>
          <a:bodyPr/>
          <a:lstStyle/>
          <a:p>
            <a:endParaRPr lang="en-US"/>
          </a:p>
        </p:txBody>
      </p:sp>
      <p:sp>
        <p:nvSpPr>
          <p:cNvPr id="9302" name="Line 86"/>
          <p:cNvSpPr>
            <a:spLocks noChangeShapeType="1"/>
          </p:cNvSpPr>
          <p:nvPr/>
        </p:nvSpPr>
        <p:spPr bwMode="auto">
          <a:xfrm>
            <a:off x="5922963" y="3492500"/>
            <a:ext cx="682625" cy="96838"/>
          </a:xfrm>
          <a:prstGeom prst="line">
            <a:avLst/>
          </a:prstGeom>
          <a:noFill/>
          <a:ln w="36513">
            <a:solidFill>
              <a:srgbClr val="008080"/>
            </a:solidFill>
            <a:round/>
            <a:headEnd/>
            <a:tailEnd/>
          </a:ln>
        </p:spPr>
        <p:txBody>
          <a:bodyPr/>
          <a:lstStyle/>
          <a:p>
            <a:endParaRPr lang="en-US"/>
          </a:p>
        </p:txBody>
      </p:sp>
      <p:sp>
        <p:nvSpPr>
          <p:cNvPr id="9303" name="Line 87"/>
          <p:cNvSpPr>
            <a:spLocks noChangeShapeType="1"/>
          </p:cNvSpPr>
          <p:nvPr/>
        </p:nvSpPr>
        <p:spPr bwMode="auto">
          <a:xfrm>
            <a:off x="6605588" y="3589338"/>
            <a:ext cx="682625" cy="9525"/>
          </a:xfrm>
          <a:prstGeom prst="line">
            <a:avLst/>
          </a:prstGeom>
          <a:noFill/>
          <a:ln w="36513">
            <a:solidFill>
              <a:srgbClr val="008080"/>
            </a:solidFill>
            <a:round/>
            <a:headEnd/>
            <a:tailEnd/>
          </a:ln>
        </p:spPr>
        <p:txBody>
          <a:bodyPr/>
          <a:lstStyle/>
          <a:p>
            <a:endParaRPr lang="en-US"/>
          </a:p>
        </p:txBody>
      </p:sp>
      <p:sp>
        <p:nvSpPr>
          <p:cNvPr id="9304" name="Line 88"/>
          <p:cNvSpPr>
            <a:spLocks noChangeShapeType="1"/>
          </p:cNvSpPr>
          <p:nvPr/>
        </p:nvSpPr>
        <p:spPr bwMode="auto">
          <a:xfrm flipV="1">
            <a:off x="7288213" y="3594100"/>
            <a:ext cx="682625" cy="4763"/>
          </a:xfrm>
          <a:prstGeom prst="line">
            <a:avLst/>
          </a:prstGeom>
          <a:noFill/>
          <a:ln w="36513">
            <a:solidFill>
              <a:srgbClr val="008080"/>
            </a:solidFill>
            <a:round/>
            <a:headEnd/>
            <a:tailEnd/>
          </a:ln>
        </p:spPr>
        <p:txBody>
          <a:bodyPr/>
          <a:lstStyle/>
          <a:p>
            <a:endParaRPr lang="en-US"/>
          </a:p>
        </p:txBody>
      </p:sp>
      <p:sp>
        <p:nvSpPr>
          <p:cNvPr id="9305" name="Line 89"/>
          <p:cNvSpPr>
            <a:spLocks noChangeShapeType="1"/>
          </p:cNvSpPr>
          <p:nvPr/>
        </p:nvSpPr>
        <p:spPr bwMode="auto">
          <a:xfrm>
            <a:off x="7970838" y="3594100"/>
            <a:ext cx="682625" cy="25400"/>
          </a:xfrm>
          <a:prstGeom prst="line">
            <a:avLst/>
          </a:prstGeom>
          <a:noFill/>
          <a:ln w="36513">
            <a:solidFill>
              <a:srgbClr val="008080"/>
            </a:solidFill>
            <a:round/>
            <a:headEnd/>
            <a:tailEnd/>
          </a:ln>
        </p:spPr>
        <p:txBody>
          <a:bodyPr/>
          <a:lstStyle/>
          <a:p>
            <a:endParaRPr lang="en-US"/>
          </a:p>
        </p:txBody>
      </p:sp>
      <p:sp>
        <p:nvSpPr>
          <p:cNvPr id="9306" name="Rectangle 90"/>
          <p:cNvSpPr>
            <a:spLocks noChangeArrowheads="1"/>
          </p:cNvSpPr>
          <p:nvPr/>
        </p:nvSpPr>
        <p:spPr bwMode="auto">
          <a:xfrm>
            <a:off x="3810000" y="1660525"/>
            <a:ext cx="1676400" cy="304800"/>
          </a:xfrm>
          <a:prstGeom prst="rect">
            <a:avLst/>
          </a:prstGeom>
          <a:noFill/>
          <a:ln w="9525">
            <a:noFill/>
            <a:miter lim="800000"/>
            <a:headEnd/>
            <a:tailEnd/>
          </a:ln>
        </p:spPr>
        <p:txBody>
          <a:bodyPr lIns="0" tIns="0" rIns="0" bIns="0">
            <a:spAutoFit/>
          </a:bodyPr>
          <a:lstStyle/>
          <a:p>
            <a:pPr eaLnBrk="1" hangingPunct="1"/>
            <a:r>
              <a:rPr kumimoji="1" lang="pt-BR" sz="2000">
                <a:solidFill>
                  <a:srgbClr val="000000"/>
                </a:solidFill>
              </a:rPr>
              <a:t>Índice de Gini</a:t>
            </a:r>
            <a:endParaRPr kumimoji="1" lang="pt-BR" sz="2400">
              <a:solidFill>
                <a:schemeClr val="tx1"/>
              </a:solidFill>
            </a:endParaRPr>
          </a:p>
        </p:txBody>
      </p:sp>
      <p:sp>
        <p:nvSpPr>
          <p:cNvPr id="9307" name="Rectangle 91"/>
          <p:cNvSpPr>
            <a:spLocks noChangeArrowheads="1"/>
          </p:cNvSpPr>
          <p:nvPr/>
        </p:nvSpPr>
        <p:spPr bwMode="auto">
          <a:xfrm>
            <a:off x="623888" y="5402263"/>
            <a:ext cx="66675"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0</a:t>
            </a:r>
            <a:endParaRPr kumimoji="1" lang="pt-BR" sz="2400">
              <a:solidFill>
                <a:schemeClr val="tx1"/>
              </a:solidFill>
            </a:endParaRPr>
          </a:p>
        </p:txBody>
      </p:sp>
      <p:sp>
        <p:nvSpPr>
          <p:cNvPr id="9308" name="Rectangle 92"/>
          <p:cNvSpPr>
            <a:spLocks noChangeArrowheads="1"/>
          </p:cNvSpPr>
          <p:nvPr/>
        </p:nvSpPr>
        <p:spPr bwMode="auto">
          <a:xfrm>
            <a:off x="549275" y="5091113"/>
            <a:ext cx="13335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10</a:t>
            </a:r>
            <a:endParaRPr kumimoji="1" lang="pt-BR" sz="2400">
              <a:solidFill>
                <a:schemeClr val="tx1"/>
              </a:solidFill>
            </a:endParaRPr>
          </a:p>
        </p:txBody>
      </p:sp>
      <p:sp>
        <p:nvSpPr>
          <p:cNvPr id="9309" name="Rectangle 93"/>
          <p:cNvSpPr>
            <a:spLocks noChangeArrowheads="1"/>
          </p:cNvSpPr>
          <p:nvPr/>
        </p:nvSpPr>
        <p:spPr bwMode="auto">
          <a:xfrm>
            <a:off x="549275" y="4779963"/>
            <a:ext cx="13335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20</a:t>
            </a:r>
            <a:endParaRPr kumimoji="1" lang="pt-BR" sz="2400">
              <a:solidFill>
                <a:schemeClr val="tx1"/>
              </a:solidFill>
            </a:endParaRPr>
          </a:p>
        </p:txBody>
      </p:sp>
      <p:sp>
        <p:nvSpPr>
          <p:cNvPr id="9310" name="Rectangle 94"/>
          <p:cNvSpPr>
            <a:spLocks noChangeArrowheads="1"/>
          </p:cNvSpPr>
          <p:nvPr/>
        </p:nvSpPr>
        <p:spPr bwMode="auto">
          <a:xfrm>
            <a:off x="549275" y="4468813"/>
            <a:ext cx="13335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30</a:t>
            </a:r>
            <a:endParaRPr kumimoji="1" lang="pt-BR" sz="2400">
              <a:solidFill>
                <a:schemeClr val="tx1"/>
              </a:solidFill>
            </a:endParaRPr>
          </a:p>
        </p:txBody>
      </p:sp>
      <p:sp>
        <p:nvSpPr>
          <p:cNvPr id="9311" name="Rectangle 95"/>
          <p:cNvSpPr>
            <a:spLocks noChangeArrowheads="1"/>
          </p:cNvSpPr>
          <p:nvPr/>
        </p:nvSpPr>
        <p:spPr bwMode="auto">
          <a:xfrm>
            <a:off x="549275" y="4159250"/>
            <a:ext cx="13335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40</a:t>
            </a:r>
            <a:endParaRPr kumimoji="1" lang="pt-BR" sz="2400">
              <a:solidFill>
                <a:schemeClr val="tx1"/>
              </a:solidFill>
            </a:endParaRPr>
          </a:p>
        </p:txBody>
      </p:sp>
      <p:sp>
        <p:nvSpPr>
          <p:cNvPr id="9312" name="Rectangle 96"/>
          <p:cNvSpPr>
            <a:spLocks noChangeArrowheads="1"/>
          </p:cNvSpPr>
          <p:nvPr/>
        </p:nvSpPr>
        <p:spPr bwMode="auto">
          <a:xfrm>
            <a:off x="549275" y="3846513"/>
            <a:ext cx="13335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50</a:t>
            </a:r>
            <a:endParaRPr kumimoji="1" lang="pt-BR" sz="2400">
              <a:solidFill>
                <a:schemeClr val="tx1"/>
              </a:solidFill>
            </a:endParaRPr>
          </a:p>
        </p:txBody>
      </p:sp>
      <p:sp>
        <p:nvSpPr>
          <p:cNvPr id="9313" name="Rectangle 97"/>
          <p:cNvSpPr>
            <a:spLocks noChangeArrowheads="1"/>
          </p:cNvSpPr>
          <p:nvPr/>
        </p:nvSpPr>
        <p:spPr bwMode="auto">
          <a:xfrm>
            <a:off x="549275" y="3535363"/>
            <a:ext cx="13335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60</a:t>
            </a:r>
            <a:endParaRPr kumimoji="1" lang="pt-BR" sz="2400">
              <a:solidFill>
                <a:schemeClr val="tx1"/>
              </a:solidFill>
            </a:endParaRPr>
          </a:p>
        </p:txBody>
      </p:sp>
      <p:sp>
        <p:nvSpPr>
          <p:cNvPr id="9314" name="Rectangle 98"/>
          <p:cNvSpPr>
            <a:spLocks noChangeArrowheads="1"/>
          </p:cNvSpPr>
          <p:nvPr/>
        </p:nvSpPr>
        <p:spPr bwMode="auto">
          <a:xfrm>
            <a:off x="549275" y="3224213"/>
            <a:ext cx="13335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70</a:t>
            </a:r>
            <a:endParaRPr kumimoji="1" lang="pt-BR" sz="2400">
              <a:solidFill>
                <a:schemeClr val="tx1"/>
              </a:solidFill>
            </a:endParaRPr>
          </a:p>
        </p:txBody>
      </p:sp>
      <p:sp>
        <p:nvSpPr>
          <p:cNvPr id="9315" name="Rectangle 99"/>
          <p:cNvSpPr>
            <a:spLocks noChangeArrowheads="1"/>
          </p:cNvSpPr>
          <p:nvPr/>
        </p:nvSpPr>
        <p:spPr bwMode="auto">
          <a:xfrm>
            <a:off x="549275" y="2913063"/>
            <a:ext cx="13335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80</a:t>
            </a:r>
            <a:endParaRPr kumimoji="1" lang="pt-BR" sz="2400">
              <a:solidFill>
                <a:schemeClr val="tx1"/>
              </a:solidFill>
            </a:endParaRPr>
          </a:p>
        </p:txBody>
      </p:sp>
      <p:sp>
        <p:nvSpPr>
          <p:cNvPr id="9316" name="Rectangle 100"/>
          <p:cNvSpPr>
            <a:spLocks noChangeArrowheads="1"/>
          </p:cNvSpPr>
          <p:nvPr/>
        </p:nvSpPr>
        <p:spPr bwMode="auto">
          <a:xfrm>
            <a:off x="457200" y="2603500"/>
            <a:ext cx="263525" cy="152400"/>
          </a:xfrm>
          <a:prstGeom prst="rect">
            <a:avLst/>
          </a:prstGeom>
          <a:noFill/>
          <a:ln w="9525">
            <a:noFill/>
            <a:miter lim="800000"/>
            <a:headEnd/>
            <a:tailEnd/>
          </a:ln>
        </p:spPr>
        <p:txBody>
          <a:bodyPr lIns="0" tIns="0" rIns="0" bIns="0">
            <a:spAutoFit/>
          </a:bodyPr>
          <a:lstStyle/>
          <a:p>
            <a:pPr eaLnBrk="1" hangingPunct="1"/>
            <a:r>
              <a:rPr kumimoji="1" lang="pt-BR" sz="1000">
                <a:solidFill>
                  <a:srgbClr val="000000"/>
                </a:solidFill>
                <a:latin typeface="Verdana" pitchFamily="34" charset="0"/>
              </a:rPr>
              <a:t>90</a:t>
            </a:r>
            <a:endParaRPr kumimoji="1" lang="pt-BR" sz="2400">
              <a:solidFill>
                <a:schemeClr val="tx1"/>
              </a:solidFill>
              <a:latin typeface="Verdana" pitchFamily="34" charset="0"/>
            </a:endParaRPr>
          </a:p>
        </p:txBody>
      </p:sp>
      <p:sp>
        <p:nvSpPr>
          <p:cNvPr id="9317" name="Rectangle 101"/>
          <p:cNvSpPr>
            <a:spLocks noChangeArrowheads="1"/>
          </p:cNvSpPr>
          <p:nvPr/>
        </p:nvSpPr>
        <p:spPr bwMode="auto">
          <a:xfrm>
            <a:off x="473075" y="2290763"/>
            <a:ext cx="200025"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100</a:t>
            </a:r>
            <a:endParaRPr kumimoji="1" lang="pt-BR" sz="2400">
              <a:solidFill>
                <a:schemeClr val="tx1"/>
              </a:solidFill>
            </a:endParaRPr>
          </a:p>
        </p:txBody>
      </p:sp>
      <p:sp>
        <p:nvSpPr>
          <p:cNvPr id="9318" name="Rectangle 102"/>
          <p:cNvSpPr>
            <a:spLocks noChangeArrowheads="1"/>
          </p:cNvSpPr>
          <p:nvPr/>
        </p:nvSpPr>
        <p:spPr bwMode="auto">
          <a:xfrm>
            <a:off x="993775"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1977</a:t>
            </a:r>
            <a:endParaRPr kumimoji="1" lang="pt-BR" sz="2400">
              <a:solidFill>
                <a:schemeClr val="tx1"/>
              </a:solidFill>
            </a:endParaRPr>
          </a:p>
        </p:txBody>
      </p:sp>
      <p:sp>
        <p:nvSpPr>
          <p:cNvPr id="9319" name="Rectangle 103"/>
          <p:cNvSpPr>
            <a:spLocks noChangeArrowheads="1"/>
          </p:cNvSpPr>
          <p:nvPr/>
        </p:nvSpPr>
        <p:spPr bwMode="auto">
          <a:xfrm>
            <a:off x="1677988"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1978</a:t>
            </a:r>
            <a:endParaRPr kumimoji="1" lang="pt-BR" sz="2400">
              <a:solidFill>
                <a:schemeClr val="tx1"/>
              </a:solidFill>
            </a:endParaRPr>
          </a:p>
        </p:txBody>
      </p:sp>
      <p:sp>
        <p:nvSpPr>
          <p:cNvPr id="9320" name="Rectangle 104"/>
          <p:cNvSpPr>
            <a:spLocks noChangeArrowheads="1"/>
          </p:cNvSpPr>
          <p:nvPr/>
        </p:nvSpPr>
        <p:spPr bwMode="auto">
          <a:xfrm>
            <a:off x="2359025"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1979</a:t>
            </a:r>
            <a:endParaRPr kumimoji="1" lang="pt-BR" sz="2400">
              <a:solidFill>
                <a:schemeClr val="tx1"/>
              </a:solidFill>
            </a:endParaRPr>
          </a:p>
        </p:txBody>
      </p:sp>
      <p:sp>
        <p:nvSpPr>
          <p:cNvPr id="9321" name="Rectangle 105"/>
          <p:cNvSpPr>
            <a:spLocks noChangeArrowheads="1"/>
          </p:cNvSpPr>
          <p:nvPr/>
        </p:nvSpPr>
        <p:spPr bwMode="auto">
          <a:xfrm>
            <a:off x="3043238"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1981</a:t>
            </a:r>
            <a:endParaRPr kumimoji="1" lang="pt-BR" sz="2400">
              <a:solidFill>
                <a:schemeClr val="tx1"/>
              </a:solidFill>
            </a:endParaRPr>
          </a:p>
        </p:txBody>
      </p:sp>
      <p:sp>
        <p:nvSpPr>
          <p:cNvPr id="9322" name="Rectangle 106"/>
          <p:cNvSpPr>
            <a:spLocks noChangeArrowheads="1"/>
          </p:cNvSpPr>
          <p:nvPr/>
        </p:nvSpPr>
        <p:spPr bwMode="auto">
          <a:xfrm>
            <a:off x="3724275"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1983</a:t>
            </a:r>
            <a:endParaRPr kumimoji="1" lang="pt-BR" sz="2400">
              <a:solidFill>
                <a:schemeClr val="tx1"/>
              </a:solidFill>
            </a:endParaRPr>
          </a:p>
        </p:txBody>
      </p:sp>
      <p:sp>
        <p:nvSpPr>
          <p:cNvPr id="9323" name="Rectangle 107"/>
          <p:cNvSpPr>
            <a:spLocks noChangeArrowheads="1"/>
          </p:cNvSpPr>
          <p:nvPr/>
        </p:nvSpPr>
        <p:spPr bwMode="auto">
          <a:xfrm>
            <a:off x="4406900"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1985</a:t>
            </a:r>
            <a:endParaRPr kumimoji="1" lang="pt-BR" sz="2400">
              <a:solidFill>
                <a:schemeClr val="tx1"/>
              </a:solidFill>
            </a:endParaRPr>
          </a:p>
        </p:txBody>
      </p:sp>
      <p:sp>
        <p:nvSpPr>
          <p:cNvPr id="9324" name="Rectangle 108"/>
          <p:cNvSpPr>
            <a:spLocks noChangeArrowheads="1"/>
          </p:cNvSpPr>
          <p:nvPr/>
        </p:nvSpPr>
        <p:spPr bwMode="auto">
          <a:xfrm>
            <a:off x="5089525"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1987</a:t>
            </a:r>
            <a:endParaRPr kumimoji="1" lang="pt-BR" sz="2400">
              <a:solidFill>
                <a:schemeClr val="tx1"/>
              </a:solidFill>
            </a:endParaRPr>
          </a:p>
        </p:txBody>
      </p:sp>
      <p:sp>
        <p:nvSpPr>
          <p:cNvPr id="9325" name="Rectangle 109"/>
          <p:cNvSpPr>
            <a:spLocks noChangeArrowheads="1"/>
          </p:cNvSpPr>
          <p:nvPr/>
        </p:nvSpPr>
        <p:spPr bwMode="auto">
          <a:xfrm>
            <a:off x="5772150"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1989</a:t>
            </a:r>
            <a:endParaRPr kumimoji="1" lang="pt-BR" sz="2400">
              <a:solidFill>
                <a:schemeClr val="tx1"/>
              </a:solidFill>
            </a:endParaRPr>
          </a:p>
        </p:txBody>
      </p:sp>
      <p:sp>
        <p:nvSpPr>
          <p:cNvPr id="9326" name="Rectangle 110"/>
          <p:cNvSpPr>
            <a:spLocks noChangeArrowheads="1"/>
          </p:cNvSpPr>
          <p:nvPr/>
        </p:nvSpPr>
        <p:spPr bwMode="auto">
          <a:xfrm>
            <a:off x="6454775"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1993</a:t>
            </a:r>
            <a:endParaRPr kumimoji="1" lang="pt-BR" sz="2400">
              <a:solidFill>
                <a:schemeClr val="tx1"/>
              </a:solidFill>
            </a:endParaRPr>
          </a:p>
        </p:txBody>
      </p:sp>
      <p:sp>
        <p:nvSpPr>
          <p:cNvPr id="9327" name="Rectangle 111"/>
          <p:cNvSpPr>
            <a:spLocks noChangeArrowheads="1"/>
          </p:cNvSpPr>
          <p:nvPr/>
        </p:nvSpPr>
        <p:spPr bwMode="auto">
          <a:xfrm>
            <a:off x="7137400"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1995</a:t>
            </a:r>
            <a:endParaRPr kumimoji="1" lang="pt-BR" sz="2400">
              <a:solidFill>
                <a:schemeClr val="tx1"/>
              </a:solidFill>
            </a:endParaRPr>
          </a:p>
        </p:txBody>
      </p:sp>
      <p:sp>
        <p:nvSpPr>
          <p:cNvPr id="9328" name="Rectangle 112"/>
          <p:cNvSpPr>
            <a:spLocks noChangeArrowheads="1"/>
          </p:cNvSpPr>
          <p:nvPr/>
        </p:nvSpPr>
        <p:spPr bwMode="auto">
          <a:xfrm>
            <a:off x="7820025" y="5602288"/>
            <a:ext cx="2667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1997</a:t>
            </a:r>
            <a:endParaRPr kumimoji="1" lang="pt-BR" sz="2400">
              <a:solidFill>
                <a:schemeClr val="tx1"/>
              </a:solidFill>
            </a:endParaRPr>
          </a:p>
        </p:txBody>
      </p:sp>
      <p:sp>
        <p:nvSpPr>
          <p:cNvPr id="9329" name="Rectangle 113"/>
          <p:cNvSpPr>
            <a:spLocks noChangeArrowheads="1"/>
          </p:cNvSpPr>
          <p:nvPr/>
        </p:nvSpPr>
        <p:spPr bwMode="auto">
          <a:xfrm>
            <a:off x="8502650" y="5602288"/>
            <a:ext cx="361950" cy="176212"/>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latin typeface="Times New Roman" pitchFamily="18" charset="0"/>
              </a:rPr>
              <a:t>1999</a:t>
            </a:r>
            <a:endParaRPr kumimoji="1" lang="pt-BR" sz="2400">
              <a:solidFill>
                <a:schemeClr val="tx1"/>
              </a:solidFill>
              <a:latin typeface="Times New Roman" pitchFamily="18" charset="0"/>
            </a:endParaRPr>
          </a:p>
        </p:txBody>
      </p:sp>
      <p:sp>
        <p:nvSpPr>
          <p:cNvPr id="9330" name="Rectangle 114"/>
          <p:cNvSpPr>
            <a:spLocks noChangeArrowheads="1"/>
          </p:cNvSpPr>
          <p:nvPr/>
        </p:nvSpPr>
        <p:spPr bwMode="auto">
          <a:xfrm>
            <a:off x="4754563" y="5859463"/>
            <a:ext cx="212725"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Año</a:t>
            </a:r>
            <a:endParaRPr kumimoji="1" lang="pt-BR" sz="2400">
              <a:solidFill>
                <a:schemeClr val="tx1"/>
              </a:solidFill>
            </a:endParaRPr>
          </a:p>
        </p:txBody>
      </p:sp>
      <p:sp>
        <p:nvSpPr>
          <p:cNvPr id="9331" name="Rectangle 115"/>
          <p:cNvSpPr>
            <a:spLocks noChangeArrowheads="1"/>
          </p:cNvSpPr>
          <p:nvPr/>
        </p:nvSpPr>
        <p:spPr bwMode="auto">
          <a:xfrm rot="16200000">
            <a:off x="188913" y="3843338"/>
            <a:ext cx="228600" cy="152400"/>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rPr>
              <a:t>Gini</a:t>
            </a:r>
            <a:endParaRPr kumimoji="1" lang="pt-BR" sz="2400">
              <a:solidFill>
                <a:schemeClr val="tx1"/>
              </a:solidFill>
            </a:endParaRPr>
          </a:p>
        </p:txBody>
      </p:sp>
      <p:sp>
        <p:nvSpPr>
          <p:cNvPr id="9332" name="Rectangle 116"/>
          <p:cNvSpPr>
            <a:spLocks noChangeArrowheads="1"/>
          </p:cNvSpPr>
          <p:nvPr/>
        </p:nvSpPr>
        <p:spPr bwMode="auto">
          <a:xfrm>
            <a:off x="49213" y="1412875"/>
            <a:ext cx="9045575" cy="4718050"/>
          </a:xfrm>
          <a:prstGeom prst="rect">
            <a:avLst/>
          </a:prstGeom>
          <a:noFill/>
          <a:ln w="0">
            <a:solidFill>
              <a:srgbClr val="000000"/>
            </a:solidFill>
            <a:miter lim="800000"/>
            <a:headEnd/>
            <a:tailEnd/>
          </a:ln>
        </p:spPr>
        <p:txBody>
          <a:bodyPr/>
          <a:lstStyle/>
          <a:p>
            <a:endParaRPr lang="en-US"/>
          </a:p>
        </p:txBody>
      </p:sp>
      <p:sp>
        <p:nvSpPr>
          <p:cNvPr id="9333" name="Rectangle 117"/>
          <p:cNvSpPr>
            <a:spLocks noChangeArrowheads="1"/>
          </p:cNvSpPr>
          <p:nvPr/>
        </p:nvSpPr>
        <p:spPr bwMode="auto">
          <a:xfrm>
            <a:off x="49213" y="5943600"/>
            <a:ext cx="3387725" cy="187325"/>
          </a:xfrm>
          <a:prstGeom prst="rect">
            <a:avLst/>
          </a:prstGeom>
          <a:noFill/>
          <a:ln w="9525">
            <a:noFill/>
            <a:miter lim="800000"/>
            <a:headEnd/>
            <a:tailEnd/>
          </a:ln>
        </p:spPr>
        <p:txBody>
          <a:bodyPr/>
          <a:lstStyle/>
          <a:p>
            <a:endParaRPr lang="en-US"/>
          </a:p>
        </p:txBody>
      </p:sp>
      <p:sp>
        <p:nvSpPr>
          <p:cNvPr id="9334" name="Rectangle 118"/>
          <p:cNvSpPr>
            <a:spLocks noChangeArrowheads="1"/>
          </p:cNvSpPr>
          <p:nvPr/>
        </p:nvSpPr>
        <p:spPr bwMode="auto">
          <a:xfrm>
            <a:off x="76200" y="5970588"/>
            <a:ext cx="1225550" cy="106362"/>
          </a:xfrm>
          <a:prstGeom prst="rect">
            <a:avLst/>
          </a:prstGeom>
          <a:noFill/>
          <a:ln w="9525">
            <a:noFill/>
            <a:miter lim="800000"/>
            <a:headEnd/>
            <a:tailEnd/>
          </a:ln>
        </p:spPr>
        <p:txBody>
          <a:bodyPr wrap="none" lIns="0" tIns="0" rIns="0" bIns="0">
            <a:spAutoFit/>
          </a:bodyPr>
          <a:lstStyle/>
          <a:p>
            <a:pPr eaLnBrk="1" hangingPunct="1"/>
            <a:r>
              <a:rPr kumimoji="1" lang="pt-BR" sz="700">
                <a:solidFill>
                  <a:srgbClr val="000000"/>
                </a:solidFill>
              </a:rPr>
              <a:t>Fuente: IETS, from PNAD/IBGE</a:t>
            </a:r>
            <a:endParaRPr kumimoji="1" lang="pt-BR" sz="2400">
              <a:solidFill>
                <a:schemeClr val="tx1"/>
              </a:solidFill>
            </a:endParaRPr>
          </a:p>
        </p:txBody>
      </p:sp>
      <p:graphicFrame>
        <p:nvGraphicFramePr>
          <p:cNvPr id="9335" name="Object 119"/>
          <p:cNvGraphicFramePr>
            <a:graphicFrameLocks noChangeAspect="1"/>
          </p:cNvGraphicFramePr>
          <p:nvPr/>
        </p:nvGraphicFramePr>
        <p:xfrm>
          <a:off x="8153400" y="0"/>
          <a:ext cx="990600" cy="1371600"/>
        </p:xfrm>
        <a:graphic>
          <a:graphicData uri="http://schemas.openxmlformats.org/presentationml/2006/ole">
            <p:oleObj spid="_x0000_s9335" name="Photo Editor Photo" r:id="rId5" imgW="1171429" imgH="1971950" progId="MSPhotoEd.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p:cNvPicPr>
            <a:picLocks noChangeAspect="1" noChangeArrowheads="1"/>
          </p:cNvPicPr>
          <p:nvPr/>
        </p:nvPicPr>
        <p:blipFill>
          <a:blip r:embed="rId3" cstate="print"/>
          <a:srcRect/>
          <a:stretch>
            <a:fillRect/>
          </a:stretch>
        </p:blipFill>
        <p:spPr bwMode="auto">
          <a:xfrm>
            <a:off x="268288" y="444500"/>
            <a:ext cx="8607425" cy="5962650"/>
          </a:xfrm>
          <a:prstGeom prst="rect">
            <a:avLst/>
          </a:prstGeom>
          <a:noFill/>
          <a:ln w="9525">
            <a:noFill/>
            <a:miter lim="800000"/>
            <a:headEnd/>
            <a:tailEnd/>
          </a:ln>
          <a:effectLst/>
        </p:spPr>
      </p:pic>
      <p:graphicFrame>
        <p:nvGraphicFramePr>
          <p:cNvPr id="284675" name="Object 3"/>
          <p:cNvGraphicFramePr>
            <a:graphicFrameLocks noChangeAspect="1"/>
          </p:cNvGraphicFramePr>
          <p:nvPr/>
        </p:nvGraphicFramePr>
        <p:xfrm>
          <a:off x="8305800" y="0"/>
          <a:ext cx="838200" cy="1447800"/>
        </p:xfrm>
        <a:graphic>
          <a:graphicData uri="http://schemas.openxmlformats.org/presentationml/2006/ole">
            <p:oleObj spid="_x0000_s284675"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p:cNvPicPr>
            <a:picLocks noChangeAspect="1" noChangeArrowheads="1"/>
          </p:cNvPicPr>
          <p:nvPr/>
        </p:nvPicPr>
        <p:blipFill>
          <a:blip r:embed="rId3" cstate="print"/>
          <a:srcRect/>
          <a:stretch>
            <a:fillRect/>
          </a:stretch>
        </p:blipFill>
        <p:spPr bwMode="auto">
          <a:xfrm>
            <a:off x="0" y="762000"/>
            <a:ext cx="9144000" cy="4824413"/>
          </a:xfrm>
          <a:prstGeom prst="rect">
            <a:avLst/>
          </a:prstGeom>
          <a:noFill/>
          <a:ln w="9525">
            <a:noFill/>
            <a:miter lim="800000"/>
            <a:headEnd/>
            <a:tailEnd/>
          </a:ln>
          <a:effectLst/>
        </p:spPr>
      </p:pic>
      <p:graphicFrame>
        <p:nvGraphicFramePr>
          <p:cNvPr id="285699" name="Object 3"/>
          <p:cNvGraphicFramePr>
            <a:graphicFrameLocks noChangeAspect="1"/>
          </p:cNvGraphicFramePr>
          <p:nvPr/>
        </p:nvGraphicFramePr>
        <p:xfrm>
          <a:off x="8388350" y="0"/>
          <a:ext cx="755650" cy="1196975"/>
        </p:xfrm>
        <a:graphic>
          <a:graphicData uri="http://schemas.openxmlformats.org/presentationml/2006/ole">
            <p:oleObj spid="_x0000_s285699"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3" cstate="print"/>
          <a:srcRect/>
          <a:stretch>
            <a:fillRect/>
          </a:stretch>
        </p:blipFill>
        <p:spPr bwMode="auto">
          <a:xfrm>
            <a:off x="268288" y="444500"/>
            <a:ext cx="8607425" cy="5962650"/>
          </a:xfrm>
          <a:prstGeom prst="rect">
            <a:avLst/>
          </a:prstGeom>
          <a:noFill/>
          <a:ln w="9525">
            <a:noFill/>
            <a:miter lim="800000"/>
            <a:headEnd/>
            <a:tailEnd/>
          </a:ln>
          <a:effectLst/>
        </p:spPr>
      </p:pic>
      <p:graphicFrame>
        <p:nvGraphicFramePr>
          <p:cNvPr id="286723" name="Object 3"/>
          <p:cNvGraphicFramePr>
            <a:graphicFrameLocks noChangeAspect="1"/>
          </p:cNvGraphicFramePr>
          <p:nvPr/>
        </p:nvGraphicFramePr>
        <p:xfrm>
          <a:off x="8388350" y="0"/>
          <a:ext cx="755650" cy="1196975"/>
        </p:xfrm>
        <a:graphic>
          <a:graphicData uri="http://schemas.openxmlformats.org/presentationml/2006/ole">
            <p:oleObj spid="_x0000_s286723"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p:txBody>
          <a:bodyPr/>
          <a:lstStyle/>
          <a:p>
            <a:r>
              <a:rPr lang="es-ES" sz="3200" b="1">
                <a:effectLst>
                  <a:outerShdw blurRad="38100" dist="38100" dir="2700000" algn="tl">
                    <a:srgbClr val="C0C0C0"/>
                  </a:outerShdw>
                </a:effectLst>
                <a:latin typeface="Trebuchet MS" pitchFamily="34" charset="0"/>
              </a:rPr>
              <a:t>Vulnerabilidad en Brasil </a:t>
            </a:r>
          </a:p>
        </p:txBody>
      </p:sp>
      <p:graphicFrame>
        <p:nvGraphicFramePr>
          <p:cNvPr id="289795" name="Object 3"/>
          <p:cNvGraphicFramePr>
            <a:graphicFrameLocks noChangeAspect="1"/>
          </p:cNvGraphicFramePr>
          <p:nvPr/>
        </p:nvGraphicFramePr>
        <p:xfrm>
          <a:off x="8243888" y="0"/>
          <a:ext cx="900112" cy="1484313"/>
        </p:xfrm>
        <a:graphic>
          <a:graphicData uri="http://schemas.openxmlformats.org/presentationml/2006/ole">
            <p:oleObj spid="_x0000_s289795"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9794"/>
                                        </p:tgtEl>
                                        <p:attrNameLst>
                                          <p:attrName>style.visibility</p:attrName>
                                        </p:attrNameLst>
                                      </p:cBhvr>
                                      <p:to>
                                        <p:strVal val="visible"/>
                                      </p:to>
                                    </p:set>
                                    <p:anim calcmode="lin" valueType="num">
                                      <p:cBhvr>
                                        <p:cTn id="7" dur="1000" fill="hold"/>
                                        <p:tgtEl>
                                          <p:spTgt spid="289794"/>
                                        </p:tgtEl>
                                        <p:attrNameLst>
                                          <p:attrName>ppt_w</p:attrName>
                                        </p:attrNameLst>
                                      </p:cBhvr>
                                      <p:tavLst>
                                        <p:tav tm="0">
                                          <p:val>
                                            <p:strVal val="#ppt_w*0.70"/>
                                          </p:val>
                                        </p:tav>
                                        <p:tav tm="100000">
                                          <p:val>
                                            <p:strVal val="#ppt_w"/>
                                          </p:val>
                                        </p:tav>
                                      </p:tavLst>
                                    </p:anim>
                                    <p:anim calcmode="lin" valueType="num">
                                      <p:cBhvr>
                                        <p:cTn id="8" dur="1000" fill="hold"/>
                                        <p:tgtEl>
                                          <p:spTgt spid="289794"/>
                                        </p:tgtEl>
                                        <p:attrNameLst>
                                          <p:attrName>ppt_h</p:attrName>
                                        </p:attrNameLst>
                                      </p:cBhvr>
                                      <p:tavLst>
                                        <p:tav tm="0">
                                          <p:val>
                                            <p:strVal val="#ppt_h"/>
                                          </p:val>
                                        </p:tav>
                                        <p:tav tm="100000">
                                          <p:val>
                                            <p:strVal val="#ppt_h"/>
                                          </p:val>
                                        </p:tav>
                                      </p:tavLst>
                                    </p:anim>
                                    <p:animEffect transition="in" filter="fade">
                                      <p:cBhvr>
                                        <p:cTn id="9" dur="1000"/>
                                        <p:tgtEl>
                                          <p:spTgt spid="289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3" cstate="print"/>
          <a:srcRect/>
          <a:stretch>
            <a:fillRect/>
          </a:stretch>
        </p:blipFill>
        <p:spPr bwMode="auto">
          <a:xfrm>
            <a:off x="528638" y="487363"/>
            <a:ext cx="8085137" cy="5875337"/>
          </a:xfrm>
          <a:prstGeom prst="rect">
            <a:avLst/>
          </a:prstGeom>
          <a:noFill/>
          <a:ln w="9525">
            <a:noFill/>
            <a:miter lim="800000"/>
            <a:headEnd/>
            <a:tailEnd/>
          </a:ln>
          <a:effectLst/>
        </p:spPr>
      </p:pic>
      <p:graphicFrame>
        <p:nvGraphicFramePr>
          <p:cNvPr id="287747" name="Object 3"/>
          <p:cNvGraphicFramePr>
            <a:graphicFrameLocks noChangeAspect="1"/>
          </p:cNvGraphicFramePr>
          <p:nvPr/>
        </p:nvGraphicFramePr>
        <p:xfrm>
          <a:off x="8532813" y="0"/>
          <a:ext cx="611187" cy="1052513"/>
        </p:xfrm>
        <a:graphic>
          <a:graphicData uri="http://schemas.openxmlformats.org/presentationml/2006/ole">
            <p:oleObj spid="_x0000_s287747"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2"/>
          <p:cNvPicPr>
            <a:picLocks noChangeAspect="1" noChangeArrowheads="1"/>
          </p:cNvPicPr>
          <p:nvPr/>
        </p:nvPicPr>
        <p:blipFill>
          <a:blip r:embed="rId3" cstate="print"/>
          <a:srcRect/>
          <a:stretch>
            <a:fillRect/>
          </a:stretch>
        </p:blipFill>
        <p:spPr bwMode="auto">
          <a:xfrm>
            <a:off x="307975" y="444500"/>
            <a:ext cx="8607425" cy="5962650"/>
          </a:xfrm>
          <a:prstGeom prst="rect">
            <a:avLst/>
          </a:prstGeom>
          <a:noFill/>
          <a:ln w="9525">
            <a:noFill/>
            <a:miter lim="800000"/>
            <a:headEnd/>
            <a:tailEnd/>
          </a:ln>
          <a:effectLst/>
        </p:spPr>
      </p:pic>
      <p:graphicFrame>
        <p:nvGraphicFramePr>
          <p:cNvPr id="288771" name="Object 3"/>
          <p:cNvGraphicFramePr>
            <a:graphicFrameLocks noChangeAspect="1"/>
          </p:cNvGraphicFramePr>
          <p:nvPr/>
        </p:nvGraphicFramePr>
        <p:xfrm>
          <a:off x="8243888" y="0"/>
          <a:ext cx="900112" cy="1484313"/>
        </p:xfrm>
        <a:graphic>
          <a:graphicData uri="http://schemas.openxmlformats.org/presentationml/2006/ole">
            <p:oleObj spid="_x0000_s288771"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ctrTitle"/>
          </p:nvPr>
        </p:nvSpPr>
        <p:spPr/>
        <p:txBody>
          <a:bodyPr/>
          <a:lstStyle/>
          <a:p>
            <a:r>
              <a:rPr lang="es-ES" sz="3200" b="1">
                <a:effectLst>
                  <a:outerShdw blurRad="38100" dist="38100" dir="2700000" algn="tl">
                    <a:srgbClr val="C0C0C0"/>
                  </a:outerShdw>
                </a:effectLst>
                <a:latin typeface="Trebuchet MS" pitchFamily="34" charset="0"/>
              </a:rPr>
              <a:t>Incidencia y composición </a:t>
            </a:r>
            <a:br>
              <a:rPr lang="es-ES" sz="3200" b="1">
                <a:effectLst>
                  <a:outerShdw blurRad="38100" dist="38100" dir="2700000" algn="tl">
                    <a:srgbClr val="C0C0C0"/>
                  </a:outerShdw>
                </a:effectLst>
                <a:latin typeface="Trebuchet MS" pitchFamily="34" charset="0"/>
              </a:rPr>
            </a:br>
            <a:r>
              <a:rPr lang="es-ES" sz="3200" b="1">
                <a:effectLst>
                  <a:outerShdw blurRad="38100" dist="38100" dir="2700000" algn="tl">
                    <a:srgbClr val="C0C0C0"/>
                  </a:outerShdw>
                </a:effectLst>
                <a:latin typeface="Trebuchet MS" pitchFamily="34" charset="0"/>
              </a:rPr>
              <a:t>de la pobreza en Brasil </a:t>
            </a:r>
          </a:p>
        </p:txBody>
      </p:sp>
      <p:graphicFrame>
        <p:nvGraphicFramePr>
          <p:cNvPr id="291843" name="Object 3"/>
          <p:cNvGraphicFramePr>
            <a:graphicFrameLocks noChangeAspect="1"/>
          </p:cNvGraphicFramePr>
          <p:nvPr/>
        </p:nvGraphicFramePr>
        <p:xfrm>
          <a:off x="8243888" y="0"/>
          <a:ext cx="900112" cy="1484313"/>
        </p:xfrm>
        <a:graphic>
          <a:graphicData uri="http://schemas.openxmlformats.org/presentationml/2006/ole">
            <p:oleObj spid="_x0000_s291843"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1842"/>
                                        </p:tgtEl>
                                        <p:attrNameLst>
                                          <p:attrName>style.visibility</p:attrName>
                                        </p:attrNameLst>
                                      </p:cBhvr>
                                      <p:to>
                                        <p:strVal val="visible"/>
                                      </p:to>
                                    </p:set>
                                    <p:anim calcmode="lin" valueType="num">
                                      <p:cBhvr>
                                        <p:cTn id="7" dur="1000" fill="hold"/>
                                        <p:tgtEl>
                                          <p:spTgt spid="291842"/>
                                        </p:tgtEl>
                                        <p:attrNameLst>
                                          <p:attrName>ppt_w</p:attrName>
                                        </p:attrNameLst>
                                      </p:cBhvr>
                                      <p:tavLst>
                                        <p:tav tm="0">
                                          <p:val>
                                            <p:strVal val="#ppt_w*0.70"/>
                                          </p:val>
                                        </p:tav>
                                        <p:tav tm="100000">
                                          <p:val>
                                            <p:strVal val="#ppt_w"/>
                                          </p:val>
                                        </p:tav>
                                      </p:tavLst>
                                    </p:anim>
                                    <p:anim calcmode="lin" valueType="num">
                                      <p:cBhvr>
                                        <p:cTn id="8" dur="1000" fill="hold"/>
                                        <p:tgtEl>
                                          <p:spTgt spid="291842"/>
                                        </p:tgtEl>
                                        <p:attrNameLst>
                                          <p:attrName>ppt_h</p:attrName>
                                        </p:attrNameLst>
                                      </p:cBhvr>
                                      <p:tavLst>
                                        <p:tav tm="0">
                                          <p:val>
                                            <p:strVal val="#ppt_h"/>
                                          </p:val>
                                        </p:tav>
                                        <p:tav tm="100000">
                                          <p:val>
                                            <p:strVal val="#ppt_h"/>
                                          </p:val>
                                        </p:tav>
                                      </p:tavLst>
                                    </p:anim>
                                    <p:animEffect transition="in" filter="fade">
                                      <p:cBhvr>
                                        <p:cTn id="9" dur="1000"/>
                                        <p:tgtEl>
                                          <p:spTgt spid="291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66800" y="1325563"/>
            <a:ext cx="7772400" cy="655637"/>
          </a:xfrm>
        </p:spPr>
        <p:txBody>
          <a:bodyPr/>
          <a:lstStyle/>
          <a:p>
            <a:r>
              <a:rPr lang="es-ES" sz="2400" b="1">
                <a:effectLst>
                  <a:outerShdw blurRad="38100" dist="38100" dir="2700000" algn="tl">
                    <a:srgbClr val="C0C0C0"/>
                  </a:outerShdw>
                </a:effectLst>
                <a:latin typeface="Trebuchet MS" pitchFamily="34" charset="0"/>
              </a:rPr>
              <a:t>Quién es quién en la sociedad brasileña hoy?</a:t>
            </a:r>
            <a:br>
              <a:rPr lang="es-ES" sz="2400" b="1">
                <a:effectLst>
                  <a:outerShdw blurRad="38100" dist="38100" dir="2700000" algn="tl">
                    <a:srgbClr val="C0C0C0"/>
                  </a:outerShdw>
                </a:effectLst>
                <a:latin typeface="Trebuchet MS" pitchFamily="34" charset="0"/>
              </a:rPr>
            </a:br>
            <a:r>
              <a:rPr lang="es-ES" sz="2400" b="1">
                <a:effectLst>
                  <a:outerShdw blurRad="38100" dist="38100" dir="2700000" algn="tl">
                    <a:srgbClr val="C0C0C0"/>
                  </a:outerShdw>
                </a:effectLst>
                <a:latin typeface="Trebuchet MS" pitchFamily="34" charset="0"/>
              </a:rPr>
              <a:t>Ingreso mensual familiar per capita </a:t>
            </a:r>
            <a:br>
              <a:rPr lang="es-ES" sz="2400" b="1">
                <a:effectLst>
                  <a:outerShdw blurRad="38100" dist="38100" dir="2700000" algn="tl">
                    <a:srgbClr val="C0C0C0"/>
                  </a:outerShdw>
                </a:effectLst>
                <a:latin typeface="Trebuchet MS" pitchFamily="34" charset="0"/>
              </a:rPr>
            </a:br>
            <a:r>
              <a:rPr lang="es-ES" sz="2400" b="1">
                <a:effectLst>
                  <a:outerShdw blurRad="38100" dist="38100" dir="2700000" algn="tl">
                    <a:srgbClr val="C0C0C0"/>
                  </a:outerShdw>
                </a:effectLst>
                <a:latin typeface="Trebuchet MS" pitchFamily="34" charset="0"/>
              </a:rPr>
              <a:t>(Septiembre 2002)</a:t>
            </a:r>
          </a:p>
        </p:txBody>
      </p:sp>
      <p:sp>
        <p:nvSpPr>
          <p:cNvPr id="51203" name="Rectangle 3"/>
          <p:cNvSpPr>
            <a:spLocks noGrp="1" noChangeArrowheads="1"/>
          </p:cNvSpPr>
          <p:nvPr>
            <p:ph type="body" idx="1"/>
          </p:nvPr>
        </p:nvSpPr>
        <p:spPr>
          <a:xfrm>
            <a:off x="1066800" y="2597150"/>
            <a:ext cx="7623175" cy="3856038"/>
          </a:xfrm>
        </p:spPr>
        <p:txBody>
          <a:bodyPr/>
          <a:lstStyle/>
          <a:p>
            <a:pPr>
              <a:lnSpc>
                <a:spcPct val="80000"/>
              </a:lnSpc>
              <a:buFont typeface="Wingdings" pitchFamily="2" charset="2"/>
              <a:buNone/>
            </a:pPr>
            <a:r>
              <a:rPr lang="pt-BR">
                <a:latin typeface="Trebuchet MS" pitchFamily="34" charset="0"/>
              </a:rPr>
              <a:t>			</a:t>
            </a:r>
            <a:r>
              <a:rPr lang="es-ES" sz="2000" b="1">
                <a:latin typeface="Trebuchet MS" pitchFamily="34" charset="0"/>
                <a:cs typeface="Times New Roman" pitchFamily="18" charset="0"/>
              </a:rPr>
              <a:t>1% + ricos	&gt; US$ 1.016</a:t>
            </a:r>
            <a:endParaRPr lang="es-ES" sz="2000">
              <a:latin typeface="Trebuchet MS" pitchFamily="34" charset="0"/>
              <a:cs typeface="Times New Roman" pitchFamily="18" charset="0"/>
            </a:endParaRPr>
          </a:p>
          <a:p>
            <a:pPr>
              <a:lnSpc>
                <a:spcPct val="80000"/>
              </a:lnSpc>
              <a:buFont typeface="Wingdings" pitchFamily="2" charset="2"/>
              <a:buNone/>
            </a:pPr>
            <a:endParaRPr lang="es-ES" sz="2000">
              <a:latin typeface="Trebuchet MS" pitchFamily="34" charset="0"/>
              <a:cs typeface="Times New Roman" pitchFamily="18" charset="0"/>
            </a:endParaRPr>
          </a:p>
          <a:p>
            <a:pPr algn="just">
              <a:lnSpc>
                <a:spcPct val="80000"/>
              </a:lnSpc>
              <a:buFont typeface="Wingdings" pitchFamily="2" charset="2"/>
              <a:buNone/>
            </a:pPr>
            <a:r>
              <a:rPr lang="es-ES" sz="2000" b="1">
                <a:latin typeface="Trebuchet MS" pitchFamily="34" charset="0"/>
                <a:cs typeface="Times New Roman" pitchFamily="18" charset="0"/>
              </a:rPr>
              <a:t>			10% + ricos	&gt; US$ 263</a:t>
            </a:r>
            <a:endParaRPr lang="es-ES" sz="2000">
              <a:latin typeface="Trebuchet MS" pitchFamily="34" charset="0"/>
              <a:cs typeface="Times New Roman" pitchFamily="18" charset="0"/>
            </a:endParaRPr>
          </a:p>
          <a:p>
            <a:pPr algn="ctr">
              <a:lnSpc>
                <a:spcPct val="80000"/>
              </a:lnSpc>
              <a:buFont typeface="Wingdings" pitchFamily="2" charset="2"/>
              <a:buNone/>
            </a:pPr>
            <a:endParaRPr lang="es-ES" sz="2000">
              <a:latin typeface="Trebuchet MS" pitchFamily="34" charset="0"/>
              <a:cs typeface="Times New Roman" pitchFamily="18" charset="0"/>
            </a:endParaRPr>
          </a:p>
          <a:p>
            <a:pPr algn="just">
              <a:lnSpc>
                <a:spcPct val="80000"/>
              </a:lnSpc>
              <a:buFont typeface="Wingdings" pitchFamily="2" charset="2"/>
              <a:buNone/>
            </a:pPr>
            <a:r>
              <a:rPr lang="es-ES" sz="2000" b="1">
                <a:latin typeface="Trebuchet MS" pitchFamily="34" charset="0"/>
                <a:cs typeface="Times New Roman" pitchFamily="18" charset="0"/>
              </a:rPr>
              <a:t>			25% + ricos	&gt; US$ 127</a:t>
            </a:r>
          </a:p>
          <a:p>
            <a:pPr algn="just">
              <a:lnSpc>
                <a:spcPct val="80000"/>
              </a:lnSpc>
              <a:buFont typeface="Wingdings" pitchFamily="2" charset="2"/>
              <a:buNone/>
            </a:pPr>
            <a:endParaRPr lang="es-ES" sz="2000">
              <a:latin typeface="Trebuchet MS" pitchFamily="34" charset="0"/>
              <a:cs typeface="Times New Roman" pitchFamily="18" charset="0"/>
            </a:endParaRPr>
          </a:p>
          <a:p>
            <a:pPr algn="just">
              <a:lnSpc>
                <a:spcPct val="80000"/>
              </a:lnSpc>
              <a:buFont typeface="Wingdings" pitchFamily="2" charset="2"/>
              <a:buNone/>
            </a:pPr>
            <a:r>
              <a:rPr lang="es-ES" sz="2000" b="1">
                <a:latin typeface="Trebuchet MS" pitchFamily="34" charset="0"/>
                <a:cs typeface="Times New Roman" pitchFamily="18" charset="0"/>
              </a:rPr>
              <a:t>			50% + ricos	&gt; US$ 62</a:t>
            </a:r>
            <a:endParaRPr lang="es-ES" sz="2000">
              <a:latin typeface="Trebuchet MS" pitchFamily="34" charset="0"/>
              <a:cs typeface="Times New Roman" pitchFamily="18" charset="0"/>
            </a:endParaRPr>
          </a:p>
          <a:p>
            <a:pPr algn="just">
              <a:lnSpc>
                <a:spcPct val="80000"/>
              </a:lnSpc>
              <a:buFont typeface="Wingdings" pitchFamily="2" charset="2"/>
              <a:buNone/>
            </a:pPr>
            <a:endParaRPr lang="es-ES" sz="2000">
              <a:latin typeface="Trebuchet MS" pitchFamily="34" charset="0"/>
              <a:cs typeface="Times New Roman" pitchFamily="18" charset="0"/>
            </a:endParaRPr>
          </a:p>
          <a:p>
            <a:pPr algn="just">
              <a:lnSpc>
                <a:spcPct val="80000"/>
              </a:lnSpc>
              <a:buFont typeface="Wingdings" pitchFamily="2" charset="2"/>
              <a:buNone/>
            </a:pPr>
            <a:r>
              <a:rPr lang="es-ES" sz="2000" b="1">
                <a:latin typeface="Trebuchet MS" pitchFamily="34" charset="0"/>
                <a:cs typeface="Times New Roman" pitchFamily="18" charset="0"/>
              </a:rPr>
              <a:t>			50% + pobres	&lt; US$ 62</a:t>
            </a:r>
            <a:endParaRPr lang="es-ES" sz="2000">
              <a:latin typeface="Trebuchet MS" pitchFamily="34" charset="0"/>
              <a:cs typeface="Times New Roman" pitchFamily="18" charset="0"/>
            </a:endParaRPr>
          </a:p>
          <a:p>
            <a:pPr algn="just">
              <a:lnSpc>
                <a:spcPct val="80000"/>
              </a:lnSpc>
              <a:buFont typeface="Wingdings" pitchFamily="2" charset="2"/>
              <a:buNone/>
            </a:pPr>
            <a:endParaRPr lang="es-ES" sz="2000" u="sng">
              <a:latin typeface="Trebuchet MS" pitchFamily="34" charset="0"/>
              <a:cs typeface="Times New Roman" pitchFamily="18" charset="0"/>
            </a:endParaRPr>
          </a:p>
          <a:p>
            <a:pPr algn="just">
              <a:lnSpc>
                <a:spcPct val="80000"/>
              </a:lnSpc>
              <a:buFont typeface="Wingdings" pitchFamily="2" charset="2"/>
              <a:buNone/>
            </a:pPr>
            <a:endParaRPr lang="es-ES" sz="1600" u="sng">
              <a:latin typeface="Trebuchet MS" pitchFamily="34" charset="0"/>
              <a:cs typeface="Times New Roman" pitchFamily="18" charset="0"/>
            </a:endParaRPr>
          </a:p>
          <a:p>
            <a:pPr algn="just">
              <a:lnSpc>
                <a:spcPct val="80000"/>
              </a:lnSpc>
              <a:buFont typeface="Wingdings" pitchFamily="2" charset="2"/>
              <a:buNone/>
            </a:pPr>
            <a:r>
              <a:rPr lang="es-ES" sz="1600" u="sng">
                <a:latin typeface="Trebuchet MS" pitchFamily="34" charset="0"/>
                <a:cs typeface="Times New Roman" pitchFamily="18" charset="0"/>
              </a:rPr>
              <a:t>Fuente</a:t>
            </a:r>
            <a:r>
              <a:rPr lang="es-ES" sz="1600">
                <a:latin typeface="Trebuchet MS" pitchFamily="34" charset="0"/>
                <a:cs typeface="Times New Roman" pitchFamily="18" charset="0"/>
              </a:rPr>
              <a:t>: IETS, a partir de tabulaciones especiales de la PNAD/IBGE 2002.</a:t>
            </a:r>
          </a:p>
          <a:p>
            <a:pPr algn="just">
              <a:lnSpc>
                <a:spcPct val="80000"/>
              </a:lnSpc>
              <a:buFont typeface="Wingdings" pitchFamily="2" charset="2"/>
              <a:buNone/>
            </a:pPr>
            <a:endParaRPr lang="es-ES" sz="1600"/>
          </a:p>
        </p:txBody>
      </p:sp>
      <p:graphicFrame>
        <p:nvGraphicFramePr>
          <p:cNvPr id="51204" name="Object 4"/>
          <p:cNvGraphicFramePr>
            <a:graphicFrameLocks noChangeAspect="1"/>
          </p:cNvGraphicFramePr>
          <p:nvPr/>
        </p:nvGraphicFramePr>
        <p:xfrm>
          <a:off x="8153400" y="0"/>
          <a:ext cx="990600" cy="1371600"/>
        </p:xfrm>
        <a:graphic>
          <a:graphicData uri="http://schemas.openxmlformats.org/presentationml/2006/ole">
            <p:oleObj spid="_x0000_s51204"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strVal val="#ppt_w*0.70"/>
                                          </p:val>
                                        </p:tav>
                                        <p:tav tm="100000">
                                          <p:val>
                                            <p:strVal val="#ppt_w"/>
                                          </p:val>
                                        </p:tav>
                                      </p:tavLst>
                                    </p:anim>
                                    <p:anim calcmode="lin" valueType="num">
                                      <p:cBhvr>
                                        <p:cTn id="8" dur="1000" fill="hold"/>
                                        <p:tgtEl>
                                          <p:spTgt spid="51202"/>
                                        </p:tgtEl>
                                        <p:attrNameLst>
                                          <p:attrName>ppt_h</p:attrName>
                                        </p:attrNameLst>
                                      </p:cBhvr>
                                      <p:tavLst>
                                        <p:tav tm="0">
                                          <p:val>
                                            <p:strVal val="#ppt_h"/>
                                          </p:val>
                                        </p:tav>
                                        <p:tav tm="100000">
                                          <p:val>
                                            <p:strVal val="#ppt_h"/>
                                          </p:val>
                                        </p:tav>
                                      </p:tavLst>
                                    </p:anim>
                                    <p:animEffect transition="in" filter="fade">
                                      <p:cBhvr>
                                        <p:cTn id="9" dur="10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1203">
                                            <p:txEl>
                                              <p:pRg st="0" end="0"/>
                                            </p:txEl>
                                          </p:spTgt>
                                        </p:tgtEl>
                                        <p:attrNameLst>
                                          <p:attrName>style.visibility</p:attrName>
                                        </p:attrNameLst>
                                      </p:cBhvr>
                                      <p:to>
                                        <p:strVal val="visible"/>
                                      </p:to>
                                    </p:set>
                                    <p:animEffect transition="in" filter="dissolve">
                                      <p:cBhvr>
                                        <p:cTn id="14" dur="500"/>
                                        <p:tgtEl>
                                          <p:spTgt spid="512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Effect transition="in" filter="dissolve">
                                      <p:cBhvr>
                                        <p:cTn id="19" dur="500"/>
                                        <p:tgtEl>
                                          <p:spTgt spid="5120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1203">
                                            <p:txEl>
                                              <p:pRg st="4" end="4"/>
                                            </p:txEl>
                                          </p:spTgt>
                                        </p:tgtEl>
                                        <p:attrNameLst>
                                          <p:attrName>style.visibility</p:attrName>
                                        </p:attrNameLst>
                                      </p:cBhvr>
                                      <p:to>
                                        <p:strVal val="visible"/>
                                      </p:to>
                                    </p:set>
                                    <p:animEffect transition="in" filter="dissolve">
                                      <p:cBhvr>
                                        <p:cTn id="24" dur="500"/>
                                        <p:tgtEl>
                                          <p:spTgt spid="5120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1203">
                                            <p:txEl>
                                              <p:pRg st="6" end="6"/>
                                            </p:txEl>
                                          </p:spTgt>
                                        </p:tgtEl>
                                        <p:attrNameLst>
                                          <p:attrName>style.visibility</p:attrName>
                                        </p:attrNameLst>
                                      </p:cBhvr>
                                      <p:to>
                                        <p:strVal val="visible"/>
                                      </p:to>
                                    </p:set>
                                    <p:animEffect transition="in" filter="dissolve">
                                      <p:cBhvr>
                                        <p:cTn id="29" dur="500"/>
                                        <p:tgtEl>
                                          <p:spTgt spid="5120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1203">
                                            <p:txEl>
                                              <p:pRg st="8" end="8"/>
                                            </p:txEl>
                                          </p:spTgt>
                                        </p:tgtEl>
                                        <p:attrNameLst>
                                          <p:attrName>style.visibility</p:attrName>
                                        </p:attrNameLst>
                                      </p:cBhvr>
                                      <p:to>
                                        <p:strVal val="visible"/>
                                      </p:to>
                                    </p:set>
                                    <p:animEffect transition="in" filter="dissolve">
                                      <p:cBhvr>
                                        <p:cTn id="34" dur="500"/>
                                        <p:tgtEl>
                                          <p:spTgt spid="5120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1203">
                                            <p:txEl>
                                              <p:pRg st="11" end="11"/>
                                            </p:txEl>
                                          </p:spTgt>
                                        </p:tgtEl>
                                        <p:attrNameLst>
                                          <p:attrName>style.visibility</p:attrName>
                                        </p:attrNameLst>
                                      </p:cBhvr>
                                      <p:to>
                                        <p:strVal val="visible"/>
                                      </p:to>
                                    </p:set>
                                    <p:animEffect transition="in" filter="dissolve">
                                      <p:cBhvr>
                                        <p:cTn id="39" dur="500"/>
                                        <p:tgtEl>
                                          <p:spTgt spid="512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66800" y="838200"/>
            <a:ext cx="7772400" cy="908050"/>
          </a:xfrm>
        </p:spPr>
        <p:txBody>
          <a:bodyPr/>
          <a:lstStyle/>
          <a:p>
            <a:r>
              <a:rPr lang="es-ES" sz="3700" b="1">
                <a:effectLst>
                  <a:outerShdw blurRad="38100" dist="38100" dir="2700000" algn="tl">
                    <a:srgbClr val="C0C0C0"/>
                  </a:outerShdw>
                </a:effectLst>
                <a:latin typeface="Trebuchet MS" pitchFamily="34" charset="0"/>
              </a:rPr>
              <a:t>Clasificación de las camadas sociales (PNAD 2002)</a:t>
            </a:r>
          </a:p>
        </p:txBody>
      </p:sp>
      <p:sp>
        <p:nvSpPr>
          <p:cNvPr id="73731" name="Rectangle 3"/>
          <p:cNvSpPr>
            <a:spLocks noGrp="1" noChangeArrowheads="1"/>
          </p:cNvSpPr>
          <p:nvPr>
            <p:ph type="body" idx="1"/>
          </p:nvPr>
        </p:nvSpPr>
        <p:spPr>
          <a:xfrm>
            <a:off x="1285875" y="2173288"/>
            <a:ext cx="7342188" cy="4043362"/>
          </a:xfrm>
        </p:spPr>
        <p:txBody>
          <a:bodyPr/>
          <a:lstStyle/>
          <a:p>
            <a:pPr>
              <a:lnSpc>
                <a:spcPct val="80000"/>
              </a:lnSpc>
            </a:pPr>
            <a:r>
              <a:rPr lang="es-ES" sz="2200" u="sng">
                <a:latin typeface="Trebuchet MS" pitchFamily="34" charset="0"/>
              </a:rPr>
              <a:t>Indigentes</a:t>
            </a:r>
            <a:r>
              <a:rPr lang="es-ES" sz="2200">
                <a:latin typeface="Trebuchet MS" pitchFamily="34" charset="0"/>
              </a:rPr>
              <a:t>: ingreso familiar per capita &lt; LI </a:t>
            </a:r>
          </a:p>
          <a:p>
            <a:pPr>
              <a:lnSpc>
                <a:spcPct val="80000"/>
              </a:lnSpc>
            </a:pPr>
            <a:r>
              <a:rPr lang="es-ES" sz="2200" u="sng">
                <a:latin typeface="Trebuchet MS" pitchFamily="34" charset="0"/>
              </a:rPr>
              <a:t>Pobres</a:t>
            </a:r>
            <a:r>
              <a:rPr lang="es-ES" sz="2200">
                <a:latin typeface="Trebuchet MS" pitchFamily="34" charset="0"/>
              </a:rPr>
              <a:t>: LI &lt; ingreso familiar per capita &lt; LP</a:t>
            </a:r>
          </a:p>
          <a:p>
            <a:pPr>
              <a:lnSpc>
                <a:spcPct val="80000"/>
              </a:lnSpc>
            </a:pPr>
            <a:r>
              <a:rPr lang="es-ES" sz="2200" u="sng">
                <a:latin typeface="Trebuchet MS" pitchFamily="34" charset="0"/>
              </a:rPr>
              <a:t>CMB</a:t>
            </a:r>
            <a:r>
              <a:rPr lang="es-ES" sz="2200">
                <a:latin typeface="Trebuchet MS" pitchFamily="34" charset="0"/>
              </a:rPr>
              <a:t>: LP &lt; ingreso fam. per capita &lt; mediana (</a:t>
            </a:r>
            <a:r>
              <a:rPr lang="es-ES" sz="2400">
                <a:latin typeface="Trebuchet MS" pitchFamily="34" charset="0"/>
                <a:cs typeface="Times New Roman" pitchFamily="18" charset="0"/>
              </a:rPr>
              <a:t>€ 52</a:t>
            </a:r>
            <a:r>
              <a:rPr lang="es-ES" sz="2200">
                <a:latin typeface="Trebuchet MS" pitchFamily="34" charset="0"/>
              </a:rPr>
              <a:t>)</a:t>
            </a:r>
          </a:p>
          <a:p>
            <a:pPr>
              <a:lnSpc>
                <a:spcPct val="80000"/>
              </a:lnSpc>
            </a:pPr>
            <a:r>
              <a:rPr lang="es-ES" sz="2200" u="sng">
                <a:latin typeface="Trebuchet MS" pitchFamily="34" charset="0"/>
              </a:rPr>
              <a:t>CMM</a:t>
            </a:r>
            <a:r>
              <a:rPr lang="es-ES" sz="2200">
                <a:latin typeface="Trebuchet MS" pitchFamily="34" charset="0"/>
              </a:rPr>
              <a:t>: mediana &lt; ingreso familiar per capita &lt; </a:t>
            </a:r>
            <a:r>
              <a:rPr lang="es-ES" sz="2400">
                <a:latin typeface="Trebuchet MS" pitchFamily="34" charset="0"/>
                <a:cs typeface="Times New Roman" pitchFamily="18" charset="0"/>
              </a:rPr>
              <a:t>€ 106</a:t>
            </a:r>
            <a:endParaRPr lang="es-ES" sz="2200">
              <a:latin typeface="Trebuchet MS" pitchFamily="34" charset="0"/>
            </a:endParaRPr>
          </a:p>
          <a:p>
            <a:pPr>
              <a:lnSpc>
                <a:spcPct val="80000"/>
              </a:lnSpc>
            </a:pPr>
            <a:r>
              <a:rPr lang="es-ES" sz="2200" u="sng">
                <a:latin typeface="Trebuchet MS" pitchFamily="34" charset="0"/>
              </a:rPr>
              <a:t>CMA</a:t>
            </a:r>
            <a:r>
              <a:rPr lang="es-ES" sz="2200">
                <a:latin typeface="Trebuchet MS" pitchFamily="34" charset="0"/>
              </a:rPr>
              <a:t>: </a:t>
            </a:r>
            <a:r>
              <a:rPr lang="es-ES" sz="2400">
                <a:latin typeface="Trebuchet MS" pitchFamily="34" charset="0"/>
                <a:cs typeface="Times New Roman" pitchFamily="18" charset="0"/>
              </a:rPr>
              <a:t>€ 106</a:t>
            </a:r>
            <a:r>
              <a:rPr lang="es-ES" sz="2200">
                <a:latin typeface="Trebuchet MS" pitchFamily="34" charset="0"/>
              </a:rPr>
              <a:t> &lt; ingreso familiar per capita &lt; </a:t>
            </a:r>
            <a:r>
              <a:rPr lang="es-ES" sz="2400">
                <a:latin typeface="Trebuchet MS" pitchFamily="34" charset="0"/>
                <a:cs typeface="Times New Roman" pitchFamily="18" charset="0"/>
              </a:rPr>
              <a:t>€ 219</a:t>
            </a:r>
            <a:endParaRPr lang="es-ES" sz="2200">
              <a:latin typeface="Trebuchet MS" pitchFamily="34" charset="0"/>
            </a:endParaRPr>
          </a:p>
          <a:p>
            <a:pPr>
              <a:lnSpc>
                <a:spcPct val="80000"/>
              </a:lnSpc>
            </a:pPr>
            <a:r>
              <a:rPr lang="es-ES" sz="2200" u="sng">
                <a:latin typeface="Trebuchet MS" pitchFamily="34" charset="0"/>
              </a:rPr>
              <a:t>Ricos</a:t>
            </a:r>
            <a:r>
              <a:rPr lang="es-ES" sz="2200">
                <a:latin typeface="Trebuchet MS" pitchFamily="34" charset="0"/>
              </a:rPr>
              <a:t>: </a:t>
            </a:r>
            <a:r>
              <a:rPr lang="es-ES" sz="2400">
                <a:latin typeface="Trebuchet MS" pitchFamily="34" charset="0"/>
                <a:cs typeface="Times New Roman" pitchFamily="18" charset="0"/>
              </a:rPr>
              <a:t>€ 219</a:t>
            </a:r>
            <a:r>
              <a:rPr lang="es-ES" sz="2200">
                <a:latin typeface="Trebuchet MS" pitchFamily="34" charset="0"/>
              </a:rPr>
              <a:t> &lt; ingreso familiar per capita &lt; </a:t>
            </a:r>
            <a:r>
              <a:rPr lang="es-ES" sz="2400">
                <a:latin typeface="Trebuchet MS" pitchFamily="34" charset="0"/>
                <a:cs typeface="Times New Roman" pitchFamily="18" charset="0"/>
              </a:rPr>
              <a:t>€ 847</a:t>
            </a:r>
            <a:endParaRPr lang="es-ES" sz="2200">
              <a:latin typeface="Trebuchet MS" pitchFamily="34" charset="0"/>
            </a:endParaRPr>
          </a:p>
          <a:p>
            <a:pPr>
              <a:lnSpc>
                <a:spcPct val="80000"/>
              </a:lnSpc>
            </a:pPr>
            <a:r>
              <a:rPr lang="es-ES" sz="2200" u="sng">
                <a:latin typeface="Trebuchet MS" pitchFamily="34" charset="0"/>
              </a:rPr>
              <a:t>Riquísimos</a:t>
            </a:r>
            <a:r>
              <a:rPr lang="es-ES" sz="2200">
                <a:latin typeface="Trebuchet MS" pitchFamily="34" charset="0"/>
              </a:rPr>
              <a:t>: ingreso familiar per capita &gt; </a:t>
            </a:r>
            <a:r>
              <a:rPr lang="es-ES" sz="2400">
                <a:latin typeface="Trebuchet MS" pitchFamily="34" charset="0"/>
                <a:cs typeface="Times New Roman" pitchFamily="18" charset="0"/>
              </a:rPr>
              <a:t>€ 847</a:t>
            </a:r>
          </a:p>
        </p:txBody>
      </p:sp>
      <p:graphicFrame>
        <p:nvGraphicFramePr>
          <p:cNvPr id="73732" name="Object 4"/>
          <p:cNvGraphicFramePr>
            <a:graphicFrameLocks noChangeAspect="1"/>
          </p:cNvGraphicFramePr>
          <p:nvPr/>
        </p:nvGraphicFramePr>
        <p:xfrm>
          <a:off x="8153400" y="0"/>
          <a:ext cx="990600" cy="1371600"/>
        </p:xfrm>
        <a:graphic>
          <a:graphicData uri="http://schemas.openxmlformats.org/presentationml/2006/ole">
            <p:oleObj spid="_x0000_s73732" name="Photo Editor Photo" r:id="rId4" imgW="1171429" imgH="1971950" progId="MSPhotoEd.3">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ppt_w</p:attrName>
                                        </p:attrNameLst>
                                      </p:cBhvr>
                                      <p:tavLst>
                                        <p:tav tm="0">
                                          <p:val>
                                            <p:strVal val="#ppt_w*0.70"/>
                                          </p:val>
                                        </p:tav>
                                        <p:tav tm="100000">
                                          <p:val>
                                            <p:strVal val="#ppt_w"/>
                                          </p:val>
                                        </p:tav>
                                      </p:tavLst>
                                    </p:anim>
                                    <p:anim calcmode="lin" valueType="num">
                                      <p:cBhvr>
                                        <p:cTn id="8" dur="1000" fill="hold"/>
                                        <p:tgtEl>
                                          <p:spTgt spid="73730"/>
                                        </p:tgtEl>
                                        <p:attrNameLst>
                                          <p:attrName>ppt_h</p:attrName>
                                        </p:attrNameLst>
                                      </p:cBhvr>
                                      <p:tavLst>
                                        <p:tav tm="0">
                                          <p:val>
                                            <p:strVal val="#ppt_h"/>
                                          </p:val>
                                        </p:tav>
                                        <p:tav tm="100000">
                                          <p:val>
                                            <p:strVal val="#ppt_h"/>
                                          </p:val>
                                        </p:tav>
                                      </p:tavLst>
                                    </p:anim>
                                    <p:animEffect transition="in" filter="fade">
                                      <p:cBhvr>
                                        <p:cTn id="9" dur="1000"/>
                                        <p:tgtEl>
                                          <p:spTgt spid="7373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73731">
                                            <p:txEl>
                                              <p:pRg st="0" end="0"/>
                                            </p:txEl>
                                          </p:spTgt>
                                        </p:tgtEl>
                                        <p:attrNameLst>
                                          <p:attrName>style.visibility</p:attrName>
                                        </p:attrNameLst>
                                      </p:cBhvr>
                                      <p:to>
                                        <p:strVal val="visible"/>
                                      </p:to>
                                    </p:set>
                                    <p:animEffect transition="in" filter="dissolve">
                                      <p:cBhvr>
                                        <p:cTn id="14" dur="500"/>
                                        <p:tgtEl>
                                          <p:spTgt spid="737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3731">
                                            <p:txEl>
                                              <p:pRg st="1" end="1"/>
                                            </p:txEl>
                                          </p:spTgt>
                                        </p:tgtEl>
                                        <p:attrNameLst>
                                          <p:attrName>style.visibility</p:attrName>
                                        </p:attrNameLst>
                                      </p:cBhvr>
                                      <p:to>
                                        <p:strVal val="visible"/>
                                      </p:to>
                                    </p:set>
                                    <p:animEffect transition="in" filter="dissolve">
                                      <p:cBhvr>
                                        <p:cTn id="19" dur="500"/>
                                        <p:tgtEl>
                                          <p:spTgt spid="7373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3731">
                                            <p:txEl>
                                              <p:pRg st="2" end="2"/>
                                            </p:txEl>
                                          </p:spTgt>
                                        </p:tgtEl>
                                        <p:attrNameLst>
                                          <p:attrName>style.visibility</p:attrName>
                                        </p:attrNameLst>
                                      </p:cBhvr>
                                      <p:to>
                                        <p:strVal val="visible"/>
                                      </p:to>
                                    </p:set>
                                    <p:animEffect transition="in" filter="dissolve">
                                      <p:cBhvr>
                                        <p:cTn id="24" dur="500"/>
                                        <p:tgtEl>
                                          <p:spTgt spid="7373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3731">
                                            <p:txEl>
                                              <p:pRg st="3" end="3"/>
                                            </p:txEl>
                                          </p:spTgt>
                                        </p:tgtEl>
                                        <p:attrNameLst>
                                          <p:attrName>style.visibility</p:attrName>
                                        </p:attrNameLst>
                                      </p:cBhvr>
                                      <p:to>
                                        <p:strVal val="visible"/>
                                      </p:to>
                                    </p:set>
                                    <p:animEffect transition="in" filter="dissolve">
                                      <p:cBhvr>
                                        <p:cTn id="29" dur="500"/>
                                        <p:tgtEl>
                                          <p:spTgt spid="7373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3731">
                                            <p:txEl>
                                              <p:pRg st="4" end="4"/>
                                            </p:txEl>
                                          </p:spTgt>
                                        </p:tgtEl>
                                        <p:attrNameLst>
                                          <p:attrName>style.visibility</p:attrName>
                                        </p:attrNameLst>
                                      </p:cBhvr>
                                      <p:to>
                                        <p:strVal val="visible"/>
                                      </p:to>
                                    </p:set>
                                    <p:animEffect transition="in" filter="dissolve">
                                      <p:cBhvr>
                                        <p:cTn id="34" dur="500"/>
                                        <p:tgtEl>
                                          <p:spTgt spid="7373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3731">
                                            <p:txEl>
                                              <p:pRg st="5" end="5"/>
                                            </p:txEl>
                                          </p:spTgt>
                                        </p:tgtEl>
                                        <p:attrNameLst>
                                          <p:attrName>style.visibility</p:attrName>
                                        </p:attrNameLst>
                                      </p:cBhvr>
                                      <p:to>
                                        <p:strVal val="visible"/>
                                      </p:to>
                                    </p:set>
                                    <p:animEffect transition="in" filter="dissolve">
                                      <p:cBhvr>
                                        <p:cTn id="39" dur="500"/>
                                        <p:tgtEl>
                                          <p:spTgt spid="7373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3731">
                                            <p:txEl>
                                              <p:pRg st="6" end="6"/>
                                            </p:txEl>
                                          </p:spTgt>
                                        </p:tgtEl>
                                        <p:attrNameLst>
                                          <p:attrName>style.visibility</p:attrName>
                                        </p:attrNameLst>
                                      </p:cBhvr>
                                      <p:to>
                                        <p:strVal val="visible"/>
                                      </p:to>
                                    </p:set>
                                    <p:animEffect transition="in" filter="dissolve">
                                      <p:cBhvr>
                                        <p:cTn id="44" dur="5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6" name="Rectangle 8"/>
          <p:cNvSpPr>
            <a:spLocks noGrp="1" noChangeArrowheads="1"/>
          </p:cNvSpPr>
          <p:nvPr>
            <p:ph type="title"/>
          </p:nvPr>
        </p:nvSpPr>
        <p:spPr/>
        <p:txBody>
          <a:bodyPr/>
          <a:lstStyle/>
          <a:p>
            <a:r>
              <a:rPr lang="es-ES" sz="4000" b="1">
                <a:latin typeface="Trebuchet MS" pitchFamily="34" charset="0"/>
              </a:rPr>
              <a:t>Distintos grados </a:t>
            </a:r>
            <a:br>
              <a:rPr lang="es-ES" sz="4000" b="1">
                <a:latin typeface="Trebuchet MS" pitchFamily="34" charset="0"/>
              </a:rPr>
            </a:br>
            <a:r>
              <a:rPr lang="es-ES" sz="4000" b="1">
                <a:latin typeface="Trebuchet MS" pitchFamily="34" charset="0"/>
              </a:rPr>
              <a:t>de desarrollo económico</a:t>
            </a:r>
          </a:p>
        </p:txBody>
      </p:sp>
      <p:graphicFrame>
        <p:nvGraphicFramePr>
          <p:cNvPr id="258052" name="Object 4"/>
          <p:cNvGraphicFramePr>
            <a:graphicFrameLocks noChangeAspect="1"/>
          </p:cNvGraphicFramePr>
          <p:nvPr>
            <p:ph sz="half" idx="1"/>
          </p:nvPr>
        </p:nvGraphicFramePr>
        <p:xfrm>
          <a:off x="8243888" y="0"/>
          <a:ext cx="900112" cy="1484313"/>
        </p:xfrm>
        <a:graphic>
          <a:graphicData uri="http://schemas.openxmlformats.org/presentationml/2006/ole">
            <p:oleObj spid="_x0000_s258052" name="Photo Editor Photo" r:id="rId3" imgW="1171429" imgH="1971950" progId="MSPhotoEd.3">
              <p:embed/>
            </p:oleObj>
          </a:graphicData>
        </a:graphic>
      </p:graphicFrame>
      <p:graphicFrame>
        <p:nvGraphicFramePr>
          <p:cNvPr id="258055" name="Object 7"/>
          <p:cNvGraphicFramePr>
            <a:graphicFrameLocks noChangeAspect="1"/>
          </p:cNvGraphicFramePr>
          <p:nvPr>
            <p:ph sz="half" idx="2"/>
          </p:nvPr>
        </p:nvGraphicFramePr>
        <p:xfrm>
          <a:off x="611188" y="2133600"/>
          <a:ext cx="8228012" cy="4535488"/>
        </p:xfrm>
        <a:graphic>
          <a:graphicData uri="http://schemas.openxmlformats.org/presentationml/2006/ole">
            <p:oleObj spid="_x0000_s258055" name="Gráfico" r:id="rId4" imgW="8058071" imgH="4676948"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8056"/>
                                        </p:tgtEl>
                                        <p:attrNameLst>
                                          <p:attrName>style.visibility</p:attrName>
                                        </p:attrNameLst>
                                      </p:cBhvr>
                                      <p:to>
                                        <p:strVal val="visible"/>
                                      </p:to>
                                    </p:set>
                                    <p:anim calcmode="lin" valueType="num">
                                      <p:cBhvr>
                                        <p:cTn id="7" dur="1000" fill="hold"/>
                                        <p:tgtEl>
                                          <p:spTgt spid="258056"/>
                                        </p:tgtEl>
                                        <p:attrNameLst>
                                          <p:attrName>ppt_w</p:attrName>
                                        </p:attrNameLst>
                                      </p:cBhvr>
                                      <p:tavLst>
                                        <p:tav tm="0">
                                          <p:val>
                                            <p:strVal val="#ppt_w*0.70"/>
                                          </p:val>
                                        </p:tav>
                                        <p:tav tm="100000">
                                          <p:val>
                                            <p:strVal val="#ppt_w"/>
                                          </p:val>
                                        </p:tav>
                                      </p:tavLst>
                                    </p:anim>
                                    <p:anim calcmode="lin" valueType="num">
                                      <p:cBhvr>
                                        <p:cTn id="8" dur="1000" fill="hold"/>
                                        <p:tgtEl>
                                          <p:spTgt spid="258056"/>
                                        </p:tgtEl>
                                        <p:attrNameLst>
                                          <p:attrName>ppt_h</p:attrName>
                                        </p:attrNameLst>
                                      </p:cBhvr>
                                      <p:tavLst>
                                        <p:tav tm="0">
                                          <p:val>
                                            <p:strVal val="#ppt_h"/>
                                          </p:val>
                                        </p:tav>
                                        <p:tav tm="100000">
                                          <p:val>
                                            <p:strVal val="#ppt_h"/>
                                          </p:val>
                                        </p:tav>
                                      </p:tavLst>
                                    </p:anim>
                                    <p:animEffect transition="in" filter="fade">
                                      <p:cBhvr>
                                        <p:cTn id="9" dur="1000"/>
                                        <p:tgtEl>
                                          <p:spTgt spid="25805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58055"/>
                                        </p:tgtEl>
                                        <p:attrNameLst>
                                          <p:attrName>style.visibility</p:attrName>
                                        </p:attrNameLst>
                                      </p:cBhvr>
                                      <p:to>
                                        <p:strVal val="visible"/>
                                      </p:to>
                                    </p:set>
                                    <p:animEffect transition="in" filter="dissolve">
                                      <p:cBhvr>
                                        <p:cTn id="14" dur="500"/>
                                        <p:tgtEl>
                                          <p:spTgt spid="258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6" grpId="0"/>
      <p:bldOleChart spid="2580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cstate="print"/>
          <a:srcRect/>
          <a:stretch>
            <a:fillRect/>
          </a:stretch>
        </p:blipFill>
        <p:spPr bwMode="auto">
          <a:xfrm>
            <a:off x="0" y="550863"/>
            <a:ext cx="9237663" cy="5748337"/>
          </a:xfrm>
          <a:prstGeom prst="rect">
            <a:avLst/>
          </a:prstGeom>
          <a:noFill/>
          <a:ln w="9525">
            <a:noFill/>
            <a:miter lim="800000"/>
            <a:headEnd/>
            <a:tailEnd/>
          </a:ln>
          <a:effectLst/>
        </p:spPr>
      </p:pic>
      <p:graphicFrame>
        <p:nvGraphicFramePr>
          <p:cNvPr id="293891" name="Object 3"/>
          <p:cNvGraphicFramePr>
            <a:graphicFrameLocks noChangeAspect="1"/>
          </p:cNvGraphicFramePr>
          <p:nvPr/>
        </p:nvGraphicFramePr>
        <p:xfrm>
          <a:off x="8243888" y="0"/>
          <a:ext cx="900112" cy="1484313"/>
        </p:xfrm>
        <a:graphic>
          <a:graphicData uri="http://schemas.openxmlformats.org/presentationml/2006/ole">
            <p:oleObj spid="_x0000_s293891"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066800" y="1104900"/>
            <a:ext cx="7772400" cy="609600"/>
          </a:xfrm>
        </p:spPr>
        <p:txBody>
          <a:bodyPr/>
          <a:lstStyle/>
          <a:p>
            <a:r>
              <a:rPr lang="es-ES" b="1">
                <a:effectLst>
                  <a:outerShdw blurRad="38100" dist="38100" dir="2700000" algn="tl">
                    <a:srgbClr val="C0C0C0"/>
                  </a:outerShdw>
                </a:effectLst>
                <a:latin typeface="Trebuchet MS" pitchFamily="34" charset="0"/>
              </a:rPr>
              <a:t>Donde están los pobres </a:t>
            </a:r>
            <a:br>
              <a:rPr lang="es-ES" b="1">
                <a:effectLst>
                  <a:outerShdw blurRad="38100" dist="38100" dir="2700000" algn="tl">
                    <a:srgbClr val="C0C0C0"/>
                  </a:outerShdw>
                </a:effectLst>
                <a:latin typeface="Trebuchet MS" pitchFamily="34" charset="0"/>
              </a:rPr>
            </a:br>
            <a:r>
              <a:rPr lang="es-ES" b="1">
                <a:effectLst>
                  <a:outerShdw blurRad="38100" dist="38100" dir="2700000" algn="tl">
                    <a:srgbClr val="C0C0C0"/>
                  </a:outerShdw>
                </a:effectLst>
                <a:latin typeface="Trebuchet MS" pitchFamily="34" charset="0"/>
              </a:rPr>
              <a:t>en Brasil?</a:t>
            </a:r>
          </a:p>
        </p:txBody>
      </p:sp>
      <p:graphicFrame>
        <p:nvGraphicFramePr>
          <p:cNvPr id="103427" name="Object 3"/>
          <p:cNvGraphicFramePr>
            <a:graphicFrameLocks noChangeAspect="1"/>
          </p:cNvGraphicFramePr>
          <p:nvPr>
            <p:ph type="body" idx="1"/>
          </p:nvPr>
        </p:nvGraphicFramePr>
        <p:xfrm>
          <a:off x="1131888" y="2101850"/>
          <a:ext cx="7642225" cy="4114800"/>
        </p:xfrm>
        <a:graphic>
          <a:graphicData uri="http://schemas.openxmlformats.org/presentationml/2006/ole">
            <p:oleObj spid="_x0000_s103427" name="Gráfico" r:id="rId4" imgW="7096647" imgH="3819760" progId="Excel.Chart.8">
              <p:embed/>
            </p:oleObj>
          </a:graphicData>
        </a:graphic>
      </p:graphicFrame>
      <p:graphicFrame>
        <p:nvGraphicFramePr>
          <p:cNvPr id="103428" name="Object 4"/>
          <p:cNvGraphicFramePr>
            <a:graphicFrameLocks noChangeAspect="1"/>
          </p:cNvGraphicFramePr>
          <p:nvPr/>
        </p:nvGraphicFramePr>
        <p:xfrm>
          <a:off x="8172450" y="0"/>
          <a:ext cx="971550" cy="1557338"/>
        </p:xfrm>
        <a:graphic>
          <a:graphicData uri="http://schemas.openxmlformats.org/presentationml/2006/ole">
            <p:oleObj spid="_x0000_s103428" name="Photo Editor Photo" r:id="rId5" imgW="1171429" imgH="1971950" progId="MSPhotoEd.3">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1000" fill="hold"/>
                                        <p:tgtEl>
                                          <p:spTgt spid="103426"/>
                                        </p:tgtEl>
                                        <p:attrNameLst>
                                          <p:attrName>ppt_w</p:attrName>
                                        </p:attrNameLst>
                                      </p:cBhvr>
                                      <p:tavLst>
                                        <p:tav tm="0">
                                          <p:val>
                                            <p:strVal val="#ppt_w*0.70"/>
                                          </p:val>
                                        </p:tav>
                                        <p:tav tm="100000">
                                          <p:val>
                                            <p:strVal val="#ppt_w"/>
                                          </p:val>
                                        </p:tav>
                                      </p:tavLst>
                                    </p:anim>
                                    <p:anim calcmode="lin" valueType="num">
                                      <p:cBhvr>
                                        <p:cTn id="8" dur="1000" fill="hold"/>
                                        <p:tgtEl>
                                          <p:spTgt spid="103426"/>
                                        </p:tgtEl>
                                        <p:attrNameLst>
                                          <p:attrName>ppt_h</p:attrName>
                                        </p:attrNameLst>
                                      </p:cBhvr>
                                      <p:tavLst>
                                        <p:tav tm="0">
                                          <p:val>
                                            <p:strVal val="#ppt_h"/>
                                          </p:val>
                                        </p:tav>
                                        <p:tav tm="100000">
                                          <p:val>
                                            <p:strVal val="#ppt_h"/>
                                          </p:val>
                                        </p:tav>
                                      </p:tavLst>
                                    </p:anim>
                                    <p:animEffect transition="in" filter="fade">
                                      <p:cBhvr>
                                        <p:cTn id="9" dur="1000"/>
                                        <p:tgtEl>
                                          <p:spTgt spid="10342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3427"/>
                                        </p:tgtEl>
                                        <p:attrNameLst>
                                          <p:attrName>style.visibility</p:attrName>
                                        </p:attrNameLst>
                                      </p:cBhvr>
                                      <p:to>
                                        <p:strVal val="visible"/>
                                      </p:to>
                                    </p:set>
                                    <p:anim calcmode="lin" valueType="num">
                                      <p:cBhvr additive="base">
                                        <p:cTn id="14" dur="500" fill="hold"/>
                                        <p:tgtEl>
                                          <p:spTgt spid="103427"/>
                                        </p:tgtEl>
                                        <p:attrNameLst>
                                          <p:attrName>ppt_x</p:attrName>
                                        </p:attrNameLst>
                                      </p:cBhvr>
                                      <p:tavLst>
                                        <p:tav tm="0">
                                          <p:val>
                                            <p:strVal val="0-#ppt_w/2"/>
                                          </p:val>
                                        </p:tav>
                                        <p:tav tm="100000">
                                          <p:val>
                                            <p:strVal val="#ppt_x"/>
                                          </p:val>
                                        </p:tav>
                                      </p:tavLst>
                                    </p:anim>
                                    <p:anim calcmode="lin" valueType="num">
                                      <p:cBhvr additive="base">
                                        <p:cTn id="15" dur="500" fill="hold"/>
                                        <p:tgtEl>
                                          <p:spTgt spid="1034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OleChart spid="103427" grpId="0" 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p:cNvPicPr>
            <a:picLocks noChangeAspect="1" noChangeArrowheads="1"/>
          </p:cNvPicPr>
          <p:nvPr/>
        </p:nvPicPr>
        <p:blipFill>
          <a:blip r:embed="rId3" cstate="print"/>
          <a:srcRect/>
          <a:stretch>
            <a:fillRect/>
          </a:stretch>
        </p:blipFill>
        <p:spPr bwMode="auto">
          <a:xfrm>
            <a:off x="268288" y="444500"/>
            <a:ext cx="8607425" cy="5962650"/>
          </a:xfrm>
          <a:prstGeom prst="rect">
            <a:avLst/>
          </a:prstGeom>
          <a:noFill/>
          <a:ln w="9525">
            <a:noFill/>
            <a:miter lim="800000"/>
            <a:headEnd/>
            <a:tailEnd/>
          </a:ln>
          <a:effectLst/>
        </p:spPr>
      </p:pic>
      <p:graphicFrame>
        <p:nvGraphicFramePr>
          <p:cNvPr id="294915" name="Object 3"/>
          <p:cNvGraphicFramePr>
            <a:graphicFrameLocks noChangeAspect="1"/>
          </p:cNvGraphicFramePr>
          <p:nvPr/>
        </p:nvGraphicFramePr>
        <p:xfrm>
          <a:off x="8243888" y="0"/>
          <a:ext cx="900112" cy="1484313"/>
        </p:xfrm>
        <a:graphic>
          <a:graphicData uri="http://schemas.openxmlformats.org/presentationml/2006/ole">
            <p:oleObj spid="_x0000_s294915"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66800" y="1365250"/>
            <a:ext cx="7772400" cy="561975"/>
          </a:xfrm>
        </p:spPr>
        <p:txBody>
          <a:bodyPr/>
          <a:lstStyle/>
          <a:p>
            <a:r>
              <a:rPr lang="es-ES" sz="4000" b="1">
                <a:effectLst>
                  <a:outerShdw blurRad="38100" dist="38100" dir="2700000" algn="tl">
                    <a:srgbClr val="C0C0C0"/>
                  </a:outerShdw>
                </a:effectLst>
                <a:latin typeface="Trebuchet MS" pitchFamily="34" charset="0"/>
              </a:rPr>
              <a:t>Donde están los pobres en Brasil?</a:t>
            </a:r>
          </a:p>
        </p:txBody>
      </p:sp>
      <p:graphicFrame>
        <p:nvGraphicFramePr>
          <p:cNvPr id="88067" name="Object 3"/>
          <p:cNvGraphicFramePr>
            <a:graphicFrameLocks noChangeAspect="1"/>
          </p:cNvGraphicFramePr>
          <p:nvPr/>
        </p:nvGraphicFramePr>
        <p:xfrm>
          <a:off x="457200" y="1828800"/>
          <a:ext cx="8458200" cy="4429125"/>
        </p:xfrm>
        <a:graphic>
          <a:graphicData uri="http://schemas.openxmlformats.org/presentationml/2006/ole">
            <p:oleObj spid="_x0000_s88067" name="Gráfico" r:id="rId4" imgW="7010671" imgH="4457948" progId="Excel.Chart.8">
              <p:embed/>
            </p:oleObj>
          </a:graphicData>
        </a:graphic>
      </p:graphicFrame>
      <p:graphicFrame>
        <p:nvGraphicFramePr>
          <p:cNvPr id="88068" name="Object 4"/>
          <p:cNvGraphicFramePr>
            <a:graphicFrameLocks noChangeAspect="1"/>
          </p:cNvGraphicFramePr>
          <p:nvPr/>
        </p:nvGraphicFramePr>
        <p:xfrm>
          <a:off x="8316913" y="0"/>
          <a:ext cx="827087" cy="1484313"/>
        </p:xfrm>
        <a:graphic>
          <a:graphicData uri="http://schemas.openxmlformats.org/presentationml/2006/ole">
            <p:oleObj spid="_x0000_s88068" name="Photo Editor Photo" r:id="rId5"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ppt_w</p:attrName>
                                        </p:attrNameLst>
                                      </p:cBhvr>
                                      <p:tavLst>
                                        <p:tav tm="0">
                                          <p:val>
                                            <p:strVal val="#ppt_w*0.70"/>
                                          </p:val>
                                        </p:tav>
                                        <p:tav tm="100000">
                                          <p:val>
                                            <p:strVal val="#ppt_w"/>
                                          </p:val>
                                        </p:tav>
                                      </p:tavLst>
                                    </p:anim>
                                    <p:anim calcmode="lin" valueType="num">
                                      <p:cBhvr>
                                        <p:cTn id="8" dur="1000" fill="hold"/>
                                        <p:tgtEl>
                                          <p:spTgt spid="88066"/>
                                        </p:tgtEl>
                                        <p:attrNameLst>
                                          <p:attrName>ppt_h</p:attrName>
                                        </p:attrNameLst>
                                      </p:cBhvr>
                                      <p:tavLst>
                                        <p:tav tm="0">
                                          <p:val>
                                            <p:strVal val="#ppt_h"/>
                                          </p:val>
                                        </p:tav>
                                        <p:tav tm="100000">
                                          <p:val>
                                            <p:strVal val="#ppt_h"/>
                                          </p:val>
                                        </p:tav>
                                      </p:tavLst>
                                    </p:anim>
                                    <p:animEffect transition="in" filter="fade">
                                      <p:cBhvr>
                                        <p:cTn id="9" dur="1000"/>
                                        <p:tgtEl>
                                          <p:spTgt spid="8806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88067"/>
                                        </p:tgtEl>
                                        <p:attrNameLst>
                                          <p:attrName>style.visibility</p:attrName>
                                        </p:attrNameLst>
                                      </p:cBhvr>
                                      <p:to>
                                        <p:strVal val="visible"/>
                                      </p:to>
                                    </p:set>
                                    <p:anim calcmode="lin" valueType="num">
                                      <p:cBhvr additive="base">
                                        <p:cTn id="14" dur="500" fill="hold"/>
                                        <p:tgtEl>
                                          <p:spTgt spid="88067"/>
                                        </p:tgtEl>
                                        <p:attrNameLst>
                                          <p:attrName>ppt_x</p:attrName>
                                        </p:attrNameLst>
                                      </p:cBhvr>
                                      <p:tavLst>
                                        <p:tav tm="0">
                                          <p:val>
                                            <p:strVal val="0-#ppt_w/2"/>
                                          </p:val>
                                        </p:tav>
                                        <p:tav tm="100000">
                                          <p:val>
                                            <p:strVal val="#ppt_x"/>
                                          </p:val>
                                        </p:tav>
                                      </p:tavLst>
                                    </p:anim>
                                    <p:anim calcmode="lin" valueType="num">
                                      <p:cBhvr additive="base">
                                        <p:cTn id="15" dur="500" fill="hold"/>
                                        <p:tgtEl>
                                          <p:spTgt spid="88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OleChart spid="8806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s-ES" b="1">
                <a:effectLst>
                  <a:outerShdw blurRad="38100" dist="38100" dir="2700000" algn="tl">
                    <a:srgbClr val="C0C0C0"/>
                  </a:outerShdw>
                </a:effectLst>
                <a:latin typeface="Trebuchet MS" pitchFamily="34" charset="0"/>
              </a:rPr>
              <a:t>Desigualdad: el foco metropolitano</a:t>
            </a:r>
            <a:r>
              <a:rPr lang="pt-BR" b="1">
                <a:effectLst>
                  <a:outerShdw blurRad="38100" dist="38100" dir="2700000" algn="tl">
                    <a:srgbClr val="C0C0C0"/>
                  </a:outerShdw>
                </a:effectLst>
                <a:latin typeface="Trebuchet MS" pitchFamily="34" charset="0"/>
              </a:rPr>
              <a:t> </a:t>
            </a:r>
          </a:p>
        </p:txBody>
      </p:sp>
      <p:graphicFrame>
        <p:nvGraphicFramePr>
          <p:cNvPr id="87043" name="Object 3"/>
          <p:cNvGraphicFramePr>
            <a:graphicFrameLocks noChangeAspect="1"/>
          </p:cNvGraphicFramePr>
          <p:nvPr>
            <p:ph type="body" idx="1"/>
          </p:nvPr>
        </p:nvGraphicFramePr>
        <p:xfrm>
          <a:off x="442913" y="2168525"/>
          <a:ext cx="8258175" cy="4003675"/>
        </p:xfrm>
        <a:graphic>
          <a:graphicData uri="http://schemas.openxmlformats.org/presentationml/2006/ole">
            <p:oleObj spid="_x0000_s87043" name="Gráfico" r:id="rId4" imgW="7525083" imgH="3648591" progId="Excel.Chart.8">
              <p:embed/>
            </p:oleObj>
          </a:graphicData>
        </a:graphic>
      </p:graphicFrame>
      <p:graphicFrame>
        <p:nvGraphicFramePr>
          <p:cNvPr id="87044" name="Object 4"/>
          <p:cNvGraphicFramePr>
            <a:graphicFrameLocks noChangeAspect="1"/>
          </p:cNvGraphicFramePr>
          <p:nvPr/>
        </p:nvGraphicFramePr>
        <p:xfrm>
          <a:off x="8388350" y="0"/>
          <a:ext cx="755650" cy="1412875"/>
        </p:xfrm>
        <a:graphic>
          <a:graphicData uri="http://schemas.openxmlformats.org/presentationml/2006/ole">
            <p:oleObj spid="_x0000_s87044" name="Photo Editor Photo" r:id="rId5"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p:cTn id="7" dur="1000" fill="hold"/>
                                        <p:tgtEl>
                                          <p:spTgt spid="87042"/>
                                        </p:tgtEl>
                                        <p:attrNameLst>
                                          <p:attrName>ppt_w</p:attrName>
                                        </p:attrNameLst>
                                      </p:cBhvr>
                                      <p:tavLst>
                                        <p:tav tm="0">
                                          <p:val>
                                            <p:strVal val="#ppt_w*0.70"/>
                                          </p:val>
                                        </p:tav>
                                        <p:tav tm="100000">
                                          <p:val>
                                            <p:strVal val="#ppt_w"/>
                                          </p:val>
                                        </p:tav>
                                      </p:tavLst>
                                    </p:anim>
                                    <p:anim calcmode="lin" valueType="num">
                                      <p:cBhvr>
                                        <p:cTn id="8" dur="1000" fill="hold"/>
                                        <p:tgtEl>
                                          <p:spTgt spid="87042"/>
                                        </p:tgtEl>
                                        <p:attrNameLst>
                                          <p:attrName>ppt_h</p:attrName>
                                        </p:attrNameLst>
                                      </p:cBhvr>
                                      <p:tavLst>
                                        <p:tav tm="0">
                                          <p:val>
                                            <p:strVal val="#ppt_h"/>
                                          </p:val>
                                        </p:tav>
                                        <p:tav tm="100000">
                                          <p:val>
                                            <p:strVal val="#ppt_h"/>
                                          </p:val>
                                        </p:tav>
                                      </p:tavLst>
                                    </p:anim>
                                    <p:animEffect transition="in" filter="fade">
                                      <p:cBhvr>
                                        <p:cTn id="9" dur="1000"/>
                                        <p:tgtEl>
                                          <p:spTgt spid="8704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7043"/>
                                        </p:tgtEl>
                                        <p:attrNameLst>
                                          <p:attrName>style.visibility</p:attrName>
                                        </p:attrNameLst>
                                      </p:cBhvr>
                                      <p:to>
                                        <p:strVal val="visible"/>
                                      </p:to>
                                    </p:set>
                                    <p:animEffect transition="in" filter="dissolve">
                                      <p:cBhvr>
                                        <p:cTn id="14"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OleChart spid="8704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66800" y="1030288"/>
            <a:ext cx="7772400" cy="950912"/>
          </a:xfrm>
        </p:spPr>
        <p:txBody>
          <a:bodyPr/>
          <a:lstStyle/>
          <a:p>
            <a:r>
              <a:rPr lang="es-ES" sz="3600" b="1">
                <a:effectLst>
                  <a:outerShdw blurRad="38100" dist="38100" dir="2700000" algn="tl">
                    <a:srgbClr val="C0C0C0"/>
                  </a:outerShdw>
                </a:effectLst>
                <a:latin typeface="Trebuchet MS" pitchFamily="34" charset="0"/>
              </a:rPr>
              <a:t>Informe del Desarrollo Humano </a:t>
            </a:r>
            <a:br>
              <a:rPr lang="es-ES" sz="3600" b="1">
                <a:effectLst>
                  <a:outerShdw blurRad="38100" dist="38100" dir="2700000" algn="tl">
                    <a:srgbClr val="C0C0C0"/>
                  </a:outerShdw>
                </a:effectLst>
                <a:latin typeface="Trebuchet MS" pitchFamily="34" charset="0"/>
              </a:rPr>
            </a:br>
            <a:r>
              <a:rPr lang="es-ES" sz="3600" b="1">
                <a:effectLst>
                  <a:outerShdw blurRad="38100" dist="38100" dir="2700000" algn="tl">
                    <a:srgbClr val="C0C0C0"/>
                  </a:outerShdw>
                </a:effectLst>
                <a:latin typeface="Trebuchet MS" pitchFamily="34" charset="0"/>
              </a:rPr>
              <a:t>de la Ciudad de Rio de Janeiro  2001</a:t>
            </a:r>
          </a:p>
        </p:txBody>
      </p:sp>
      <p:sp>
        <p:nvSpPr>
          <p:cNvPr id="89091" name="Rectangle 3"/>
          <p:cNvSpPr>
            <a:spLocks noGrp="1" noChangeArrowheads="1"/>
          </p:cNvSpPr>
          <p:nvPr>
            <p:ph type="body" idx="1"/>
          </p:nvPr>
        </p:nvSpPr>
        <p:spPr/>
        <p:txBody>
          <a:bodyPr/>
          <a:lstStyle/>
          <a:p>
            <a:r>
              <a:rPr lang="es-ES">
                <a:latin typeface="Trebuchet MS" pitchFamily="34" charset="0"/>
              </a:rPr>
              <a:t>Indicadores de la calidad de vida (para allá del IDH) para 161 barrios</a:t>
            </a:r>
          </a:p>
          <a:p>
            <a:r>
              <a:rPr lang="es-ES">
                <a:latin typeface="Trebuchet MS" pitchFamily="34" charset="0"/>
              </a:rPr>
              <a:t>5 continentes en una ciudad</a:t>
            </a:r>
          </a:p>
          <a:p>
            <a:r>
              <a:rPr lang="es-ES">
                <a:latin typeface="Trebuchet MS" pitchFamily="34" charset="0"/>
              </a:rPr>
              <a:t>Peor barrio está a más de un siglo de desarrollo humano del mejor </a:t>
            </a:r>
          </a:p>
          <a:p>
            <a:r>
              <a:rPr lang="es-ES">
                <a:latin typeface="Trebuchet MS" pitchFamily="34" charset="0"/>
              </a:rPr>
              <a:t>Barrios contiguos separados por 80 años de desarrollo humano</a:t>
            </a:r>
          </a:p>
        </p:txBody>
      </p:sp>
      <p:graphicFrame>
        <p:nvGraphicFramePr>
          <p:cNvPr id="89092" name="Object 4"/>
          <p:cNvGraphicFramePr>
            <a:graphicFrameLocks noChangeAspect="1"/>
          </p:cNvGraphicFramePr>
          <p:nvPr/>
        </p:nvGraphicFramePr>
        <p:xfrm>
          <a:off x="8316913" y="0"/>
          <a:ext cx="827087" cy="1412875"/>
        </p:xfrm>
        <a:graphic>
          <a:graphicData uri="http://schemas.openxmlformats.org/presentationml/2006/ole">
            <p:oleObj spid="_x0000_s89092"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1000" fill="hold"/>
                                        <p:tgtEl>
                                          <p:spTgt spid="89090"/>
                                        </p:tgtEl>
                                        <p:attrNameLst>
                                          <p:attrName>ppt_w</p:attrName>
                                        </p:attrNameLst>
                                      </p:cBhvr>
                                      <p:tavLst>
                                        <p:tav tm="0">
                                          <p:val>
                                            <p:strVal val="#ppt_w*0.70"/>
                                          </p:val>
                                        </p:tav>
                                        <p:tav tm="100000">
                                          <p:val>
                                            <p:strVal val="#ppt_w"/>
                                          </p:val>
                                        </p:tav>
                                      </p:tavLst>
                                    </p:anim>
                                    <p:anim calcmode="lin" valueType="num">
                                      <p:cBhvr>
                                        <p:cTn id="8" dur="1000" fill="hold"/>
                                        <p:tgtEl>
                                          <p:spTgt spid="89090"/>
                                        </p:tgtEl>
                                        <p:attrNameLst>
                                          <p:attrName>ppt_h</p:attrName>
                                        </p:attrNameLst>
                                      </p:cBhvr>
                                      <p:tavLst>
                                        <p:tav tm="0">
                                          <p:val>
                                            <p:strVal val="#ppt_h"/>
                                          </p:val>
                                        </p:tav>
                                        <p:tav tm="100000">
                                          <p:val>
                                            <p:strVal val="#ppt_h"/>
                                          </p:val>
                                        </p:tav>
                                      </p:tavLst>
                                    </p:anim>
                                    <p:animEffect transition="in" filter="fade">
                                      <p:cBhvr>
                                        <p:cTn id="9" dur="1000"/>
                                        <p:tgtEl>
                                          <p:spTgt spid="8909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89091">
                                            <p:txEl>
                                              <p:pRg st="0" end="0"/>
                                            </p:txEl>
                                          </p:spTgt>
                                        </p:tgtEl>
                                        <p:attrNameLst>
                                          <p:attrName>style.visibility</p:attrName>
                                        </p:attrNameLst>
                                      </p:cBhvr>
                                      <p:to>
                                        <p:strVal val="visible"/>
                                      </p:to>
                                    </p:set>
                                    <p:anim calcmode="lin" valueType="num">
                                      <p:cBhvr additive="base">
                                        <p:cTn id="14"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9091">
                                            <p:txEl>
                                              <p:pRg st="1" end="1"/>
                                            </p:txEl>
                                          </p:spTgt>
                                        </p:tgtEl>
                                        <p:attrNameLst>
                                          <p:attrName>style.visibility</p:attrName>
                                        </p:attrNameLst>
                                      </p:cBhvr>
                                      <p:to>
                                        <p:strVal val="visible"/>
                                      </p:to>
                                    </p:set>
                                    <p:anim calcmode="lin" valueType="num">
                                      <p:cBhvr additive="base">
                                        <p:cTn id="20"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9091">
                                            <p:txEl>
                                              <p:pRg st="2" end="2"/>
                                            </p:txEl>
                                          </p:spTgt>
                                        </p:tgtEl>
                                        <p:attrNameLst>
                                          <p:attrName>style.visibility</p:attrName>
                                        </p:attrNameLst>
                                      </p:cBhvr>
                                      <p:to>
                                        <p:strVal val="visible"/>
                                      </p:to>
                                    </p:set>
                                    <p:anim calcmode="lin" valueType="num">
                                      <p:cBhvr additive="base">
                                        <p:cTn id="26"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89091">
                                            <p:txEl>
                                              <p:pRg st="3" end="3"/>
                                            </p:txEl>
                                          </p:spTgt>
                                        </p:tgtEl>
                                        <p:attrNameLst>
                                          <p:attrName>style.visibility</p:attrName>
                                        </p:attrNameLst>
                                      </p:cBhvr>
                                      <p:to>
                                        <p:strVal val="visible"/>
                                      </p:to>
                                    </p:set>
                                    <p:anim calcmode="lin" valueType="num">
                                      <p:cBhvr additive="base">
                                        <p:cTn id="32"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890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P spid="8909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00113" y="765175"/>
            <a:ext cx="7939087" cy="935038"/>
          </a:xfrm>
        </p:spPr>
        <p:txBody>
          <a:bodyPr/>
          <a:lstStyle/>
          <a:p>
            <a:r>
              <a:rPr lang="es-ES" sz="3100" b="1">
                <a:effectLst>
                  <a:outerShdw blurRad="38100" dist="38100" dir="2700000" algn="tl">
                    <a:srgbClr val="C0C0C0"/>
                  </a:outerShdw>
                </a:effectLst>
                <a:latin typeface="Trebuchet MS" pitchFamily="34" charset="0"/>
              </a:rPr>
              <a:t>Indicadores de desarrollo humano</a:t>
            </a:r>
            <a:br>
              <a:rPr lang="es-ES" sz="3100" b="1">
                <a:effectLst>
                  <a:outerShdw blurRad="38100" dist="38100" dir="2700000" algn="tl">
                    <a:srgbClr val="C0C0C0"/>
                  </a:outerShdw>
                </a:effectLst>
                <a:latin typeface="Trebuchet MS" pitchFamily="34" charset="0"/>
              </a:rPr>
            </a:br>
            <a:r>
              <a:rPr lang="es-ES" sz="3100" b="1">
                <a:effectLst>
                  <a:outerShdw blurRad="38100" dist="38100" dir="2700000" algn="tl">
                    <a:srgbClr val="C0C0C0"/>
                  </a:outerShdw>
                </a:effectLst>
                <a:latin typeface="Trebuchet MS" pitchFamily="34" charset="0"/>
              </a:rPr>
              <a:t>Barrios contiguos</a:t>
            </a:r>
          </a:p>
        </p:txBody>
      </p:sp>
      <p:graphicFrame>
        <p:nvGraphicFramePr>
          <p:cNvPr id="90159" name="Group 47"/>
          <p:cNvGraphicFramePr>
            <a:graphicFrameLocks noGrp="1"/>
          </p:cNvGraphicFramePr>
          <p:nvPr>
            <p:ph type="tbl" idx="1"/>
          </p:nvPr>
        </p:nvGraphicFramePr>
        <p:xfrm>
          <a:off x="912813" y="1905000"/>
          <a:ext cx="8110537" cy="4567238"/>
        </p:xfrm>
        <a:graphic>
          <a:graphicData uri="http://schemas.openxmlformats.org/drawingml/2006/table">
            <a:tbl>
              <a:tblPr/>
              <a:tblGrid>
                <a:gridCol w="4611687"/>
                <a:gridCol w="1749425"/>
                <a:gridCol w="1749425"/>
              </a:tblGrid>
              <a:tr h="5143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s-ES" sz="2800" b="0" i="0" u="none" strike="noStrike" cap="none" normalizeH="0" baseline="0" smtClean="0">
                        <a:ln>
                          <a:noFill/>
                        </a:ln>
                        <a:solidFill>
                          <a:schemeClr val="tx1"/>
                        </a:solidFill>
                        <a:effectLst/>
                        <a:latin typeface="Trebuchet MS"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1" i="0" u="none" strike="noStrike" cap="none" normalizeH="0" baseline="0" smtClean="0">
                          <a:ln>
                            <a:noFill/>
                          </a:ln>
                          <a:solidFill>
                            <a:schemeClr val="tx1"/>
                          </a:solidFill>
                          <a:effectLst/>
                          <a:latin typeface="Trebuchet MS" pitchFamily="34" charset="0"/>
                        </a:rPr>
                        <a:t>Gávea</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1" i="0" u="none" strike="noStrike" cap="none" normalizeH="0" baseline="0" smtClean="0">
                          <a:ln>
                            <a:noFill/>
                          </a:ln>
                          <a:solidFill>
                            <a:schemeClr val="tx1"/>
                          </a:solidFill>
                          <a:effectLst/>
                          <a:latin typeface="Trebuchet MS" pitchFamily="34" charset="0"/>
                        </a:rPr>
                        <a:t>Rocinha</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800" b="0" i="0" u="none" strike="noStrike" cap="none" normalizeH="0" baseline="0" smtClean="0">
                          <a:ln>
                            <a:noFill/>
                          </a:ln>
                          <a:solidFill>
                            <a:schemeClr val="tx1"/>
                          </a:solidFill>
                          <a:effectLst/>
                          <a:latin typeface="Trebuchet MS" pitchFamily="34" charset="0"/>
                        </a:rPr>
                        <a:t>IDH</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0,89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0,61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800" b="0" i="0" u="none" strike="noStrike" cap="none" normalizeH="0" baseline="0" smtClean="0">
                          <a:ln>
                            <a:noFill/>
                          </a:ln>
                          <a:solidFill>
                            <a:schemeClr val="tx1"/>
                          </a:solidFill>
                          <a:effectLst/>
                          <a:latin typeface="Trebuchet MS" pitchFamily="34" charset="0"/>
                        </a:rPr>
                        <a:t>Tasa de analfabetismo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18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800" b="0" i="0" u="none" strike="noStrike" cap="none" normalizeH="0" baseline="0" smtClean="0">
                          <a:ln>
                            <a:noFill/>
                          </a:ln>
                          <a:solidFill>
                            <a:schemeClr val="tx1"/>
                          </a:solidFill>
                          <a:effectLst/>
                          <a:latin typeface="Trebuchet MS" pitchFamily="34" charset="0"/>
                        </a:rPr>
                        <a:t>Numero medio de años de estudio</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11,90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3,73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800" b="0" i="0" u="none" strike="noStrike" cap="none" normalizeH="0" baseline="0" smtClean="0">
                          <a:ln>
                            <a:noFill/>
                          </a:ln>
                          <a:solidFill>
                            <a:schemeClr val="tx1"/>
                          </a:solidFill>
                          <a:effectLst/>
                          <a:latin typeface="Trebuchet MS" pitchFamily="34" charset="0"/>
                        </a:rPr>
                        <a:t>Ingreso per capita (R$)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1.743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153</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800" b="0" i="0" u="none" strike="noStrike" cap="none" normalizeH="0" baseline="0" smtClean="0">
                          <a:ln>
                            <a:noFill/>
                          </a:ln>
                          <a:solidFill>
                            <a:schemeClr val="tx1"/>
                          </a:solidFill>
                          <a:effectLst/>
                          <a:latin typeface="Trebuchet MS" pitchFamily="34" charset="0"/>
                        </a:rPr>
                        <a:t>Expectativa de vida (años)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70,50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57,41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800" b="0" i="0" u="none" strike="noStrike" cap="none" normalizeH="0" baseline="0" smtClean="0">
                          <a:ln>
                            <a:noFill/>
                          </a:ln>
                          <a:solidFill>
                            <a:schemeClr val="tx1"/>
                          </a:solidFill>
                          <a:effectLst/>
                          <a:latin typeface="Trebuchet MS" pitchFamily="34" charset="0"/>
                        </a:rPr>
                        <a:t>Alcanzan la universidad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55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ES" sz="2800" b="0" i="0" u="none" strike="noStrike" cap="none" normalizeH="0" baseline="0" smtClean="0">
                          <a:ln>
                            <a:noFill/>
                          </a:ln>
                          <a:solidFill>
                            <a:schemeClr val="tx1"/>
                          </a:solidFill>
                          <a:effectLst/>
                          <a:latin typeface="Trebuchet MS" pitchFamily="34" charset="0"/>
                        </a:rPr>
                        <a:t>Salario mediano (R$)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2.042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pt-BR" sz="2800" b="0" i="0" u="none" strike="noStrike" cap="none" normalizeH="0" baseline="0" smtClean="0">
                          <a:ln>
                            <a:noFill/>
                          </a:ln>
                          <a:solidFill>
                            <a:schemeClr val="tx1"/>
                          </a:solidFill>
                          <a:effectLst/>
                          <a:latin typeface="Trebuchet MS" pitchFamily="34" charset="0"/>
                        </a:rPr>
                        <a:t>214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graphicFrame>
        <p:nvGraphicFramePr>
          <p:cNvPr id="90153" name="Object 41"/>
          <p:cNvGraphicFramePr>
            <a:graphicFrameLocks noChangeAspect="1"/>
          </p:cNvGraphicFramePr>
          <p:nvPr/>
        </p:nvGraphicFramePr>
        <p:xfrm>
          <a:off x="8243888" y="0"/>
          <a:ext cx="900112" cy="1412875"/>
        </p:xfrm>
        <a:graphic>
          <a:graphicData uri="http://schemas.openxmlformats.org/presentationml/2006/ole">
            <p:oleObj spid="_x0000_s90153"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1000" fill="hold"/>
                                        <p:tgtEl>
                                          <p:spTgt spid="90114"/>
                                        </p:tgtEl>
                                        <p:attrNameLst>
                                          <p:attrName>ppt_w</p:attrName>
                                        </p:attrNameLst>
                                      </p:cBhvr>
                                      <p:tavLst>
                                        <p:tav tm="0">
                                          <p:val>
                                            <p:strVal val="#ppt_w*0.70"/>
                                          </p:val>
                                        </p:tav>
                                        <p:tav tm="100000">
                                          <p:val>
                                            <p:strVal val="#ppt_w"/>
                                          </p:val>
                                        </p:tav>
                                      </p:tavLst>
                                    </p:anim>
                                    <p:anim calcmode="lin" valueType="num">
                                      <p:cBhvr>
                                        <p:cTn id="8" dur="1000" fill="hold"/>
                                        <p:tgtEl>
                                          <p:spTgt spid="90114"/>
                                        </p:tgtEl>
                                        <p:attrNameLst>
                                          <p:attrName>ppt_h</p:attrName>
                                        </p:attrNameLst>
                                      </p:cBhvr>
                                      <p:tavLst>
                                        <p:tav tm="0">
                                          <p:val>
                                            <p:strVal val="#ppt_h"/>
                                          </p:val>
                                        </p:tav>
                                        <p:tav tm="100000">
                                          <p:val>
                                            <p:strVal val="#ppt_h"/>
                                          </p:val>
                                        </p:tav>
                                      </p:tavLst>
                                    </p:anim>
                                    <p:animEffect transition="in" filter="fade">
                                      <p:cBhvr>
                                        <p:cTn id="9" dur="1000"/>
                                        <p:tgtEl>
                                          <p:spTgt spid="9011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0159"/>
                                        </p:tgtEl>
                                        <p:attrNameLst>
                                          <p:attrName>style.visibility</p:attrName>
                                        </p:attrNameLst>
                                      </p:cBhvr>
                                      <p:to>
                                        <p:strVal val="visible"/>
                                      </p:to>
                                    </p:set>
                                    <p:animEffect transition="in" filter="dissolve">
                                      <p:cBhvr>
                                        <p:cTn id="14" dur="500"/>
                                        <p:tgtEl>
                                          <p:spTgt spid="90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0800" y="665163"/>
            <a:ext cx="9039225" cy="5588000"/>
            <a:chOff x="32" y="419"/>
            <a:chExt cx="5694" cy="3520"/>
          </a:xfrm>
        </p:grpSpPr>
        <p:pic>
          <p:nvPicPr>
            <p:cNvPr id="91139" name="Picture 3"/>
            <p:cNvPicPr>
              <a:picLocks noChangeAspect="1" noChangeArrowheads="1"/>
            </p:cNvPicPr>
            <p:nvPr/>
          </p:nvPicPr>
          <p:blipFill>
            <a:blip r:embed="rId4" cstate="print"/>
            <a:srcRect/>
            <a:stretch>
              <a:fillRect/>
            </a:stretch>
          </p:blipFill>
          <p:spPr bwMode="auto">
            <a:xfrm>
              <a:off x="32" y="419"/>
              <a:ext cx="973" cy="973"/>
            </a:xfrm>
            <a:prstGeom prst="rect">
              <a:avLst/>
            </a:prstGeom>
            <a:noFill/>
            <a:ln w="9525">
              <a:noFill/>
              <a:miter lim="800000"/>
              <a:headEnd/>
              <a:tailEnd/>
            </a:ln>
          </p:spPr>
        </p:pic>
        <p:pic>
          <p:nvPicPr>
            <p:cNvPr id="91140" name="Picture 4"/>
            <p:cNvPicPr>
              <a:picLocks noChangeAspect="1" noChangeArrowheads="1"/>
            </p:cNvPicPr>
            <p:nvPr/>
          </p:nvPicPr>
          <p:blipFill>
            <a:blip r:embed="rId4" cstate="print"/>
            <a:srcRect/>
            <a:stretch>
              <a:fillRect/>
            </a:stretch>
          </p:blipFill>
          <p:spPr bwMode="auto">
            <a:xfrm>
              <a:off x="1005" y="419"/>
              <a:ext cx="973" cy="973"/>
            </a:xfrm>
            <a:prstGeom prst="rect">
              <a:avLst/>
            </a:prstGeom>
            <a:noFill/>
            <a:ln w="9525">
              <a:noFill/>
              <a:miter lim="800000"/>
              <a:headEnd/>
              <a:tailEnd/>
            </a:ln>
          </p:spPr>
        </p:pic>
        <p:pic>
          <p:nvPicPr>
            <p:cNvPr id="91141" name="Picture 5"/>
            <p:cNvPicPr>
              <a:picLocks noChangeAspect="1" noChangeArrowheads="1"/>
            </p:cNvPicPr>
            <p:nvPr/>
          </p:nvPicPr>
          <p:blipFill>
            <a:blip r:embed="rId4" cstate="print"/>
            <a:srcRect/>
            <a:stretch>
              <a:fillRect/>
            </a:stretch>
          </p:blipFill>
          <p:spPr bwMode="auto">
            <a:xfrm>
              <a:off x="1978" y="419"/>
              <a:ext cx="973" cy="973"/>
            </a:xfrm>
            <a:prstGeom prst="rect">
              <a:avLst/>
            </a:prstGeom>
            <a:noFill/>
            <a:ln w="9525">
              <a:noFill/>
              <a:miter lim="800000"/>
              <a:headEnd/>
              <a:tailEnd/>
            </a:ln>
          </p:spPr>
        </p:pic>
        <p:pic>
          <p:nvPicPr>
            <p:cNvPr id="91142" name="Picture 6"/>
            <p:cNvPicPr>
              <a:picLocks noChangeAspect="1" noChangeArrowheads="1"/>
            </p:cNvPicPr>
            <p:nvPr/>
          </p:nvPicPr>
          <p:blipFill>
            <a:blip r:embed="rId4" cstate="print"/>
            <a:srcRect/>
            <a:stretch>
              <a:fillRect/>
            </a:stretch>
          </p:blipFill>
          <p:spPr bwMode="auto">
            <a:xfrm>
              <a:off x="2951" y="419"/>
              <a:ext cx="973" cy="973"/>
            </a:xfrm>
            <a:prstGeom prst="rect">
              <a:avLst/>
            </a:prstGeom>
            <a:noFill/>
            <a:ln w="9525">
              <a:noFill/>
              <a:miter lim="800000"/>
              <a:headEnd/>
              <a:tailEnd/>
            </a:ln>
          </p:spPr>
        </p:pic>
        <p:pic>
          <p:nvPicPr>
            <p:cNvPr id="91143" name="Picture 7"/>
            <p:cNvPicPr>
              <a:picLocks noChangeAspect="1" noChangeArrowheads="1"/>
            </p:cNvPicPr>
            <p:nvPr/>
          </p:nvPicPr>
          <p:blipFill>
            <a:blip r:embed="rId4" cstate="print"/>
            <a:srcRect/>
            <a:stretch>
              <a:fillRect/>
            </a:stretch>
          </p:blipFill>
          <p:spPr bwMode="auto">
            <a:xfrm>
              <a:off x="3924" y="419"/>
              <a:ext cx="973" cy="973"/>
            </a:xfrm>
            <a:prstGeom prst="rect">
              <a:avLst/>
            </a:prstGeom>
            <a:noFill/>
            <a:ln w="9525">
              <a:noFill/>
              <a:miter lim="800000"/>
              <a:headEnd/>
              <a:tailEnd/>
            </a:ln>
          </p:spPr>
        </p:pic>
        <p:pic>
          <p:nvPicPr>
            <p:cNvPr id="91144" name="Picture 8"/>
            <p:cNvPicPr>
              <a:picLocks noChangeAspect="1" noChangeArrowheads="1"/>
            </p:cNvPicPr>
            <p:nvPr/>
          </p:nvPicPr>
          <p:blipFill>
            <a:blip r:embed="rId4" cstate="print"/>
            <a:srcRect r="14844"/>
            <a:stretch>
              <a:fillRect/>
            </a:stretch>
          </p:blipFill>
          <p:spPr bwMode="auto">
            <a:xfrm>
              <a:off x="4897" y="419"/>
              <a:ext cx="829" cy="973"/>
            </a:xfrm>
            <a:prstGeom prst="rect">
              <a:avLst/>
            </a:prstGeom>
            <a:noFill/>
            <a:ln w="9525">
              <a:noFill/>
              <a:miter lim="800000"/>
              <a:headEnd/>
              <a:tailEnd/>
            </a:ln>
          </p:spPr>
        </p:pic>
        <p:pic>
          <p:nvPicPr>
            <p:cNvPr id="91145" name="Picture 9"/>
            <p:cNvPicPr>
              <a:picLocks noChangeAspect="1" noChangeArrowheads="1"/>
            </p:cNvPicPr>
            <p:nvPr/>
          </p:nvPicPr>
          <p:blipFill>
            <a:blip r:embed="rId4" cstate="print"/>
            <a:srcRect/>
            <a:stretch>
              <a:fillRect/>
            </a:stretch>
          </p:blipFill>
          <p:spPr bwMode="auto">
            <a:xfrm>
              <a:off x="32" y="1392"/>
              <a:ext cx="973" cy="973"/>
            </a:xfrm>
            <a:prstGeom prst="rect">
              <a:avLst/>
            </a:prstGeom>
            <a:noFill/>
            <a:ln w="9525">
              <a:noFill/>
              <a:miter lim="800000"/>
              <a:headEnd/>
              <a:tailEnd/>
            </a:ln>
          </p:spPr>
        </p:pic>
        <p:pic>
          <p:nvPicPr>
            <p:cNvPr id="91146" name="Picture 10"/>
            <p:cNvPicPr>
              <a:picLocks noChangeAspect="1" noChangeArrowheads="1"/>
            </p:cNvPicPr>
            <p:nvPr/>
          </p:nvPicPr>
          <p:blipFill>
            <a:blip r:embed="rId4" cstate="print"/>
            <a:srcRect/>
            <a:stretch>
              <a:fillRect/>
            </a:stretch>
          </p:blipFill>
          <p:spPr bwMode="auto">
            <a:xfrm>
              <a:off x="1005" y="1392"/>
              <a:ext cx="973" cy="973"/>
            </a:xfrm>
            <a:prstGeom prst="rect">
              <a:avLst/>
            </a:prstGeom>
            <a:noFill/>
            <a:ln w="9525">
              <a:noFill/>
              <a:miter lim="800000"/>
              <a:headEnd/>
              <a:tailEnd/>
            </a:ln>
          </p:spPr>
        </p:pic>
        <p:pic>
          <p:nvPicPr>
            <p:cNvPr id="91147" name="Picture 11"/>
            <p:cNvPicPr>
              <a:picLocks noChangeAspect="1" noChangeArrowheads="1"/>
            </p:cNvPicPr>
            <p:nvPr/>
          </p:nvPicPr>
          <p:blipFill>
            <a:blip r:embed="rId4" cstate="print"/>
            <a:srcRect/>
            <a:stretch>
              <a:fillRect/>
            </a:stretch>
          </p:blipFill>
          <p:spPr bwMode="auto">
            <a:xfrm>
              <a:off x="1978" y="1392"/>
              <a:ext cx="973" cy="973"/>
            </a:xfrm>
            <a:prstGeom prst="rect">
              <a:avLst/>
            </a:prstGeom>
            <a:noFill/>
            <a:ln w="9525">
              <a:noFill/>
              <a:miter lim="800000"/>
              <a:headEnd/>
              <a:tailEnd/>
            </a:ln>
          </p:spPr>
        </p:pic>
        <p:pic>
          <p:nvPicPr>
            <p:cNvPr id="91148" name="Picture 12"/>
            <p:cNvPicPr>
              <a:picLocks noChangeAspect="1" noChangeArrowheads="1"/>
            </p:cNvPicPr>
            <p:nvPr/>
          </p:nvPicPr>
          <p:blipFill>
            <a:blip r:embed="rId4" cstate="print"/>
            <a:srcRect/>
            <a:stretch>
              <a:fillRect/>
            </a:stretch>
          </p:blipFill>
          <p:spPr bwMode="auto">
            <a:xfrm>
              <a:off x="2951" y="1392"/>
              <a:ext cx="973" cy="973"/>
            </a:xfrm>
            <a:prstGeom prst="rect">
              <a:avLst/>
            </a:prstGeom>
            <a:noFill/>
            <a:ln w="9525">
              <a:noFill/>
              <a:miter lim="800000"/>
              <a:headEnd/>
              <a:tailEnd/>
            </a:ln>
          </p:spPr>
        </p:pic>
        <p:pic>
          <p:nvPicPr>
            <p:cNvPr id="91149" name="Picture 13"/>
            <p:cNvPicPr>
              <a:picLocks noChangeAspect="1" noChangeArrowheads="1"/>
            </p:cNvPicPr>
            <p:nvPr/>
          </p:nvPicPr>
          <p:blipFill>
            <a:blip r:embed="rId4" cstate="print"/>
            <a:srcRect/>
            <a:stretch>
              <a:fillRect/>
            </a:stretch>
          </p:blipFill>
          <p:spPr bwMode="auto">
            <a:xfrm>
              <a:off x="3924" y="1392"/>
              <a:ext cx="973" cy="973"/>
            </a:xfrm>
            <a:prstGeom prst="rect">
              <a:avLst/>
            </a:prstGeom>
            <a:noFill/>
            <a:ln w="9525">
              <a:noFill/>
              <a:miter lim="800000"/>
              <a:headEnd/>
              <a:tailEnd/>
            </a:ln>
          </p:spPr>
        </p:pic>
        <p:pic>
          <p:nvPicPr>
            <p:cNvPr id="91150" name="Picture 14"/>
            <p:cNvPicPr>
              <a:picLocks noChangeAspect="1" noChangeArrowheads="1"/>
            </p:cNvPicPr>
            <p:nvPr/>
          </p:nvPicPr>
          <p:blipFill>
            <a:blip r:embed="rId4" cstate="print"/>
            <a:srcRect r="14844"/>
            <a:stretch>
              <a:fillRect/>
            </a:stretch>
          </p:blipFill>
          <p:spPr bwMode="auto">
            <a:xfrm>
              <a:off x="4897" y="1392"/>
              <a:ext cx="829" cy="973"/>
            </a:xfrm>
            <a:prstGeom prst="rect">
              <a:avLst/>
            </a:prstGeom>
            <a:noFill/>
            <a:ln w="9525">
              <a:noFill/>
              <a:miter lim="800000"/>
              <a:headEnd/>
              <a:tailEnd/>
            </a:ln>
          </p:spPr>
        </p:pic>
        <p:pic>
          <p:nvPicPr>
            <p:cNvPr id="91151" name="Picture 15"/>
            <p:cNvPicPr>
              <a:picLocks noChangeAspect="1" noChangeArrowheads="1"/>
            </p:cNvPicPr>
            <p:nvPr/>
          </p:nvPicPr>
          <p:blipFill>
            <a:blip r:embed="rId4" cstate="print"/>
            <a:srcRect/>
            <a:stretch>
              <a:fillRect/>
            </a:stretch>
          </p:blipFill>
          <p:spPr bwMode="auto">
            <a:xfrm>
              <a:off x="32" y="2365"/>
              <a:ext cx="973" cy="973"/>
            </a:xfrm>
            <a:prstGeom prst="rect">
              <a:avLst/>
            </a:prstGeom>
            <a:noFill/>
            <a:ln w="9525">
              <a:noFill/>
              <a:miter lim="800000"/>
              <a:headEnd/>
              <a:tailEnd/>
            </a:ln>
          </p:spPr>
        </p:pic>
        <p:pic>
          <p:nvPicPr>
            <p:cNvPr id="91152" name="Picture 16"/>
            <p:cNvPicPr>
              <a:picLocks noChangeAspect="1" noChangeArrowheads="1"/>
            </p:cNvPicPr>
            <p:nvPr/>
          </p:nvPicPr>
          <p:blipFill>
            <a:blip r:embed="rId4" cstate="print"/>
            <a:srcRect/>
            <a:stretch>
              <a:fillRect/>
            </a:stretch>
          </p:blipFill>
          <p:spPr bwMode="auto">
            <a:xfrm>
              <a:off x="1005" y="2365"/>
              <a:ext cx="973" cy="973"/>
            </a:xfrm>
            <a:prstGeom prst="rect">
              <a:avLst/>
            </a:prstGeom>
            <a:noFill/>
            <a:ln w="9525">
              <a:noFill/>
              <a:miter lim="800000"/>
              <a:headEnd/>
              <a:tailEnd/>
            </a:ln>
          </p:spPr>
        </p:pic>
        <p:pic>
          <p:nvPicPr>
            <p:cNvPr id="91153" name="Picture 17"/>
            <p:cNvPicPr>
              <a:picLocks noChangeAspect="1" noChangeArrowheads="1"/>
            </p:cNvPicPr>
            <p:nvPr/>
          </p:nvPicPr>
          <p:blipFill>
            <a:blip r:embed="rId4" cstate="print"/>
            <a:srcRect/>
            <a:stretch>
              <a:fillRect/>
            </a:stretch>
          </p:blipFill>
          <p:spPr bwMode="auto">
            <a:xfrm>
              <a:off x="1978" y="2365"/>
              <a:ext cx="973" cy="973"/>
            </a:xfrm>
            <a:prstGeom prst="rect">
              <a:avLst/>
            </a:prstGeom>
            <a:noFill/>
            <a:ln w="9525">
              <a:noFill/>
              <a:miter lim="800000"/>
              <a:headEnd/>
              <a:tailEnd/>
            </a:ln>
          </p:spPr>
        </p:pic>
        <p:pic>
          <p:nvPicPr>
            <p:cNvPr id="91154" name="Picture 18"/>
            <p:cNvPicPr>
              <a:picLocks noChangeAspect="1" noChangeArrowheads="1"/>
            </p:cNvPicPr>
            <p:nvPr/>
          </p:nvPicPr>
          <p:blipFill>
            <a:blip r:embed="rId4" cstate="print"/>
            <a:srcRect/>
            <a:stretch>
              <a:fillRect/>
            </a:stretch>
          </p:blipFill>
          <p:spPr bwMode="auto">
            <a:xfrm>
              <a:off x="2951" y="2365"/>
              <a:ext cx="973" cy="973"/>
            </a:xfrm>
            <a:prstGeom prst="rect">
              <a:avLst/>
            </a:prstGeom>
            <a:noFill/>
            <a:ln w="9525">
              <a:noFill/>
              <a:miter lim="800000"/>
              <a:headEnd/>
              <a:tailEnd/>
            </a:ln>
          </p:spPr>
        </p:pic>
        <p:pic>
          <p:nvPicPr>
            <p:cNvPr id="91155" name="Picture 19"/>
            <p:cNvPicPr>
              <a:picLocks noChangeAspect="1" noChangeArrowheads="1"/>
            </p:cNvPicPr>
            <p:nvPr/>
          </p:nvPicPr>
          <p:blipFill>
            <a:blip r:embed="rId4" cstate="print"/>
            <a:srcRect/>
            <a:stretch>
              <a:fillRect/>
            </a:stretch>
          </p:blipFill>
          <p:spPr bwMode="auto">
            <a:xfrm>
              <a:off x="3924" y="2365"/>
              <a:ext cx="973" cy="973"/>
            </a:xfrm>
            <a:prstGeom prst="rect">
              <a:avLst/>
            </a:prstGeom>
            <a:noFill/>
            <a:ln w="9525">
              <a:noFill/>
              <a:miter lim="800000"/>
              <a:headEnd/>
              <a:tailEnd/>
            </a:ln>
          </p:spPr>
        </p:pic>
        <p:pic>
          <p:nvPicPr>
            <p:cNvPr id="91156" name="Picture 20"/>
            <p:cNvPicPr>
              <a:picLocks noChangeAspect="1" noChangeArrowheads="1"/>
            </p:cNvPicPr>
            <p:nvPr/>
          </p:nvPicPr>
          <p:blipFill>
            <a:blip r:embed="rId4" cstate="print"/>
            <a:srcRect r="14844"/>
            <a:stretch>
              <a:fillRect/>
            </a:stretch>
          </p:blipFill>
          <p:spPr bwMode="auto">
            <a:xfrm>
              <a:off x="4897" y="2365"/>
              <a:ext cx="829" cy="973"/>
            </a:xfrm>
            <a:prstGeom prst="rect">
              <a:avLst/>
            </a:prstGeom>
            <a:noFill/>
            <a:ln w="9525">
              <a:noFill/>
              <a:miter lim="800000"/>
              <a:headEnd/>
              <a:tailEnd/>
            </a:ln>
          </p:spPr>
        </p:pic>
        <p:pic>
          <p:nvPicPr>
            <p:cNvPr id="91157" name="Picture 21"/>
            <p:cNvPicPr>
              <a:picLocks noChangeAspect="1" noChangeArrowheads="1"/>
            </p:cNvPicPr>
            <p:nvPr/>
          </p:nvPicPr>
          <p:blipFill>
            <a:blip r:embed="rId4" cstate="print"/>
            <a:srcRect b="38281"/>
            <a:stretch>
              <a:fillRect/>
            </a:stretch>
          </p:blipFill>
          <p:spPr bwMode="auto">
            <a:xfrm>
              <a:off x="32" y="3338"/>
              <a:ext cx="973" cy="601"/>
            </a:xfrm>
            <a:prstGeom prst="rect">
              <a:avLst/>
            </a:prstGeom>
            <a:noFill/>
            <a:ln w="9525">
              <a:noFill/>
              <a:miter lim="800000"/>
              <a:headEnd/>
              <a:tailEnd/>
            </a:ln>
          </p:spPr>
        </p:pic>
        <p:pic>
          <p:nvPicPr>
            <p:cNvPr id="91158" name="Picture 22"/>
            <p:cNvPicPr>
              <a:picLocks noChangeAspect="1" noChangeArrowheads="1"/>
            </p:cNvPicPr>
            <p:nvPr/>
          </p:nvPicPr>
          <p:blipFill>
            <a:blip r:embed="rId4" cstate="print"/>
            <a:srcRect b="38281"/>
            <a:stretch>
              <a:fillRect/>
            </a:stretch>
          </p:blipFill>
          <p:spPr bwMode="auto">
            <a:xfrm>
              <a:off x="1005" y="3338"/>
              <a:ext cx="973" cy="601"/>
            </a:xfrm>
            <a:prstGeom prst="rect">
              <a:avLst/>
            </a:prstGeom>
            <a:noFill/>
            <a:ln w="9525">
              <a:noFill/>
              <a:miter lim="800000"/>
              <a:headEnd/>
              <a:tailEnd/>
            </a:ln>
          </p:spPr>
        </p:pic>
        <p:pic>
          <p:nvPicPr>
            <p:cNvPr id="91159" name="Picture 23"/>
            <p:cNvPicPr>
              <a:picLocks noChangeAspect="1" noChangeArrowheads="1"/>
            </p:cNvPicPr>
            <p:nvPr/>
          </p:nvPicPr>
          <p:blipFill>
            <a:blip r:embed="rId4" cstate="print"/>
            <a:srcRect b="38281"/>
            <a:stretch>
              <a:fillRect/>
            </a:stretch>
          </p:blipFill>
          <p:spPr bwMode="auto">
            <a:xfrm>
              <a:off x="1978" y="3338"/>
              <a:ext cx="973" cy="601"/>
            </a:xfrm>
            <a:prstGeom prst="rect">
              <a:avLst/>
            </a:prstGeom>
            <a:noFill/>
            <a:ln w="9525">
              <a:noFill/>
              <a:miter lim="800000"/>
              <a:headEnd/>
              <a:tailEnd/>
            </a:ln>
          </p:spPr>
        </p:pic>
        <p:pic>
          <p:nvPicPr>
            <p:cNvPr id="91160" name="Picture 24"/>
            <p:cNvPicPr>
              <a:picLocks noChangeAspect="1" noChangeArrowheads="1"/>
            </p:cNvPicPr>
            <p:nvPr/>
          </p:nvPicPr>
          <p:blipFill>
            <a:blip r:embed="rId4" cstate="print"/>
            <a:srcRect b="38281"/>
            <a:stretch>
              <a:fillRect/>
            </a:stretch>
          </p:blipFill>
          <p:spPr bwMode="auto">
            <a:xfrm>
              <a:off x="2951" y="3338"/>
              <a:ext cx="973" cy="601"/>
            </a:xfrm>
            <a:prstGeom prst="rect">
              <a:avLst/>
            </a:prstGeom>
            <a:noFill/>
            <a:ln w="9525">
              <a:noFill/>
              <a:miter lim="800000"/>
              <a:headEnd/>
              <a:tailEnd/>
            </a:ln>
          </p:spPr>
        </p:pic>
        <p:pic>
          <p:nvPicPr>
            <p:cNvPr id="91161" name="Picture 25"/>
            <p:cNvPicPr>
              <a:picLocks noChangeAspect="1" noChangeArrowheads="1"/>
            </p:cNvPicPr>
            <p:nvPr/>
          </p:nvPicPr>
          <p:blipFill>
            <a:blip r:embed="rId4" cstate="print"/>
            <a:srcRect b="38281"/>
            <a:stretch>
              <a:fillRect/>
            </a:stretch>
          </p:blipFill>
          <p:spPr bwMode="auto">
            <a:xfrm>
              <a:off x="3924" y="3338"/>
              <a:ext cx="973" cy="601"/>
            </a:xfrm>
            <a:prstGeom prst="rect">
              <a:avLst/>
            </a:prstGeom>
            <a:noFill/>
            <a:ln w="9525">
              <a:noFill/>
              <a:miter lim="800000"/>
              <a:headEnd/>
              <a:tailEnd/>
            </a:ln>
          </p:spPr>
        </p:pic>
        <p:pic>
          <p:nvPicPr>
            <p:cNvPr id="91162" name="Picture 26"/>
            <p:cNvPicPr>
              <a:picLocks noChangeAspect="1" noChangeArrowheads="1"/>
            </p:cNvPicPr>
            <p:nvPr/>
          </p:nvPicPr>
          <p:blipFill>
            <a:blip r:embed="rId4" cstate="print"/>
            <a:srcRect r="14844" b="38281"/>
            <a:stretch>
              <a:fillRect/>
            </a:stretch>
          </p:blipFill>
          <p:spPr bwMode="auto">
            <a:xfrm>
              <a:off x="4897" y="3338"/>
              <a:ext cx="829" cy="601"/>
            </a:xfrm>
            <a:prstGeom prst="rect">
              <a:avLst/>
            </a:prstGeom>
            <a:noFill/>
            <a:ln w="9525">
              <a:noFill/>
              <a:miter lim="800000"/>
              <a:headEnd/>
              <a:tailEnd/>
            </a:ln>
          </p:spPr>
        </p:pic>
      </p:grpSp>
      <p:sp>
        <p:nvSpPr>
          <p:cNvPr id="91163" name="Rectangle 27"/>
          <p:cNvSpPr>
            <a:spLocks noChangeArrowheads="1"/>
          </p:cNvSpPr>
          <p:nvPr/>
        </p:nvSpPr>
        <p:spPr bwMode="auto">
          <a:xfrm>
            <a:off x="50800" y="665163"/>
            <a:ext cx="9045575" cy="5592762"/>
          </a:xfrm>
          <a:prstGeom prst="rect">
            <a:avLst/>
          </a:prstGeom>
          <a:noFill/>
          <a:ln w="9525">
            <a:noFill/>
            <a:miter lim="800000"/>
            <a:headEnd/>
            <a:tailEnd/>
          </a:ln>
        </p:spPr>
        <p:txBody>
          <a:bodyPr/>
          <a:lstStyle/>
          <a:p>
            <a:endParaRPr lang="en-US"/>
          </a:p>
        </p:txBody>
      </p:sp>
      <p:grpSp>
        <p:nvGrpSpPr>
          <p:cNvPr id="91164" name="Group 28"/>
          <p:cNvGrpSpPr>
            <a:grpSpLocks/>
          </p:cNvGrpSpPr>
          <p:nvPr/>
        </p:nvGrpSpPr>
        <p:grpSpPr bwMode="auto">
          <a:xfrm>
            <a:off x="563563" y="1663700"/>
            <a:ext cx="8432800" cy="4097338"/>
            <a:chOff x="355" y="1048"/>
            <a:chExt cx="5312" cy="2581"/>
          </a:xfrm>
        </p:grpSpPr>
        <p:pic>
          <p:nvPicPr>
            <p:cNvPr id="91165" name="Picture 29"/>
            <p:cNvPicPr>
              <a:picLocks noChangeAspect="1" noChangeArrowheads="1"/>
            </p:cNvPicPr>
            <p:nvPr/>
          </p:nvPicPr>
          <p:blipFill>
            <a:blip r:embed="rId5" cstate="print"/>
            <a:srcRect/>
            <a:stretch>
              <a:fillRect/>
            </a:stretch>
          </p:blipFill>
          <p:spPr bwMode="auto">
            <a:xfrm>
              <a:off x="355" y="1048"/>
              <a:ext cx="973" cy="973"/>
            </a:xfrm>
            <a:prstGeom prst="rect">
              <a:avLst/>
            </a:prstGeom>
            <a:noFill/>
            <a:ln w="9525">
              <a:noFill/>
              <a:miter lim="800000"/>
              <a:headEnd/>
              <a:tailEnd/>
            </a:ln>
          </p:spPr>
        </p:pic>
        <p:pic>
          <p:nvPicPr>
            <p:cNvPr id="91166" name="Picture 30"/>
            <p:cNvPicPr>
              <a:picLocks noChangeAspect="1" noChangeArrowheads="1"/>
            </p:cNvPicPr>
            <p:nvPr/>
          </p:nvPicPr>
          <p:blipFill>
            <a:blip r:embed="rId5" cstate="print"/>
            <a:srcRect/>
            <a:stretch>
              <a:fillRect/>
            </a:stretch>
          </p:blipFill>
          <p:spPr bwMode="auto">
            <a:xfrm>
              <a:off x="1328" y="1048"/>
              <a:ext cx="973" cy="973"/>
            </a:xfrm>
            <a:prstGeom prst="rect">
              <a:avLst/>
            </a:prstGeom>
            <a:noFill/>
            <a:ln w="9525">
              <a:noFill/>
              <a:miter lim="800000"/>
              <a:headEnd/>
              <a:tailEnd/>
            </a:ln>
          </p:spPr>
        </p:pic>
        <p:pic>
          <p:nvPicPr>
            <p:cNvPr id="91167" name="Picture 31"/>
            <p:cNvPicPr>
              <a:picLocks noChangeAspect="1" noChangeArrowheads="1"/>
            </p:cNvPicPr>
            <p:nvPr/>
          </p:nvPicPr>
          <p:blipFill>
            <a:blip r:embed="rId5" cstate="print"/>
            <a:srcRect/>
            <a:stretch>
              <a:fillRect/>
            </a:stretch>
          </p:blipFill>
          <p:spPr bwMode="auto">
            <a:xfrm>
              <a:off x="2301" y="1048"/>
              <a:ext cx="973" cy="973"/>
            </a:xfrm>
            <a:prstGeom prst="rect">
              <a:avLst/>
            </a:prstGeom>
            <a:noFill/>
            <a:ln w="9525">
              <a:noFill/>
              <a:miter lim="800000"/>
              <a:headEnd/>
              <a:tailEnd/>
            </a:ln>
          </p:spPr>
        </p:pic>
        <p:pic>
          <p:nvPicPr>
            <p:cNvPr id="91168" name="Picture 32"/>
            <p:cNvPicPr>
              <a:picLocks noChangeAspect="1" noChangeArrowheads="1"/>
            </p:cNvPicPr>
            <p:nvPr/>
          </p:nvPicPr>
          <p:blipFill>
            <a:blip r:embed="rId5" cstate="print"/>
            <a:srcRect/>
            <a:stretch>
              <a:fillRect/>
            </a:stretch>
          </p:blipFill>
          <p:spPr bwMode="auto">
            <a:xfrm>
              <a:off x="3274" y="1048"/>
              <a:ext cx="973" cy="973"/>
            </a:xfrm>
            <a:prstGeom prst="rect">
              <a:avLst/>
            </a:prstGeom>
            <a:noFill/>
            <a:ln w="9525">
              <a:noFill/>
              <a:miter lim="800000"/>
              <a:headEnd/>
              <a:tailEnd/>
            </a:ln>
          </p:spPr>
        </p:pic>
        <p:pic>
          <p:nvPicPr>
            <p:cNvPr id="91169" name="Picture 33"/>
            <p:cNvPicPr>
              <a:picLocks noChangeAspect="1" noChangeArrowheads="1"/>
            </p:cNvPicPr>
            <p:nvPr/>
          </p:nvPicPr>
          <p:blipFill>
            <a:blip r:embed="rId5" cstate="print"/>
            <a:srcRect/>
            <a:stretch>
              <a:fillRect/>
            </a:stretch>
          </p:blipFill>
          <p:spPr bwMode="auto">
            <a:xfrm>
              <a:off x="4247" y="1048"/>
              <a:ext cx="973" cy="973"/>
            </a:xfrm>
            <a:prstGeom prst="rect">
              <a:avLst/>
            </a:prstGeom>
            <a:noFill/>
            <a:ln w="9525">
              <a:noFill/>
              <a:miter lim="800000"/>
              <a:headEnd/>
              <a:tailEnd/>
            </a:ln>
          </p:spPr>
        </p:pic>
        <p:pic>
          <p:nvPicPr>
            <p:cNvPr id="91170" name="Picture 34"/>
            <p:cNvPicPr>
              <a:picLocks noChangeAspect="1" noChangeArrowheads="1"/>
            </p:cNvPicPr>
            <p:nvPr/>
          </p:nvPicPr>
          <p:blipFill>
            <a:blip r:embed="rId5" cstate="print"/>
            <a:srcRect r="53906"/>
            <a:stretch>
              <a:fillRect/>
            </a:stretch>
          </p:blipFill>
          <p:spPr bwMode="auto">
            <a:xfrm>
              <a:off x="5220" y="1048"/>
              <a:ext cx="447" cy="973"/>
            </a:xfrm>
            <a:prstGeom prst="rect">
              <a:avLst/>
            </a:prstGeom>
            <a:noFill/>
            <a:ln w="9525">
              <a:noFill/>
              <a:miter lim="800000"/>
              <a:headEnd/>
              <a:tailEnd/>
            </a:ln>
          </p:spPr>
        </p:pic>
        <p:pic>
          <p:nvPicPr>
            <p:cNvPr id="91171" name="Picture 35"/>
            <p:cNvPicPr>
              <a:picLocks noChangeAspect="1" noChangeArrowheads="1"/>
            </p:cNvPicPr>
            <p:nvPr/>
          </p:nvPicPr>
          <p:blipFill>
            <a:blip r:embed="rId5" cstate="print"/>
            <a:srcRect/>
            <a:stretch>
              <a:fillRect/>
            </a:stretch>
          </p:blipFill>
          <p:spPr bwMode="auto">
            <a:xfrm>
              <a:off x="355" y="2021"/>
              <a:ext cx="973" cy="973"/>
            </a:xfrm>
            <a:prstGeom prst="rect">
              <a:avLst/>
            </a:prstGeom>
            <a:noFill/>
            <a:ln w="9525">
              <a:noFill/>
              <a:miter lim="800000"/>
              <a:headEnd/>
              <a:tailEnd/>
            </a:ln>
          </p:spPr>
        </p:pic>
        <p:pic>
          <p:nvPicPr>
            <p:cNvPr id="91172" name="Picture 36"/>
            <p:cNvPicPr>
              <a:picLocks noChangeAspect="1" noChangeArrowheads="1"/>
            </p:cNvPicPr>
            <p:nvPr/>
          </p:nvPicPr>
          <p:blipFill>
            <a:blip r:embed="rId5" cstate="print"/>
            <a:srcRect/>
            <a:stretch>
              <a:fillRect/>
            </a:stretch>
          </p:blipFill>
          <p:spPr bwMode="auto">
            <a:xfrm>
              <a:off x="1328" y="2021"/>
              <a:ext cx="973" cy="973"/>
            </a:xfrm>
            <a:prstGeom prst="rect">
              <a:avLst/>
            </a:prstGeom>
            <a:noFill/>
            <a:ln w="9525">
              <a:noFill/>
              <a:miter lim="800000"/>
              <a:headEnd/>
              <a:tailEnd/>
            </a:ln>
          </p:spPr>
        </p:pic>
        <p:pic>
          <p:nvPicPr>
            <p:cNvPr id="91173" name="Picture 37"/>
            <p:cNvPicPr>
              <a:picLocks noChangeAspect="1" noChangeArrowheads="1"/>
            </p:cNvPicPr>
            <p:nvPr/>
          </p:nvPicPr>
          <p:blipFill>
            <a:blip r:embed="rId5" cstate="print"/>
            <a:srcRect/>
            <a:stretch>
              <a:fillRect/>
            </a:stretch>
          </p:blipFill>
          <p:spPr bwMode="auto">
            <a:xfrm>
              <a:off x="2301" y="2021"/>
              <a:ext cx="973" cy="973"/>
            </a:xfrm>
            <a:prstGeom prst="rect">
              <a:avLst/>
            </a:prstGeom>
            <a:noFill/>
            <a:ln w="9525">
              <a:noFill/>
              <a:miter lim="800000"/>
              <a:headEnd/>
              <a:tailEnd/>
            </a:ln>
          </p:spPr>
        </p:pic>
        <p:pic>
          <p:nvPicPr>
            <p:cNvPr id="91174" name="Picture 38"/>
            <p:cNvPicPr>
              <a:picLocks noChangeAspect="1" noChangeArrowheads="1"/>
            </p:cNvPicPr>
            <p:nvPr/>
          </p:nvPicPr>
          <p:blipFill>
            <a:blip r:embed="rId5" cstate="print"/>
            <a:srcRect/>
            <a:stretch>
              <a:fillRect/>
            </a:stretch>
          </p:blipFill>
          <p:spPr bwMode="auto">
            <a:xfrm>
              <a:off x="3274" y="2021"/>
              <a:ext cx="973" cy="973"/>
            </a:xfrm>
            <a:prstGeom prst="rect">
              <a:avLst/>
            </a:prstGeom>
            <a:noFill/>
            <a:ln w="9525">
              <a:noFill/>
              <a:miter lim="800000"/>
              <a:headEnd/>
              <a:tailEnd/>
            </a:ln>
          </p:spPr>
        </p:pic>
        <p:pic>
          <p:nvPicPr>
            <p:cNvPr id="91175" name="Picture 39"/>
            <p:cNvPicPr>
              <a:picLocks noChangeAspect="1" noChangeArrowheads="1"/>
            </p:cNvPicPr>
            <p:nvPr/>
          </p:nvPicPr>
          <p:blipFill>
            <a:blip r:embed="rId5" cstate="print"/>
            <a:srcRect/>
            <a:stretch>
              <a:fillRect/>
            </a:stretch>
          </p:blipFill>
          <p:spPr bwMode="auto">
            <a:xfrm>
              <a:off x="4247" y="2021"/>
              <a:ext cx="973" cy="973"/>
            </a:xfrm>
            <a:prstGeom prst="rect">
              <a:avLst/>
            </a:prstGeom>
            <a:noFill/>
            <a:ln w="9525">
              <a:noFill/>
              <a:miter lim="800000"/>
              <a:headEnd/>
              <a:tailEnd/>
            </a:ln>
          </p:spPr>
        </p:pic>
        <p:pic>
          <p:nvPicPr>
            <p:cNvPr id="91176" name="Picture 40"/>
            <p:cNvPicPr>
              <a:picLocks noChangeAspect="1" noChangeArrowheads="1"/>
            </p:cNvPicPr>
            <p:nvPr/>
          </p:nvPicPr>
          <p:blipFill>
            <a:blip r:embed="rId5" cstate="print"/>
            <a:srcRect r="53906"/>
            <a:stretch>
              <a:fillRect/>
            </a:stretch>
          </p:blipFill>
          <p:spPr bwMode="auto">
            <a:xfrm>
              <a:off x="5220" y="2021"/>
              <a:ext cx="447" cy="973"/>
            </a:xfrm>
            <a:prstGeom prst="rect">
              <a:avLst/>
            </a:prstGeom>
            <a:noFill/>
            <a:ln w="9525">
              <a:noFill/>
              <a:miter lim="800000"/>
              <a:headEnd/>
              <a:tailEnd/>
            </a:ln>
          </p:spPr>
        </p:pic>
        <p:pic>
          <p:nvPicPr>
            <p:cNvPr id="91177" name="Picture 41"/>
            <p:cNvPicPr>
              <a:picLocks noChangeAspect="1" noChangeArrowheads="1"/>
            </p:cNvPicPr>
            <p:nvPr/>
          </p:nvPicPr>
          <p:blipFill>
            <a:blip r:embed="rId5" cstate="print"/>
            <a:srcRect b="34375"/>
            <a:stretch>
              <a:fillRect/>
            </a:stretch>
          </p:blipFill>
          <p:spPr bwMode="auto">
            <a:xfrm>
              <a:off x="355" y="2994"/>
              <a:ext cx="973" cy="635"/>
            </a:xfrm>
            <a:prstGeom prst="rect">
              <a:avLst/>
            </a:prstGeom>
            <a:noFill/>
            <a:ln w="9525">
              <a:noFill/>
              <a:miter lim="800000"/>
              <a:headEnd/>
              <a:tailEnd/>
            </a:ln>
          </p:spPr>
        </p:pic>
        <p:pic>
          <p:nvPicPr>
            <p:cNvPr id="91178" name="Picture 42"/>
            <p:cNvPicPr>
              <a:picLocks noChangeAspect="1" noChangeArrowheads="1"/>
            </p:cNvPicPr>
            <p:nvPr/>
          </p:nvPicPr>
          <p:blipFill>
            <a:blip r:embed="rId5" cstate="print"/>
            <a:srcRect b="34375"/>
            <a:stretch>
              <a:fillRect/>
            </a:stretch>
          </p:blipFill>
          <p:spPr bwMode="auto">
            <a:xfrm>
              <a:off x="1328" y="2994"/>
              <a:ext cx="973" cy="635"/>
            </a:xfrm>
            <a:prstGeom prst="rect">
              <a:avLst/>
            </a:prstGeom>
            <a:noFill/>
            <a:ln w="9525">
              <a:noFill/>
              <a:miter lim="800000"/>
              <a:headEnd/>
              <a:tailEnd/>
            </a:ln>
          </p:spPr>
        </p:pic>
        <p:pic>
          <p:nvPicPr>
            <p:cNvPr id="91179" name="Picture 43"/>
            <p:cNvPicPr>
              <a:picLocks noChangeAspect="1" noChangeArrowheads="1"/>
            </p:cNvPicPr>
            <p:nvPr/>
          </p:nvPicPr>
          <p:blipFill>
            <a:blip r:embed="rId5" cstate="print"/>
            <a:srcRect b="34375"/>
            <a:stretch>
              <a:fillRect/>
            </a:stretch>
          </p:blipFill>
          <p:spPr bwMode="auto">
            <a:xfrm>
              <a:off x="2301" y="2994"/>
              <a:ext cx="973" cy="635"/>
            </a:xfrm>
            <a:prstGeom prst="rect">
              <a:avLst/>
            </a:prstGeom>
            <a:noFill/>
            <a:ln w="9525">
              <a:noFill/>
              <a:miter lim="800000"/>
              <a:headEnd/>
              <a:tailEnd/>
            </a:ln>
          </p:spPr>
        </p:pic>
        <p:pic>
          <p:nvPicPr>
            <p:cNvPr id="91180" name="Picture 44"/>
            <p:cNvPicPr>
              <a:picLocks noChangeAspect="1" noChangeArrowheads="1"/>
            </p:cNvPicPr>
            <p:nvPr/>
          </p:nvPicPr>
          <p:blipFill>
            <a:blip r:embed="rId5" cstate="print"/>
            <a:srcRect b="34375"/>
            <a:stretch>
              <a:fillRect/>
            </a:stretch>
          </p:blipFill>
          <p:spPr bwMode="auto">
            <a:xfrm>
              <a:off x="3274" y="2994"/>
              <a:ext cx="973" cy="635"/>
            </a:xfrm>
            <a:prstGeom prst="rect">
              <a:avLst/>
            </a:prstGeom>
            <a:noFill/>
            <a:ln w="9525">
              <a:noFill/>
              <a:miter lim="800000"/>
              <a:headEnd/>
              <a:tailEnd/>
            </a:ln>
          </p:spPr>
        </p:pic>
        <p:pic>
          <p:nvPicPr>
            <p:cNvPr id="91181" name="Picture 45"/>
            <p:cNvPicPr>
              <a:picLocks noChangeAspect="1" noChangeArrowheads="1"/>
            </p:cNvPicPr>
            <p:nvPr/>
          </p:nvPicPr>
          <p:blipFill>
            <a:blip r:embed="rId5" cstate="print"/>
            <a:srcRect b="34375"/>
            <a:stretch>
              <a:fillRect/>
            </a:stretch>
          </p:blipFill>
          <p:spPr bwMode="auto">
            <a:xfrm>
              <a:off x="4247" y="2994"/>
              <a:ext cx="973" cy="635"/>
            </a:xfrm>
            <a:prstGeom prst="rect">
              <a:avLst/>
            </a:prstGeom>
            <a:noFill/>
            <a:ln w="9525">
              <a:noFill/>
              <a:miter lim="800000"/>
              <a:headEnd/>
              <a:tailEnd/>
            </a:ln>
          </p:spPr>
        </p:pic>
        <p:pic>
          <p:nvPicPr>
            <p:cNvPr id="91182" name="Picture 46"/>
            <p:cNvPicPr>
              <a:picLocks noChangeAspect="1" noChangeArrowheads="1"/>
            </p:cNvPicPr>
            <p:nvPr/>
          </p:nvPicPr>
          <p:blipFill>
            <a:blip r:embed="rId5" cstate="print"/>
            <a:srcRect r="53906" b="34375"/>
            <a:stretch>
              <a:fillRect/>
            </a:stretch>
          </p:blipFill>
          <p:spPr bwMode="auto">
            <a:xfrm>
              <a:off x="5220" y="2994"/>
              <a:ext cx="447" cy="635"/>
            </a:xfrm>
            <a:prstGeom prst="rect">
              <a:avLst/>
            </a:prstGeom>
            <a:noFill/>
            <a:ln w="9525">
              <a:noFill/>
              <a:miter lim="800000"/>
              <a:headEnd/>
              <a:tailEnd/>
            </a:ln>
          </p:spPr>
        </p:pic>
      </p:grpSp>
      <p:sp>
        <p:nvSpPr>
          <p:cNvPr id="91183" name="Rectangle 47"/>
          <p:cNvSpPr>
            <a:spLocks noChangeArrowheads="1"/>
          </p:cNvSpPr>
          <p:nvPr/>
        </p:nvSpPr>
        <p:spPr bwMode="auto">
          <a:xfrm>
            <a:off x="563563" y="1663700"/>
            <a:ext cx="8432800" cy="4097338"/>
          </a:xfrm>
          <a:prstGeom prst="rect">
            <a:avLst/>
          </a:prstGeom>
          <a:noFill/>
          <a:ln w="9525">
            <a:noFill/>
            <a:miter lim="800000"/>
            <a:headEnd/>
            <a:tailEnd/>
          </a:ln>
        </p:spPr>
        <p:txBody>
          <a:bodyPr/>
          <a:lstStyle/>
          <a:p>
            <a:endParaRPr lang="en-US"/>
          </a:p>
        </p:txBody>
      </p:sp>
      <p:sp>
        <p:nvSpPr>
          <p:cNvPr id="91184" name="Line 48"/>
          <p:cNvSpPr>
            <a:spLocks noChangeShapeType="1"/>
          </p:cNvSpPr>
          <p:nvPr/>
        </p:nvSpPr>
        <p:spPr bwMode="auto">
          <a:xfrm>
            <a:off x="563563" y="5419725"/>
            <a:ext cx="8432800" cy="1588"/>
          </a:xfrm>
          <a:prstGeom prst="line">
            <a:avLst/>
          </a:prstGeom>
          <a:noFill/>
          <a:ln w="0">
            <a:solidFill>
              <a:srgbClr val="000000"/>
            </a:solidFill>
            <a:prstDash val="sysDot"/>
            <a:round/>
            <a:headEnd/>
            <a:tailEnd/>
          </a:ln>
        </p:spPr>
        <p:txBody>
          <a:bodyPr/>
          <a:lstStyle/>
          <a:p>
            <a:endParaRPr lang="en-US"/>
          </a:p>
        </p:txBody>
      </p:sp>
      <p:sp>
        <p:nvSpPr>
          <p:cNvPr id="91185" name="Line 49"/>
          <p:cNvSpPr>
            <a:spLocks noChangeShapeType="1"/>
          </p:cNvSpPr>
          <p:nvPr/>
        </p:nvSpPr>
        <p:spPr bwMode="auto">
          <a:xfrm>
            <a:off x="563563" y="5078413"/>
            <a:ext cx="8432800" cy="1587"/>
          </a:xfrm>
          <a:prstGeom prst="line">
            <a:avLst/>
          </a:prstGeom>
          <a:noFill/>
          <a:ln w="0">
            <a:solidFill>
              <a:srgbClr val="000000"/>
            </a:solidFill>
            <a:prstDash val="sysDot"/>
            <a:round/>
            <a:headEnd/>
            <a:tailEnd/>
          </a:ln>
        </p:spPr>
        <p:txBody>
          <a:bodyPr/>
          <a:lstStyle/>
          <a:p>
            <a:endParaRPr lang="en-US"/>
          </a:p>
        </p:txBody>
      </p:sp>
      <p:sp>
        <p:nvSpPr>
          <p:cNvPr id="91186" name="Line 50"/>
          <p:cNvSpPr>
            <a:spLocks noChangeShapeType="1"/>
          </p:cNvSpPr>
          <p:nvPr/>
        </p:nvSpPr>
        <p:spPr bwMode="auto">
          <a:xfrm>
            <a:off x="563563" y="4738688"/>
            <a:ext cx="8432800" cy="1587"/>
          </a:xfrm>
          <a:prstGeom prst="line">
            <a:avLst/>
          </a:prstGeom>
          <a:noFill/>
          <a:ln w="0">
            <a:solidFill>
              <a:srgbClr val="000000"/>
            </a:solidFill>
            <a:prstDash val="sysDot"/>
            <a:round/>
            <a:headEnd/>
            <a:tailEnd/>
          </a:ln>
        </p:spPr>
        <p:txBody>
          <a:bodyPr/>
          <a:lstStyle/>
          <a:p>
            <a:endParaRPr lang="en-US"/>
          </a:p>
        </p:txBody>
      </p:sp>
      <p:sp>
        <p:nvSpPr>
          <p:cNvPr id="91187" name="Line 51"/>
          <p:cNvSpPr>
            <a:spLocks noChangeShapeType="1"/>
          </p:cNvSpPr>
          <p:nvPr/>
        </p:nvSpPr>
        <p:spPr bwMode="auto">
          <a:xfrm>
            <a:off x="563563" y="4394200"/>
            <a:ext cx="8432800" cy="1588"/>
          </a:xfrm>
          <a:prstGeom prst="line">
            <a:avLst/>
          </a:prstGeom>
          <a:noFill/>
          <a:ln w="0">
            <a:solidFill>
              <a:srgbClr val="000000"/>
            </a:solidFill>
            <a:prstDash val="sysDot"/>
            <a:round/>
            <a:headEnd/>
            <a:tailEnd/>
          </a:ln>
        </p:spPr>
        <p:txBody>
          <a:bodyPr/>
          <a:lstStyle/>
          <a:p>
            <a:endParaRPr lang="en-US"/>
          </a:p>
        </p:txBody>
      </p:sp>
      <p:sp>
        <p:nvSpPr>
          <p:cNvPr id="91188" name="Line 52"/>
          <p:cNvSpPr>
            <a:spLocks noChangeShapeType="1"/>
          </p:cNvSpPr>
          <p:nvPr/>
        </p:nvSpPr>
        <p:spPr bwMode="auto">
          <a:xfrm>
            <a:off x="563563" y="4052888"/>
            <a:ext cx="8432800" cy="1587"/>
          </a:xfrm>
          <a:prstGeom prst="line">
            <a:avLst/>
          </a:prstGeom>
          <a:noFill/>
          <a:ln w="0">
            <a:solidFill>
              <a:srgbClr val="000000"/>
            </a:solidFill>
            <a:prstDash val="sysDot"/>
            <a:round/>
            <a:headEnd/>
            <a:tailEnd/>
          </a:ln>
        </p:spPr>
        <p:txBody>
          <a:bodyPr/>
          <a:lstStyle/>
          <a:p>
            <a:endParaRPr lang="en-US"/>
          </a:p>
        </p:txBody>
      </p:sp>
      <p:sp>
        <p:nvSpPr>
          <p:cNvPr id="91189" name="Line 53"/>
          <p:cNvSpPr>
            <a:spLocks noChangeShapeType="1"/>
          </p:cNvSpPr>
          <p:nvPr/>
        </p:nvSpPr>
        <p:spPr bwMode="auto">
          <a:xfrm>
            <a:off x="563563" y="3713163"/>
            <a:ext cx="8432800" cy="1587"/>
          </a:xfrm>
          <a:prstGeom prst="line">
            <a:avLst/>
          </a:prstGeom>
          <a:noFill/>
          <a:ln w="0">
            <a:solidFill>
              <a:srgbClr val="000000"/>
            </a:solidFill>
            <a:prstDash val="sysDot"/>
            <a:round/>
            <a:headEnd/>
            <a:tailEnd/>
          </a:ln>
        </p:spPr>
        <p:txBody>
          <a:bodyPr/>
          <a:lstStyle/>
          <a:p>
            <a:endParaRPr lang="en-US"/>
          </a:p>
        </p:txBody>
      </p:sp>
      <p:sp>
        <p:nvSpPr>
          <p:cNvPr id="91190" name="Line 54"/>
          <p:cNvSpPr>
            <a:spLocks noChangeShapeType="1"/>
          </p:cNvSpPr>
          <p:nvPr/>
        </p:nvSpPr>
        <p:spPr bwMode="auto">
          <a:xfrm>
            <a:off x="563563" y="3371850"/>
            <a:ext cx="8432800" cy="1588"/>
          </a:xfrm>
          <a:prstGeom prst="line">
            <a:avLst/>
          </a:prstGeom>
          <a:noFill/>
          <a:ln w="0">
            <a:solidFill>
              <a:srgbClr val="000000"/>
            </a:solidFill>
            <a:prstDash val="sysDot"/>
            <a:round/>
            <a:headEnd/>
            <a:tailEnd/>
          </a:ln>
        </p:spPr>
        <p:txBody>
          <a:bodyPr/>
          <a:lstStyle/>
          <a:p>
            <a:endParaRPr lang="en-US"/>
          </a:p>
        </p:txBody>
      </p:sp>
      <p:sp>
        <p:nvSpPr>
          <p:cNvPr id="91191" name="Line 55"/>
          <p:cNvSpPr>
            <a:spLocks noChangeShapeType="1"/>
          </p:cNvSpPr>
          <p:nvPr/>
        </p:nvSpPr>
        <p:spPr bwMode="auto">
          <a:xfrm>
            <a:off x="563563" y="3030538"/>
            <a:ext cx="8432800" cy="1587"/>
          </a:xfrm>
          <a:prstGeom prst="line">
            <a:avLst/>
          </a:prstGeom>
          <a:noFill/>
          <a:ln w="0">
            <a:solidFill>
              <a:srgbClr val="000000"/>
            </a:solidFill>
            <a:prstDash val="sysDot"/>
            <a:round/>
            <a:headEnd/>
            <a:tailEnd/>
          </a:ln>
        </p:spPr>
        <p:txBody>
          <a:bodyPr/>
          <a:lstStyle/>
          <a:p>
            <a:endParaRPr lang="en-US"/>
          </a:p>
        </p:txBody>
      </p:sp>
      <p:sp>
        <p:nvSpPr>
          <p:cNvPr id="91192" name="Line 56"/>
          <p:cNvSpPr>
            <a:spLocks noChangeShapeType="1"/>
          </p:cNvSpPr>
          <p:nvPr/>
        </p:nvSpPr>
        <p:spPr bwMode="auto">
          <a:xfrm>
            <a:off x="563563" y="2689225"/>
            <a:ext cx="8432800" cy="1588"/>
          </a:xfrm>
          <a:prstGeom prst="line">
            <a:avLst/>
          </a:prstGeom>
          <a:noFill/>
          <a:ln w="0">
            <a:solidFill>
              <a:srgbClr val="000000"/>
            </a:solidFill>
            <a:prstDash val="sysDot"/>
            <a:round/>
            <a:headEnd/>
            <a:tailEnd/>
          </a:ln>
        </p:spPr>
        <p:txBody>
          <a:bodyPr/>
          <a:lstStyle/>
          <a:p>
            <a:endParaRPr lang="en-US"/>
          </a:p>
        </p:txBody>
      </p:sp>
      <p:sp>
        <p:nvSpPr>
          <p:cNvPr id="91193" name="Line 57"/>
          <p:cNvSpPr>
            <a:spLocks noChangeShapeType="1"/>
          </p:cNvSpPr>
          <p:nvPr/>
        </p:nvSpPr>
        <p:spPr bwMode="auto">
          <a:xfrm>
            <a:off x="563563" y="2346325"/>
            <a:ext cx="8432800" cy="1588"/>
          </a:xfrm>
          <a:prstGeom prst="line">
            <a:avLst/>
          </a:prstGeom>
          <a:noFill/>
          <a:ln w="0">
            <a:solidFill>
              <a:srgbClr val="000000"/>
            </a:solidFill>
            <a:prstDash val="sysDot"/>
            <a:round/>
            <a:headEnd/>
            <a:tailEnd/>
          </a:ln>
        </p:spPr>
        <p:txBody>
          <a:bodyPr/>
          <a:lstStyle/>
          <a:p>
            <a:endParaRPr lang="en-US"/>
          </a:p>
        </p:txBody>
      </p:sp>
      <p:sp>
        <p:nvSpPr>
          <p:cNvPr id="91194" name="Line 58"/>
          <p:cNvSpPr>
            <a:spLocks noChangeShapeType="1"/>
          </p:cNvSpPr>
          <p:nvPr/>
        </p:nvSpPr>
        <p:spPr bwMode="auto">
          <a:xfrm>
            <a:off x="563563" y="2005013"/>
            <a:ext cx="8432800" cy="1587"/>
          </a:xfrm>
          <a:prstGeom prst="line">
            <a:avLst/>
          </a:prstGeom>
          <a:noFill/>
          <a:ln w="0">
            <a:solidFill>
              <a:srgbClr val="000000"/>
            </a:solidFill>
            <a:prstDash val="sysDot"/>
            <a:round/>
            <a:headEnd/>
            <a:tailEnd/>
          </a:ln>
        </p:spPr>
        <p:txBody>
          <a:bodyPr/>
          <a:lstStyle/>
          <a:p>
            <a:endParaRPr lang="en-US"/>
          </a:p>
        </p:txBody>
      </p:sp>
      <p:sp>
        <p:nvSpPr>
          <p:cNvPr id="91195" name="Line 59"/>
          <p:cNvSpPr>
            <a:spLocks noChangeShapeType="1"/>
          </p:cNvSpPr>
          <p:nvPr/>
        </p:nvSpPr>
        <p:spPr bwMode="auto">
          <a:xfrm>
            <a:off x="563563" y="1663700"/>
            <a:ext cx="8432800" cy="1588"/>
          </a:xfrm>
          <a:prstGeom prst="line">
            <a:avLst/>
          </a:prstGeom>
          <a:noFill/>
          <a:ln w="0">
            <a:solidFill>
              <a:srgbClr val="000000"/>
            </a:solidFill>
            <a:prstDash val="sysDot"/>
            <a:round/>
            <a:headEnd/>
            <a:tailEnd/>
          </a:ln>
        </p:spPr>
        <p:txBody>
          <a:bodyPr/>
          <a:lstStyle/>
          <a:p>
            <a:endParaRPr lang="en-US"/>
          </a:p>
        </p:txBody>
      </p:sp>
      <p:sp>
        <p:nvSpPr>
          <p:cNvPr id="91196" name="Line 60"/>
          <p:cNvSpPr>
            <a:spLocks noChangeShapeType="1"/>
          </p:cNvSpPr>
          <p:nvPr/>
        </p:nvSpPr>
        <p:spPr bwMode="auto">
          <a:xfrm>
            <a:off x="3376613" y="1663700"/>
            <a:ext cx="1587" cy="4097338"/>
          </a:xfrm>
          <a:prstGeom prst="line">
            <a:avLst/>
          </a:prstGeom>
          <a:noFill/>
          <a:ln w="0">
            <a:solidFill>
              <a:srgbClr val="000000"/>
            </a:solidFill>
            <a:round/>
            <a:headEnd/>
            <a:tailEnd/>
          </a:ln>
        </p:spPr>
        <p:txBody>
          <a:bodyPr/>
          <a:lstStyle/>
          <a:p>
            <a:endParaRPr lang="en-US"/>
          </a:p>
        </p:txBody>
      </p:sp>
      <p:sp>
        <p:nvSpPr>
          <p:cNvPr id="91197" name="Line 61"/>
          <p:cNvSpPr>
            <a:spLocks noChangeShapeType="1"/>
          </p:cNvSpPr>
          <p:nvPr/>
        </p:nvSpPr>
        <p:spPr bwMode="auto">
          <a:xfrm>
            <a:off x="6184900" y="1663700"/>
            <a:ext cx="1588" cy="4097338"/>
          </a:xfrm>
          <a:prstGeom prst="line">
            <a:avLst/>
          </a:prstGeom>
          <a:noFill/>
          <a:ln w="0">
            <a:solidFill>
              <a:srgbClr val="000000"/>
            </a:solidFill>
            <a:round/>
            <a:headEnd/>
            <a:tailEnd/>
          </a:ln>
        </p:spPr>
        <p:txBody>
          <a:bodyPr/>
          <a:lstStyle/>
          <a:p>
            <a:endParaRPr lang="en-US"/>
          </a:p>
        </p:txBody>
      </p:sp>
      <p:sp>
        <p:nvSpPr>
          <p:cNvPr id="91198" name="Line 62"/>
          <p:cNvSpPr>
            <a:spLocks noChangeShapeType="1"/>
          </p:cNvSpPr>
          <p:nvPr/>
        </p:nvSpPr>
        <p:spPr bwMode="auto">
          <a:xfrm>
            <a:off x="8996363" y="1663700"/>
            <a:ext cx="1587" cy="4097338"/>
          </a:xfrm>
          <a:prstGeom prst="line">
            <a:avLst/>
          </a:prstGeom>
          <a:noFill/>
          <a:ln w="0">
            <a:solidFill>
              <a:srgbClr val="000000"/>
            </a:solidFill>
            <a:round/>
            <a:headEnd/>
            <a:tailEnd/>
          </a:ln>
        </p:spPr>
        <p:txBody>
          <a:bodyPr/>
          <a:lstStyle/>
          <a:p>
            <a:endParaRPr lang="en-US"/>
          </a:p>
        </p:txBody>
      </p:sp>
      <p:sp>
        <p:nvSpPr>
          <p:cNvPr id="91199" name="Rectangle 63"/>
          <p:cNvSpPr>
            <a:spLocks noChangeArrowheads="1"/>
          </p:cNvSpPr>
          <p:nvPr/>
        </p:nvSpPr>
        <p:spPr bwMode="auto">
          <a:xfrm>
            <a:off x="563563" y="1663700"/>
            <a:ext cx="8432800" cy="4097338"/>
          </a:xfrm>
          <a:prstGeom prst="rect">
            <a:avLst/>
          </a:prstGeom>
          <a:noFill/>
          <a:ln w="0">
            <a:solidFill>
              <a:srgbClr val="000000"/>
            </a:solidFill>
            <a:miter lim="800000"/>
            <a:headEnd/>
            <a:tailEnd/>
          </a:ln>
        </p:spPr>
        <p:txBody>
          <a:bodyPr/>
          <a:lstStyle/>
          <a:p>
            <a:endParaRPr lang="en-US"/>
          </a:p>
        </p:txBody>
      </p:sp>
      <p:sp>
        <p:nvSpPr>
          <p:cNvPr id="91200" name="Rectangle 64"/>
          <p:cNvSpPr>
            <a:spLocks noChangeArrowheads="1"/>
          </p:cNvSpPr>
          <p:nvPr/>
        </p:nvSpPr>
        <p:spPr bwMode="auto">
          <a:xfrm>
            <a:off x="1406525" y="4862513"/>
            <a:ext cx="1123950" cy="654050"/>
          </a:xfrm>
          <a:prstGeom prst="rect">
            <a:avLst/>
          </a:prstGeom>
          <a:solidFill>
            <a:srgbClr val="00CCFF"/>
          </a:solidFill>
          <a:ln w="12700">
            <a:solidFill>
              <a:srgbClr val="000000"/>
            </a:solidFill>
            <a:miter lim="800000"/>
            <a:headEnd/>
            <a:tailEnd/>
          </a:ln>
        </p:spPr>
        <p:txBody>
          <a:bodyPr/>
          <a:lstStyle/>
          <a:p>
            <a:endParaRPr lang="en-US"/>
          </a:p>
        </p:txBody>
      </p:sp>
      <p:sp>
        <p:nvSpPr>
          <p:cNvPr id="91201" name="Rectangle 65"/>
          <p:cNvSpPr>
            <a:spLocks noChangeArrowheads="1"/>
          </p:cNvSpPr>
          <p:nvPr/>
        </p:nvSpPr>
        <p:spPr bwMode="auto">
          <a:xfrm>
            <a:off x="4217988" y="4384675"/>
            <a:ext cx="1122362" cy="260350"/>
          </a:xfrm>
          <a:prstGeom prst="rect">
            <a:avLst/>
          </a:prstGeom>
          <a:solidFill>
            <a:srgbClr val="00CCFF"/>
          </a:solidFill>
          <a:ln w="12700">
            <a:solidFill>
              <a:srgbClr val="000000"/>
            </a:solidFill>
            <a:miter lim="800000"/>
            <a:headEnd/>
            <a:tailEnd/>
          </a:ln>
        </p:spPr>
        <p:txBody>
          <a:bodyPr/>
          <a:lstStyle/>
          <a:p>
            <a:endParaRPr lang="en-US"/>
          </a:p>
        </p:txBody>
      </p:sp>
      <p:sp>
        <p:nvSpPr>
          <p:cNvPr id="91202" name="Rectangle 66"/>
          <p:cNvSpPr>
            <a:spLocks noChangeArrowheads="1"/>
          </p:cNvSpPr>
          <p:nvPr/>
        </p:nvSpPr>
        <p:spPr bwMode="auto">
          <a:xfrm>
            <a:off x="7026275" y="3965575"/>
            <a:ext cx="1125538" cy="658813"/>
          </a:xfrm>
          <a:prstGeom prst="rect">
            <a:avLst/>
          </a:prstGeom>
          <a:solidFill>
            <a:srgbClr val="00CCFF"/>
          </a:solidFill>
          <a:ln w="12700">
            <a:solidFill>
              <a:srgbClr val="000000"/>
            </a:solidFill>
            <a:miter lim="800000"/>
            <a:headEnd/>
            <a:tailEnd/>
          </a:ln>
        </p:spPr>
        <p:txBody>
          <a:bodyPr/>
          <a:lstStyle/>
          <a:p>
            <a:endParaRPr lang="en-US"/>
          </a:p>
        </p:txBody>
      </p:sp>
      <p:sp>
        <p:nvSpPr>
          <p:cNvPr id="91203" name="Rectangle 67"/>
          <p:cNvSpPr>
            <a:spLocks noChangeArrowheads="1"/>
          </p:cNvSpPr>
          <p:nvPr/>
        </p:nvSpPr>
        <p:spPr bwMode="auto">
          <a:xfrm>
            <a:off x="1406525" y="2171700"/>
            <a:ext cx="1123950" cy="2690813"/>
          </a:xfrm>
          <a:prstGeom prst="rect">
            <a:avLst/>
          </a:prstGeom>
          <a:solidFill>
            <a:srgbClr val="00CCFF"/>
          </a:solidFill>
          <a:ln w="12700">
            <a:solidFill>
              <a:srgbClr val="000000"/>
            </a:solidFill>
            <a:miter lim="800000"/>
            <a:headEnd/>
            <a:tailEnd/>
          </a:ln>
        </p:spPr>
        <p:txBody>
          <a:bodyPr/>
          <a:lstStyle/>
          <a:p>
            <a:endParaRPr lang="en-US"/>
          </a:p>
        </p:txBody>
      </p:sp>
      <p:sp>
        <p:nvSpPr>
          <p:cNvPr id="91204" name="Rectangle 68"/>
          <p:cNvSpPr>
            <a:spLocks noChangeArrowheads="1"/>
          </p:cNvSpPr>
          <p:nvPr/>
        </p:nvSpPr>
        <p:spPr bwMode="auto">
          <a:xfrm>
            <a:off x="4217988" y="2052638"/>
            <a:ext cx="1122362" cy="2332037"/>
          </a:xfrm>
          <a:prstGeom prst="rect">
            <a:avLst/>
          </a:prstGeom>
          <a:solidFill>
            <a:srgbClr val="00CCFF"/>
          </a:solidFill>
          <a:ln w="12700">
            <a:solidFill>
              <a:srgbClr val="000000"/>
            </a:solidFill>
            <a:miter lim="800000"/>
            <a:headEnd/>
            <a:tailEnd/>
          </a:ln>
        </p:spPr>
        <p:txBody>
          <a:bodyPr/>
          <a:lstStyle/>
          <a:p>
            <a:endParaRPr lang="en-US"/>
          </a:p>
        </p:txBody>
      </p:sp>
      <p:sp>
        <p:nvSpPr>
          <p:cNvPr id="91205" name="Rectangle 69"/>
          <p:cNvSpPr>
            <a:spLocks noChangeArrowheads="1"/>
          </p:cNvSpPr>
          <p:nvPr/>
        </p:nvSpPr>
        <p:spPr bwMode="auto">
          <a:xfrm>
            <a:off x="7026275" y="2047875"/>
            <a:ext cx="1125538" cy="1917700"/>
          </a:xfrm>
          <a:prstGeom prst="rect">
            <a:avLst/>
          </a:prstGeom>
          <a:solidFill>
            <a:srgbClr val="00CCFF"/>
          </a:solidFill>
          <a:ln w="12700">
            <a:solidFill>
              <a:srgbClr val="000000"/>
            </a:solidFill>
            <a:miter lim="800000"/>
            <a:headEnd/>
            <a:tailEnd/>
          </a:ln>
        </p:spPr>
        <p:txBody>
          <a:bodyPr/>
          <a:lstStyle/>
          <a:p>
            <a:endParaRPr lang="en-US"/>
          </a:p>
        </p:txBody>
      </p:sp>
      <p:sp>
        <p:nvSpPr>
          <p:cNvPr id="91206" name="Rectangle 70"/>
          <p:cNvSpPr>
            <a:spLocks noChangeArrowheads="1"/>
          </p:cNvSpPr>
          <p:nvPr/>
        </p:nvSpPr>
        <p:spPr bwMode="auto">
          <a:xfrm>
            <a:off x="4217988" y="1954213"/>
            <a:ext cx="1122362" cy="98425"/>
          </a:xfrm>
          <a:prstGeom prst="rect">
            <a:avLst/>
          </a:prstGeom>
          <a:solidFill>
            <a:srgbClr val="00CCFF"/>
          </a:solidFill>
          <a:ln w="12700">
            <a:solidFill>
              <a:srgbClr val="000000"/>
            </a:solidFill>
            <a:miter lim="800000"/>
            <a:headEnd/>
            <a:tailEnd/>
          </a:ln>
        </p:spPr>
        <p:txBody>
          <a:bodyPr/>
          <a:lstStyle/>
          <a:p>
            <a:endParaRPr lang="en-US"/>
          </a:p>
        </p:txBody>
      </p:sp>
      <p:sp>
        <p:nvSpPr>
          <p:cNvPr id="91207" name="Rectangle 71"/>
          <p:cNvSpPr>
            <a:spLocks noChangeArrowheads="1"/>
          </p:cNvSpPr>
          <p:nvPr/>
        </p:nvSpPr>
        <p:spPr bwMode="auto">
          <a:xfrm>
            <a:off x="7026275" y="1990725"/>
            <a:ext cx="1125538" cy="57150"/>
          </a:xfrm>
          <a:prstGeom prst="rect">
            <a:avLst/>
          </a:prstGeom>
          <a:solidFill>
            <a:srgbClr val="00CCFF"/>
          </a:solidFill>
          <a:ln w="12700">
            <a:solidFill>
              <a:srgbClr val="000000"/>
            </a:solidFill>
            <a:miter lim="800000"/>
            <a:headEnd/>
            <a:tailEnd/>
          </a:ln>
        </p:spPr>
        <p:txBody>
          <a:bodyPr/>
          <a:lstStyle/>
          <a:p>
            <a:endParaRPr lang="en-US"/>
          </a:p>
        </p:txBody>
      </p:sp>
      <p:sp>
        <p:nvSpPr>
          <p:cNvPr id="91208" name="Line 72"/>
          <p:cNvSpPr>
            <a:spLocks noChangeShapeType="1"/>
          </p:cNvSpPr>
          <p:nvPr/>
        </p:nvSpPr>
        <p:spPr bwMode="auto">
          <a:xfrm>
            <a:off x="563563" y="1663700"/>
            <a:ext cx="1587" cy="4097338"/>
          </a:xfrm>
          <a:prstGeom prst="line">
            <a:avLst/>
          </a:prstGeom>
          <a:noFill/>
          <a:ln w="0">
            <a:solidFill>
              <a:srgbClr val="000000"/>
            </a:solidFill>
            <a:round/>
            <a:headEnd/>
            <a:tailEnd/>
          </a:ln>
        </p:spPr>
        <p:txBody>
          <a:bodyPr/>
          <a:lstStyle/>
          <a:p>
            <a:endParaRPr lang="en-US"/>
          </a:p>
        </p:txBody>
      </p:sp>
      <p:sp>
        <p:nvSpPr>
          <p:cNvPr id="91209" name="Line 73"/>
          <p:cNvSpPr>
            <a:spLocks noChangeShapeType="1"/>
          </p:cNvSpPr>
          <p:nvPr/>
        </p:nvSpPr>
        <p:spPr bwMode="auto">
          <a:xfrm>
            <a:off x="519113" y="5761038"/>
            <a:ext cx="44450" cy="1587"/>
          </a:xfrm>
          <a:prstGeom prst="line">
            <a:avLst/>
          </a:prstGeom>
          <a:noFill/>
          <a:ln w="0">
            <a:solidFill>
              <a:srgbClr val="000000"/>
            </a:solidFill>
            <a:round/>
            <a:headEnd/>
            <a:tailEnd/>
          </a:ln>
        </p:spPr>
        <p:txBody>
          <a:bodyPr/>
          <a:lstStyle/>
          <a:p>
            <a:endParaRPr lang="en-US"/>
          </a:p>
        </p:txBody>
      </p:sp>
      <p:sp>
        <p:nvSpPr>
          <p:cNvPr id="91210" name="Line 74"/>
          <p:cNvSpPr>
            <a:spLocks noChangeShapeType="1"/>
          </p:cNvSpPr>
          <p:nvPr/>
        </p:nvSpPr>
        <p:spPr bwMode="auto">
          <a:xfrm>
            <a:off x="519113" y="5419725"/>
            <a:ext cx="44450" cy="1588"/>
          </a:xfrm>
          <a:prstGeom prst="line">
            <a:avLst/>
          </a:prstGeom>
          <a:noFill/>
          <a:ln w="0">
            <a:solidFill>
              <a:srgbClr val="000000"/>
            </a:solidFill>
            <a:round/>
            <a:headEnd/>
            <a:tailEnd/>
          </a:ln>
        </p:spPr>
        <p:txBody>
          <a:bodyPr/>
          <a:lstStyle/>
          <a:p>
            <a:endParaRPr lang="en-US"/>
          </a:p>
        </p:txBody>
      </p:sp>
      <p:sp>
        <p:nvSpPr>
          <p:cNvPr id="91211" name="Line 75"/>
          <p:cNvSpPr>
            <a:spLocks noChangeShapeType="1"/>
          </p:cNvSpPr>
          <p:nvPr/>
        </p:nvSpPr>
        <p:spPr bwMode="auto">
          <a:xfrm>
            <a:off x="519113" y="5078413"/>
            <a:ext cx="44450" cy="1587"/>
          </a:xfrm>
          <a:prstGeom prst="line">
            <a:avLst/>
          </a:prstGeom>
          <a:noFill/>
          <a:ln w="0">
            <a:solidFill>
              <a:srgbClr val="000000"/>
            </a:solidFill>
            <a:round/>
            <a:headEnd/>
            <a:tailEnd/>
          </a:ln>
        </p:spPr>
        <p:txBody>
          <a:bodyPr/>
          <a:lstStyle/>
          <a:p>
            <a:endParaRPr lang="en-US"/>
          </a:p>
        </p:txBody>
      </p:sp>
      <p:sp>
        <p:nvSpPr>
          <p:cNvPr id="91212" name="Line 76"/>
          <p:cNvSpPr>
            <a:spLocks noChangeShapeType="1"/>
          </p:cNvSpPr>
          <p:nvPr/>
        </p:nvSpPr>
        <p:spPr bwMode="auto">
          <a:xfrm>
            <a:off x="519113" y="4738688"/>
            <a:ext cx="44450" cy="1587"/>
          </a:xfrm>
          <a:prstGeom prst="line">
            <a:avLst/>
          </a:prstGeom>
          <a:noFill/>
          <a:ln w="0">
            <a:solidFill>
              <a:srgbClr val="000000"/>
            </a:solidFill>
            <a:round/>
            <a:headEnd/>
            <a:tailEnd/>
          </a:ln>
        </p:spPr>
        <p:txBody>
          <a:bodyPr/>
          <a:lstStyle/>
          <a:p>
            <a:endParaRPr lang="en-US"/>
          </a:p>
        </p:txBody>
      </p:sp>
      <p:sp>
        <p:nvSpPr>
          <p:cNvPr id="91213" name="Line 77"/>
          <p:cNvSpPr>
            <a:spLocks noChangeShapeType="1"/>
          </p:cNvSpPr>
          <p:nvPr/>
        </p:nvSpPr>
        <p:spPr bwMode="auto">
          <a:xfrm>
            <a:off x="519113" y="4394200"/>
            <a:ext cx="44450" cy="1588"/>
          </a:xfrm>
          <a:prstGeom prst="line">
            <a:avLst/>
          </a:prstGeom>
          <a:noFill/>
          <a:ln w="0">
            <a:solidFill>
              <a:srgbClr val="000000"/>
            </a:solidFill>
            <a:round/>
            <a:headEnd/>
            <a:tailEnd/>
          </a:ln>
        </p:spPr>
        <p:txBody>
          <a:bodyPr/>
          <a:lstStyle/>
          <a:p>
            <a:endParaRPr lang="en-US"/>
          </a:p>
        </p:txBody>
      </p:sp>
      <p:sp>
        <p:nvSpPr>
          <p:cNvPr id="91214" name="Line 78"/>
          <p:cNvSpPr>
            <a:spLocks noChangeShapeType="1"/>
          </p:cNvSpPr>
          <p:nvPr/>
        </p:nvSpPr>
        <p:spPr bwMode="auto">
          <a:xfrm>
            <a:off x="519113" y="4052888"/>
            <a:ext cx="44450" cy="1587"/>
          </a:xfrm>
          <a:prstGeom prst="line">
            <a:avLst/>
          </a:prstGeom>
          <a:noFill/>
          <a:ln w="0">
            <a:solidFill>
              <a:srgbClr val="000000"/>
            </a:solidFill>
            <a:round/>
            <a:headEnd/>
            <a:tailEnd/>
          </a:ln>
        </p:spPr>
        <p:txBody>
          <a:bodyPr/>
          <a:lstStyle/>
          <a:p>
            <a:endParaRPr lang="en-US"/>
          </a:p>
        </p:txBody>
      </p:sp>
      <p:sp>
        <p:nvSpPr>
          <p:cNvPr id="91215" name="Line 79"/>
          <p:cNvSpPr>
            <a:spLocks noChangeShapeType="1"/>
          </p:cNvSpPr>
          <p:nvPr/>
        </p:nvSpPr>
        <p:spPr bwMode="auto">
          <a:xfrm>
            <a:off x="519113" y="3713163"/>
            <a:ext cx="44450" cy="1587"/>
          </a:xfrm>
          <a:prstGeom prst="line">
            <a:avLst/>
          </a:prstGeom>
          <a:noFill/>
          <a:ln w="0">
            <a:solidFill>
              <a:srgbClr val="000000"/>
            </a:solidFill>
            <a:round/>
            <a:headEnd/>
            <a:tailEnd/>
          </a:ln>
        </p:spPr>
        <p:txBody>
          <a:bodyPr/>
          <a:lstStyle/>
          <a:p>
            <a:endParaRPr lang="en-US"/>
          </a:p>
        </p:txBody>
      </p:sp>
      <p:sp>
        <p:nvSpPr>
          <p:cNvPr id="91216" name="Line 80"/>
          <p:cNvSpPr>
            <a:spLocks noChangeShapeType="1"/>
          </p:cNvSpPr>
          <p:nvPr/>
        </p:nvSpPr>
        <p:spPr bwMode="auto">
          <a:xfrm>
            <a:off x="519113" y="3371850"/>
            <a:ext cx="44450" cy="1588"/>
          </a:xfrm>
          <a:prstGeom prst="line">
            <a:avLst/>
          </a:prstGeom>
          <a:noFill/>
          <a:ln w="0">
            <a:solidFill>
              <a:srgbClr val="000000"/>
            </a:solidFill>
            <a:round/>
            <a:headEnd/>
            <a:tailEnd/>
          </a:ln>
        </p:spPr>
        <p:txBody>
          <a:bodyPr/>
          <a:lstStyle/>
          <a:p>
            <a:endParaRPr lang="en-US"/>
          </a:p>
        </p:txBody>
      </p:sp>
      <p:sp>
        <p:nvSpPr>
          <p:cNvPr id="91217" name="Line 81"/>
          <p:cNvSpPr>
            <a:spLocks noChangeShapeType="1"/>
          </p:cNvSpPr>
          <p:nvPr/>
        </p:nvSpPr>
        <p:spPr bwMode="auto">
          <a:xfrm>
            <a:off x="519113" y="3030538"/>
            <a:ext cx="44450" cy="1587"/>
          </a:xfrm>
          <a:prstGeom prst="line">
            <a:avLst/>
          </a:prstGeom>
          <a:noFill/>
          <a:ln w="0">
            <a:solidFill>
              <a:srgbClr val="000000"/>
            </a:solidFill>
            <a:round/>
            <a:headEnd/>
            <a:tailEnd/>
          </a:ln>
        </p:spPr>
        <p:txBody>
          <a:bodyPr/>
          <a:lstStyle/>
          <a:p>
            <a:endParaRPr lang="en-US"/>
          </a:p>
        </p:txBody>
      </p:sp>
      <p:sp>
        <p:nvSpPr>
          <p:cNvPr id="91218" name="Line 82"/>
          <p:cNvSpPr>
            <a:spLocks noChangeShapeType="1"/>
          </p:cNvSpPr>
          <p:nvPr/>
        </p:nvSpPr>
        <p:spPr bwMode="auto">
          <a:xfrm>
            <a:off x="519113" y="2689225"/>
            <a:ext cx="44450" cy="1588"/>
          </a:xfrm>
          <a:prstGeom prst="line">
            <a:avLst/>
          </a:prstGeom>
          <a:noFill/>
          <a:ln w="0">
            <a:solidFill>
              <a:srgbClr val="000000"/>
            </a:solidFill>
            <a:round/>
            <a:headEnd/>
            <a:tailEnd/>
          </a:ln>
        </p:spPr>
        <p:txBody>
          <a:bodyPr/>
          <a:lstStyle/>
          <a:p>
            <a:endParaRPr lang="en-US"/>
          </a:p>
        </p:txBody>
      </p:sp>
      <p:sp>
        <p:nvSpPr>
          <p:cNvPr id="91219" name="Line 83"/>
          <p:cNvSpPr>
            <a:spLocks noChangeShapeType="1"/>
          </p:cNvSpPr>
          <p:nvPr/>
        </p:nvSpPr>
        <p:spPr bwMode="auto">
          <a:xfrm>
            <a:off x="519113" y="2346325"/>
            <a:ext cx="44450" cy="1588"/>
          </a:xfrm>
          <a:prstGeom prst="line">
            <a:avLst/>
          </a:prstGeom>
          <a:noFill/>
          <a:ln w="0">
            <a:solidFill>
              <a:srgbClr val="000000"/>
            </a:solidFill>
            <a:round/>
            <a:headEnd/>
            <a:tailEnd/>
          </a:ln>
        </p:spPr>
        <p:txBody>
          <a:bodyPr/>
          <a:lstStyle/>
          <a:p>
            <a:endParaRPr lang="en-US"/>
          </a:p>
        </p:txBody>
      </p:sp>
      <p:sp>
        <p:nvSpPr>
          <p:cNvPr id="91220" name="Line 84"/>
          <p:cNvSpPr>
            <a:spLocks noChangeShapeType="1"/>
          </p:cNvSpPr>
          <p:nvPr/>
        </p:nvSpPr>
        <p:spPr bwMode="auto">
          <a:xfrm>
            <a:off x="519113" y="2005013"/>
            <a:ext cx="44450" cy="1587"/>
          </a:xfrm>
          <a:prstGeom prst="line">
            <a:avLst/>
          </a:prstGeom>
          <a:noFill/>
          <a:ln w="0">
            <a:solidFill>
              <a:srgbClr val="000000"/>
            </a:solidFill>
            <a:round/>
            <a:headEnd/>
            <a:tailEnd/>
          </a:ln>
        </p:spPr>
        <p:txBody>
          <a:bodyPr/>
          <a:lstStyle/>
          <a:p>
            <a:endParaRPr lang="en-US"/>
          </a:p>
        </p:txBody>
      </p:sp>
      <p:sp>
        <p:nvSpPr>
          <p:cNvPr id="91221" name="Line 85"/>
          <p:cNvSpPr>
            <a:spLocks noChangeShapeType="1"/>
          </p:cNvSpPr>
          <p:nvPr/>
        </p:nvSpPr>
        <p:spPr bwMode="auto">
          <a:xfrm>
            <a:off x="519113" y="1663700"/>
            <a:ext cx="44450" cy="1588"/>
          </a:xfrm>
          <a:prstGeom prst="line">
            <a:avLst/>
          </a:prstGeom>
          <a:noFill/>
          <a:ln w="0">
            <a:solidFill>
              <a:srgbClr val="000000"/>
            </a:solidFill>
            <a:round/>
            <a:headEnd/>
            <a:tailEnd/>
          </a:ln>
        </p:spPr>
        <p:txBody>
          <a:bodyPr/>
          <a:lstStyle/>
          <a:p>
            <a:endParaRPr lang="en-US"/>
          </a:p>
        </p:txBody>
      </p:sp>
      <p:sp>
        <p:nvSpPr>
          <p:cNvPr id="91222" name="Line 86"/>
          <p:cNvSpPr>
            <a:spLocks noChangeShapeType="1"/>
          </p:cNvSpPr>
          <p:nvPr/>
        </p:nvSpPr>
        <p:spPr bwMode="auto">
          <a:xfrm>
            <a:off x="563563" y="5761038"/>
            <a:ext cx="8432800" cy="1587"/>
          </a:xfrm>
          <a:prstGeom prst="line">
            <a:avLst/>
          </a:prstGeom>
          <a:noFill/>
          <a:ln w="0">
            <a:solidFill>
              <a:srgbClr val="000000"/>
            </a:solidFill>
            <a:round/>
            <a:headEnd/>
            <a:tailEnd/>
          </a:ln>
        </p:spPr>
        <p:txBody>
          <a:bodyPr/>
          <a:lstStyle/>
          <a:p>
            <a:endParaRPr lang="en-US"/>
          </a:p>
        </p:txBody>
      </p:sp>
      <p:sp>
        <p:nvSpPr>
          <p:cNvPr id="91223" name="Line 87"/>
          <p:cNvSpPr>
            <a:spLocks noChangeShapeType="1"/>
          </p:cNvSpPr>
          <p:nvPr/>
        </p:nvSpPr>
        <p:spPr bwMode="auto">
          <a:xfrm flipV="1">
            <a:off x="1970088" y="5727700"/>
            <a:ext cx="1587" cy="33338"/>
          </a:xfrm>
          <a:prstGeom prst="line">
            <a:avLst/>
          </a:prstGeom>
          <a:noFill/>
          <a:ln w="0">
            <a:solidFill>
              <a:srgbClr val="000000"/>
            </a:solidFill>
            <a:round/>
            <a:headEnd/>
            <a:tailEnd/>
          </a:ln>
        </p:spPr>
        <p:txBody>
          <a:bodyPr/>
          <a:lstStyle/>
          <a:p>
            <a:endParaRPr lang="en-US"/>
          </a:p>
        </p:txBody>
      </p:sp>
      <p:sp>
        <p:nvSpPr>
          <p:cNvPr id="91224" name="Line 88"/>
          <p:cNvSpPr>
            <a:spLocks noChangeShapeType="1"/>
          </p:cNvSpPr>
          <p:nvPr/>
        </p:nvSpPr>
        <p:spPr bwMode="auto">
          <a:xfrm flipV="1">
            <a:off x="4781550" y="5727700"/>
            <a:ext cx="1588" cy="33338"/>
          </a:xfrm>
          <a:prstGeom prst="line">
            <a:avLst/>
          </a:prstGeom>
          <a:noFill/>
          <a:ln w="0">
            <a:solidFill>
              <a:srgbClr val="000000"/>
            </a:solidFill>
            <a:round/>
            <a:headEnd/>
            <a:tailEnd/>
          </a:ln>
        </p:spPr>
        <p:txBody>
          <a:bodyPr/>
          <a:lstStyle/>
          <a:p>
            <a:endParaRPr lang="en-US"/>
          </a:p>
        </p:txBody>
      </p:sp>
      <p:sp>
        <p:nvSpPr>
          <p:cNvPr id="91225" name="Line 89"/>
          <p:cNvSpPr>
            <a:spLocks noChangeShapeType="1"/>
          </p:cNvSpPr>
          <p:nvPr/>
        </p:nvSpPr>
        <p:spPr bwMode="auto">
          <a:xfrm flipV="1">
            <a:off x="7589838" y="5727700"/>
            <a:ext cx="1587" cy="33338"/>
          </a:xfrm>
          <a:prstGeom prst="line">
            <a:avLst/>
          </a:prstGeom>
          <a:noFill/>
          <a:ln w="0">
            <a:solidFill>
              <a:srgbClr val="000000"/>
            </a:solidFill>
            <a:round/>
            <a:headEnd/>
            <a:tailEnd/>
          </a:ln>
        </p:spPr>
        <p:txBody>
          <a:bodyPr/>
          <a:lstStyle/>
          <a:p>
            <a:endParaRPr lang="en-US"/>
          </a:p>
        </p:txBody>
      </p:sp>
      <p:sp>
        <p:nvSpPr>
          <p:cNvPr id="91226" name="Line 90"/>
          <p:cNvSpPr>
            <a:spLocks noChangeShapeType="1"/>
          </p:cNvSpPr>
          <p:nvPr/>
        </p:nvSpPr>
        <p:spPr bwMode="auto">
          <a:xfrm flipV="1">
            <a:off x="563563" y="5715000"/>
            <a:ext cx="1587" cy="46038"/>
          </a:xfrm>
          <a:prstGeom prst="line">
            <a:avLst/>
          </a:prstGeom>
          <a:noFill/>
          <a:ln w="0">
            <a:solidFill>
              <a:srgbClr val="000000"/>
            </a:solidFill>
            <a:round/>
            <a:headEnd/>
            <a:tailEnd/>
          </a:ln>
        </p:spPr>
        <p:txBody>
          <a:bodyPr/>
          <a:lstStyle/>
          <a:p>
            <a:endParaRPr lang="en-US"/>
          </a:p>
        </p:txBody>
      </p:sp>
      <p:sp>
        <p:nvSpPr>
          <p:cNvPr id="91227" name="Line 91"/>
          <p:cNvSpPr>
            <a:spLocks noChangeShapeType="1"/>
          </p:cNvSpPr>
          <p:nvPr/>
        </p:nvSpPr>
        <p:spPr bwMode="auto">
          <a:xfrm flipV="1">
            <a:off x="3376613" y="5715000"/>
            <a:ext cx="1587" cy="46038"/>
          </a:xfrm>
          <a:prstGeom prst="line">
            <a:avLst/>
          </a:prstGeom>
          <a:noFill/>
          <a:ln w="0">
            <a:solidFill>
              <a:srgbClr val="000000"/>
            </a:solidFill>
            <a:round/>
            <a:headEnd/>
            <a:tailEnd/>
          </a:ln>
        </p:spPr>
        <p:txBody>
          <a:bodyPr/>
          <a:lstStyle/>
          <a:p>
            <a:endParaRPr lang="en-US"/>
          </a:p>
        </p:txBody>
      </p:sp>
      <p:sp>
        <p:nvSpPr>
          <p:cNvPr id="91228" name="Line 92"/>
          <p:cNvSpPr>
            <a:spLocks noChangeShapeType="1"/>
          </p:cNvSpPr>
          <p:nvPr/>
        </p:nvSpPr>
        <p:spPr bwMode="auto">
          <a:xfrm flipV="1">
            <a:off x="6184900" y="5715000"/>
            <a:ext cx="1588" cy="46038"/>
          </a:xfrm>
          <a:prstGeom prst="line">
            <a:avLst/>
          </a:prstGeom>
          <a:noFill/>
          <a:ln w="0">
            <a:solidFill>
              <a:srgbClr val="000000"/>
            </a:solidFill>
            <a:round/>
            <a:headEnd/>
            <a:tailEnd/>
          </a:ln>
        </p:spPr>
        <p:txBody>
          <a:bodyPr/>
          <a:lstStyle/>
          <a:p>
            <a:endParaRPr lang="en-US"/>
          </a:p>
        </p:txBody>
      </p:sp>
      <p:sp>
        <p:nvSpPr>
          <p:cNvPr id="91229" name="Line 93"/>
          <p:cNvSpPr>
            <a:spLocks noChangeShapeType="1"/>
          </p:cNvSpPr>
          <p:nvPr/>
        </p:nvSpPr>
        <p:spPr bwMode="auto">
          <a:xfrm flipV="1">
            <a:off x="8996363" y="5715000"/>
            <a:ext cx="1587" cy="46038"/>
          </a:xfrm>
          <a:prstGeom prst="line">
            <a:avLst/>
          </a:prstGeom>
          <a:noFill/>
          <a:ln w="0">
            <a:solidFill>
              <a:srgbClr val="000000"/>
            </a:solidFill>
            <a:round/>
            <a:headEnd/>
            <a:tailEnd/>
          </a:ln>
        </p:spPr>
        <p:txBody>
          <a:bodyPr/>
          <a:lstStyle/>
          <a:p>
            <a:endParaRPr lang="en-US"/>
          </a:p>
        </p:txBody>
      </p:sp>
      <p:sp>
        <p:nvSpPr>
          <p:cNvPr id="91230" name="Rectangle 94"/>
          <p:cNvSpPr>
            <a:spLocks noChangeArrowheads="1"/>
          </p:cNvSpPr>
          <p:nvPr/>
        </p:nvSpPr>
        <p:spPr bwMode="auto">
          <a:xfrm>
            <a:off x="1143000" y="381000"/>
            <a:ext cx="7213600" cy="974725"/>
          </a:xfrm>
          <a:prstGeom prst="rect">
            <a:avLst/>
          </a:prstGeom>
          <a:noFill/>
          <a:ln w="9525">
            <a:noFill/>
            <a:miter lim="800000"/>
            <a:headEnd/>
            <a:tailEnd/>
          </a:ln>
        </p:spPr>
        <p:txBody>
          <a:bodyPr lIns="0" tIns="0" rIns="0" bIns="0">
            <a:spAutoFit/>
          </a:bodyPr>
          <a:lstStyle/>
          <a:p>
            <a:pPr eaLnBrk="1" hangingPunct="1"/>
            <a:r>
              <a:rPr kumimoji="1" lang="es-ES" sz="3200" b="1">
                <a:solidFill>
                  <a:srgbClr val="000000"/>
                </a:solidFill>
                <a:latin typeface="Arial" pitchFamily="34" charset="0"/>
              </a:rPr>
              <a:t>Indicadores de Desarrollo Humano </a:t>
            </a:r>
          </a:p>
          <a:p>
            <a:pPr eaLnBrk="1" hangingPunct="1"/>
            <a:r>
              <a:rPr kumimoji="1" lang="es-ES" sz="3200" b="1">
                <a:solidFill>
                  <a:srgbClr val="000000"/>
                </a:solidFill>
                <a:latin typeface="Arial" pitchFamily="34" charset="0"/>
              </a:rPr>
              <a:t>3 Capitales Metropolitanas</a:t>
            </a:r>
            <a:endParaRPr kumimoji="1" lang="es-ES" sz="3200">
              <a:solidFill>
                <a:schemeClr val="tx1"/>
              </a:solidFill>
              <a:latin typeface="Times New Roman" pitchFamily="18" charset="0"/>
            </a:endParaRPr>
          </a:p>
        </p:txBody>
      </p:sp>
      <p:sp>
        <p:nvSpPr>
          <p:cNvPr id="91231" name="Rectangle 95"/>
          <p:cNvSpPr>
            <a:spLocks noChangeArrowheads="1"/>
          </p:cNvSpPr>
          <p:nvPr/>
        </p:nvSpPr>
        <p:spPr bwMode="auto">
          <a:xfrm>
            <a:off x="168275" y="5676900"/>
            <a:ext cx="365125"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0.35</a:t>
            </a:r>
            <a:endParaRPr kumimoji="1" lang="pt-BR" sz="2400">
              <a:solidFill>
                <a:schemeClr val="tx1"/>
              </a:solidFill>
              <a:latin typeface="Times New Roman" pitchFamily="18" charset="0"/>
            </a:endParaRPr>
          </a:p>
        </p:txBody>
      </p:sp>
      <p:sp>
        <p:nvSpPr>
          <p:cNvPr id="91232" name="Rectangle 96"/>
          <p:cNvSpPr>
            <a:spLocks noChangeArrowheads="1"/>
          </p:cNvSpPr>
          <p:nvPr/>
        </p:nvSpPr>
        <p:spPr bwMode="auto">
          <a:xfrm>
            <a:off x="168275" y="5335588"/>
            <a:ext cx="365125" cy="207962"/>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0.40</a:t>
            </a:r>
            <a:endParaRPr kumimoji="1" lang="pt-BR" sz="2400">
              <a:solidFill>
                <a:schemeClr val="tx1"/>
              </a:solidFill>
              <a:latin typeface="Times New Roman" pitchFamily="18" charset="0"/>
            </a:endParaRPr>
          </a:p>
        </p:txBody>
      </p:sp>
      <p:sp>
        <p:nvSpPr>
          <p:cNvPr id="91233" name="Rectangle 97"/>
          <p:cNvSpPr>
            <a:spLocks noChangeArrowheads="1"/>
          </p:cNvSpPr>
          <p:nvPr/>
        </p:nvSpPr>
        <p:spPr bwMode="auto">
          <a:xfrm>
            <a:off x="168275" y="4994275"/>
            <a:ext cx="365125"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0.45</a:t>
            </a:r>
            <a:endParaRPr kumimoji="1" lang="pt-BR" sz="2400">
              <a:solidFill>
                <a:schemeClr val="tx1"/>
              </a:solidFill>
              <a:latin typeface="Times New Roman" pitchFamily="18" charset="0"/>
            </a:endParaRPr>
          </a:p>
        </p:txBody>
      </p:sp>
      <p:sp>
        <p:nvSpPr>
          <p:cNvPr id="91234" name="Rectangle 98"/>
          <p:cNvSpPr>
            <a:spLocks noChangeArrowheads="1"/>
          </p:cNvSpPr>
          <p:nvPr/>
        </p:nvSpPr>
        <p:spPr bwMode="auto">
          <a:xfrm>
            <a:off x="168275" y="4654550"/>
            <a:ext cx="365125"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0.50</a:t>
            </a:r>
            <a:endParaRPr kumimoji="1" lang="pt-BR" sz="2400">
              <a:solidFill>
                <a:schemeClr val="tx1"/>
              </a:solidFill>
              <a:latin typeface="Times New Roman" pitchFamily="18" charset="0"/>
            </a:endParaRPr>
          </a:p>
        </p:txBody>
      </p:sp>
      <p:sp>
        <p:nvSpPr>
          <p:cNvPr id="91235" name="Rectangle 99"/>
          <p:cNvSpPr>
            <a:spLocks noChangeArrowheads="1"/>
          </p:cNvSpPr>
          <p:nvPr/>
        </p:nvSpPr>
        <p:spPr bwMode="auto">
          <a:xfrm>
            <a:off x="168275" y="4310063"/>
            <a:ext cx="365125" cy="207962"/>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0.55</a:t>
            </a:r>
            <a:endParaRPr kumimoji="1" lang="pt-BR" sz="2400">
              <a:solidFill>
                <a:schemeClr val="tx1"/>
              </a:solidFill>
              <a:latin typeface="Times New Roman" pitchFamily="18" charset="0"/>
            </a:endParaRPr>
          </a:p>
        </p:txBody>
      </p:sp>
      <p:sp>
        <p:nvSpPr>
          <p:cNvPr id="91236" name="Rectangle 100"/>
          <p:cNvSpPr>
            <a:spLocks noChangeArrowheads="1"/>
          </p:cNvSpPr>
          <p:nvPr/>
        </p:nvSpPr>
        <p:spPr bwMode="auto">
          <a:xfrm>
            <a:off x="168275" y="3968750"/>
            <a:ext cx="365125"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0.60</a:t>
            </a:r>
            <a:endParaRPr kumimoji="1" lang="pt-BR" sz="2400">
              <a:solidFill>
                <a:schemeClr val="tx1"/>
              </a:solidFill>
              <a:latin typeface="Times New Roman" pitchFamily="18" charset="0"/>
            </a:endParaRPr>
          </a:p>
        </p:txBody>
      </p:sp>
      <p:sp>
        <p:nvSpPr>
          <p:cNvPr id="91237" name="Rectangle 101"/>
          <p:cNvSpPr>
            <a:spLocks noChangeArrowheads="1"/>
          </p:cNvSpPr>
          <p:nvPr/>
        </p:nvSpPr>
        <p:spPr bwMode="auto">
          <a:xfrm>
            <a:off x="168275" y="3627438"/>
            <a:ext cx="365125" cy="207962"/>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0.65</a:t>
            </a:r>
            <a:endParaRPr kumimoji="1" lang="pt-BR" sz="2400">
              <a:solidFill>
                <a:schemeClr val="tx1"/>
              </a:solidFill>
              <a:latin typeface="Times New Roman" pitchFamily="18" charset="0"/>
            </a:endParaRPr>
          </a:p>
        </p:txBody>
      </p:sp>
      <p:sp>
        <p:nvSpPr>
          <p:cNvPr id="91238" name="Rectangle 102"/>
          <p:cNvSpPr>
            <a:spLocks noChangeArrowheads="1"/>
          </p:cNvSpPr>
          <p:nvPr/>
        </p:nvSpPr>
        <p:spPr bwMode="auto">
          <a:xfrm>
            <a:off x="168275" y="3287713"/>
            <a:ext cx="365125" cy="207962"/>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0.70</a:t>
            </a:r>
            <a:endParaRPr kumimoji="1" lang="pt-BR" sz="2400">
              <a:solidFill>
                <a:schemeClr val="tx1"/>
              </a:solidFill>
              <a:latin typeface="Times New Roman" pitchFamily="18" charset="0"/>
            </a:endParaRPr>
          </a:p>
        </p:txBody>
      </p:sp>
      <p:sp>
        <p:nvSpPr>
          <p:cNvPr id="91239" name="Rectangle 103"/>
          <p:cNvSpPr>
            <a:spLocks noChangeArrowheads="1"/>
          </p:cNvSpPr>
          <p:nvPr/>
        </p:nvSpPr>
        <p:spPr bwMode="auto">
          <a:xfrm>
            <a:off x="168275" y="2946400"/>
            <a:ext cx="365125"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0.75</a:t>
            </a:r>
            <a:endParaRPr kumimoji="1" lang="pt-BR" sz="2400">
              <a:solidFill>
                <a:schemeClr val="tx1"/>
              </a:solidFill>
              <a:latin typeface="Times New Roman" pitchFamily="18" charset="0"/>
            </a:endParaRPr>
          </a:p>
        </p:txBody>
      </p:sp>
      <p:sp>
        <p:nvSpPr>
          <p:cNvPr id="91240" name="Rectangle 104"/>
          <p:cNvSpPr>
            <a:spLocks noChangeArrowheads="1"/>
          </p:cNvSpPr>
          <p:nvPr/>
        </p:nvSpPr>
        <p:spPr bwMode="auto">
          <a:xfrm>
            <a:off x="168275" y="2605088"/>
            <a:ext cx="365125" cy="207962"/>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0.80</a:t>
            </a:r>
            <a:endParaRPr kumimoji="1" lang="pt-BR" sz="2400">
              <a:solidFill>
                <a:schemeClr val="tx1"/>
              </a:solidFill>
              <a:latin typeface="Times New Roman" pitchFamily="18" charset="0"/>
            </a:endParaRPr>
          </a:p>
        </p:txBody>
      </p:sp>
      <p:sp>
        <p:nvSpPr>
          <p:cNvPr id="91241" name="Rectangle 105"/>
          <p:cNvSpPr>
            <a:spLocks noChangeArrowheads="1"/>
          </p:cNvSpPr>
          <p:nvPr/>
        </p:nvSpPr>
        <p:spPr bwMode="auto">
          <a:xfrm>
            <a:off x="168275" y="2262188"/>
            <a:ext cx="365125" cy="207962"/>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0.85</a:t>
            </a:r>
            <a:endParaRPr kumimoji="1" lang="pt-BR" sz="2400">
              <a:solidFill>
                <a:schemeClr val="tx1"/>
              </a:solidFill>
              <a:latin typeface="Times New Roman" pitchFamily="18" charset="0"/>
            </a:endParaRPr>
          </a:p>
        </p:txBody>
      </p:sp>
      <p:sp>
        <p:nvSpPr>
          <p:cNvPr id="91242" name="Rectangle 106"/>
          <p:cNvSpPr>
            <a:spLocks noChangeArrowheads="1"/>
          </p:cNvSpPr>
          <p:nvPr/>
        </p:nvSpPr>
        <p:spPr bwMode="auto">
          <a:xfrm>
            <a:off x="168275" y="1920875"/>
            <a:ext cx="365125"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0.90</a:t>
            </a:r>
            <a:endParaRPr kumimoji="1" lang="pt-BR" sz="2400">
              <a:solidFill>
                <a:schemeClr val="tx1"/>
              </a:solidFill>
              <a:latin typeface="Times New Roman" pitchFamily="18" charset="0"/>
            </a:endParaRPr>
          </a:p>
        </p:txBody>
      </p:sp>
      <p:sp>
        <p:nvSpPr>
          <p:cNvPr id="91243" name="Rectangle 107"/>
          <p:cNvSpPr>
            <a:spLocks noChangeArrowheads="1"/>
          </p:cNvSpPr>
          <p:nvPr/>
        </p:nvSpPr>
        <p:spPr bwMode="auto">
          <a:xfrm>
            <a:off x="168275" y="1579563"/>
            <a:ext cx="365125" cy="207962"/>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0.95</a:t>
            </a:r>
            <a:endParaRPr kumimoji="1" lang="pt-BR" sz="2400">
              <a:solidFill>
                <a:schemeClr val="tx1"/>
              </a:solidFill>
              <a:latin typeface="Times New Roman" pitchFamily="18" charset="0"/>
            </a:endParaRPr>
          </a:p>
        </p:txBody>
      </p:sp>
      <p:sp>
        <p:nvSpPr>
          <p:cNvPr id="91244" name="Rectangle 108"/>
          <p:cNvSpPr>
            <a:spLocks noChangeArrowheads="1"/>
          </p:cNvSpPr>
          <p:nvPr/>
        </p:nvSpPr>
        <p:spPr bwMode="auto">
          <a:xfrm>
            <a:off x="1765300" y="1365250"/>
            <a:ext cx="503238"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Recife</a:t>
            </a:r>
            <a:endParaRPr kumimoji="1" lang="pt-BR" sz="2400">
              <a:solidFill>
                <a:schemeClr val="tx1"/>
              </a:solidFill>
              <a:latin typeface="Times New Roman" pitchFamily="18" charset="0"/>
            </a:endParaRPr>
          </a:p>
        </p:txBody>
      </p:sp>
      <p:sp>
        <p:nvSpPr>
          <p:cNvPr id="91245" name="Rectangle 109"/>
          <p:cNvSpPr>
            <a:spLocks noChangeArrowheads="1"/>
          </p:cNvSpPr>
          <p:nvPr/>
        </p:nvSpPr>
        <p:spPr bwMode="auto">
          <a:xfrm>
            <a:off x="4308475" y="1365250"/>
            <a:ext cx="1068388"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Belo Horizonte</a:t>
            </a:r>
            <a:endParaRPr kumimoji="1" lang="pt-BR" sz="2400">
              <a:solidFill>
                <a:schemeClr val="tx1"/>
              </a:solidFill>
              <a:latin typeface="Times New Roman" pitchFamily="18" charset="0"/>
            </a:endParaRPr>
          </a:p>
        </p:txBody>
      </p:sp>
      <p:sp>
        <p:nvSpPr>
          <p:cNvPr id="91246" name="Rectangle 110"/>
          <p:cNvSpPr>
            <a:spLocks noChangeArrowheads="1"/>
          </p:cNvSpPr>
          <p:nvPr/>
        </p:nvSpPr>
        <p:spPr bwMode="auto">
          <a:xfrm>
            <a:off x="7123113" y="1365250"/>
            <a:ext cx="1052512" cy="207963"/>
          </a:xfrm>
          <a:prstGeom prst="rect">
            <a:avLst/>
          </a:prstGeom>
          <a:noFill/>
          <a:ln w="9525">
            <a:noFill/>
            <a:miter lim="800000"/>
            <a:headEnd/>
            <a:tailEnd/>
          </a:ln>
        </p:spPr>
        <p:txBody>
          <a:bodyPr wrap="none" lIns="0" tIns="0" rIns="0" bIns="0">
            <a:spAutoFit/>
          </a:bodyPr>
          <a:lstStyle/>
          <a:p>
            <a:pPr eaLnBrk="1" hangingPunct="1"/>
            <a:r>
              <a:rPr kumimoji="1" lang="pt-BR" sz="1100">
                <a:solidFill>
                  <a:srgbClr val="000000"/>
                </a:solidFill>
                <a:latin typeface="Arial" pitchFamily="34" charset="0"/>
              </a:rPr>
              <a:t>Rio de Janeiro</a:t>
            </a:r>
            <a:endParaRPr kumimoji="1" lang="pt-BR" sz="2400">
              <a:solidFill>
                <a:schemeClr val="tx1"/>
              </a:solidFill>
              <a:latin typeface="Times New Roman" pitchFamily="18" charset="0"/>
            </a:endParaRPr>
          </a:p>
        </p:txBody>
      </p:sp>
      <p:sp>
        <p:nvSpPr>
          <p:cNvPr id="91247" name="Rectangle 111"/>
          <p:cNvSpPr>
            <a:spLocks noChangeArrowheads="1"/>
          </p:cNvSpPr>
          <p:nvPr/>
        </p:nvSpPr>
        <p:spPr bwMode="auto">
          <a:xfrm>
            <a:off x="2498725" y="4686300"/>
            <a:ext cx="630238" cy="203200"/>
          </a:xfrm>
          <a:prstGeom prst="rect">
            <a:avLst/>
          </a:prstGeom>
          <a:noFill/>
          <a:ln w="9525">
            <a:noFill/>
            <a:miter lim="800000"/>
            <a:headEnd/>
            <a:tailEnd/>
          </a:ln>
        </p:spPr>
        <p:txBody>
          <a:bodyPr/>
          <a:lstStyle/>
          <a:p>
            <a:endParaRPr lang="en-US"/>
          </a:p>
        </p:txBody>
      </p:sp>
      <p:sp>
        <p:nvSpPr>
          <p:cNvPr id="91248" name="Rectangle 112"/>
          <p:cNvSpPr>
            <a:spLocks noChangeArrowheads="1"/>
          </p:cNvSpPr>
          <p:nvPr/>
        </p:nvSpPr>
        <p:spPr bwMode="auto">
          <a:xfrm>
            <a:off x="2540000" y="4714875"/>
            <a:ext cx="642938" cy="168275"/>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latin typeface="Arial" pitchFamily="34" charset="0"/>
              </a:rPr>
              <a:t>Macaxeira</a:t>
            </a:r>
            <a:endParaRPr kumimoji="1" lang="pt-BR" sz="2400">
              <a:solidFill>
                <a:schemeClr val="tx1"/>
              </a:solidFill>
              <a:latin typeface="Times New Roman" pitchFamily="18" charset="0"/>
            </a:endParaRPr>
          </a:p>
        </p:txBody>
      </p:sp>
      <p:sp>
        <p:nvSpPr>
          <p:cNvPr id="91249" name="Rectangle 113"/>
          <p:cNvSpPr>
            <a:spLocks noChangeArrowheads="1"/>
          </p:cNvSpPr>
          <p:nvPr/>
        </p:nvSpPr>
        <p:spPr bwMode="auto">
          <a:xfrm>
            <a:off x="5360988" y="4233863"/>
            <a:ext cx="931862" cy="203200"/>
          </a:xfrm>
          <a:prstGeom prst="rect">
            <a:avLst/>
          </a:prstGeom>
          <a:noFill/>
          <a:ln w="9525">
            <a:noFill/>
            <a:miter lim="800000"/>
            <a:headEnd/>
            <a:tailEnd/>
          </a:ln>
        </p:spPr>
        <p:txBody>
          <a:bodyPr/>
          <a:lstStyle/>
          <a:p>
            <a:endParaRPr lang="en-US"/>
          </a:p>
        </p:txBody>
      </p:sp>
      <p:sp>
        <p:nvSpPr>
          <p:cNvPr id="91250" name="Rectangle 114"/>
          <p:cNvSpPr>
            <a:spLocks noChangeArrowheads="1"/>
          </p:cNvSpPr>
          <p:nvPr/>
        </p:nvSpPr>
        <p:spPr bwMode="auto">
          <a:xfrm>
            <a:off x="5403850" y="4260850"/>
            <a:ext cx="962025" cy="168275"/>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latin typeface="Arial" pitchFamily="34" charset="0"/>
              </a:rPr>
              <a:t>Favela da Serra</a:t>
            </a:r>
            <a:endParaRPr kumimoji="1" lang="pt-BR" sz="2400">
              <a:solidFill>
                <a:schemeClr val="tx1"/>
              </a:solidFill>
              <a:latin typeface="Times New Roman" pitchFamily="18" charset="0"/>
            </a:endParaRPr>
          </a:p>
        </p:txBody>
      </p:sp>
      <p:sp>
        <p:nvSpPr>
          <p:cNvPr id="91251" name="Rectangle 115"/>
          <p:cNvSpPr>
            <a:spLocks noChangeArrowheads="1"/>
          </p:cNvSpPr>
          <p:nvPr/>
        </p:nvSpPr>
        <p:spPr bwMode="auto">
          <a:xfrm>
            <a:off x="8189913" y="4011613"/>
            <a:ext cx="519112" cy="201612"/>
          </a:xfrm>
          <a:prstGeom prst="rect">
            <a:avLst/>
          </a:prstGeom>
          <a:noFill/>
          <a:ln w="9525">
            <a:noFill/>
            <a:miter lim="800000"/>
            <a:headEnd/>
            <a:tailEnd/>
          </a:ln>
        </p:spPr>
        <p:txBody>
          <a:bodyPr/>
          <a:lstStyle/>
          <a:p>
            <a:endParaRPr lang="en-US"/>
          </a:p>
        </p:txBody>
      </p:sp>
      <p:sp>
        <p:nvSpPr>
          <p:cNvPr id="91252" name="Rectangle 116"/>
          <p:cNvSpPr>
            <a:spLocks noChangeArrowheads="1"/>
          </p:cNvSpPr>
          <p:nvPr/>
        </p:nvSpPr>
        <p:spPr bwMode="auto">
          <a:xfrm>
            <a:off x="8232775" y="4038600"/>
            <a:ext cx="519113" cy="168275"/>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latin typeface="Arial" pitchFamily="34" charset="0"/>
              </a:rPr>
              <a:t>Rocinha</a:t>
            </a:r>
            <a:endParaRPr kumimoji="1" lang="pt-BR" sz="2400">
              <a:solidFill>
                <a:schemeClr val="tx1"/>
              </a:solidFill>
              <a:latin typeface="Times New Roman" pitchFamily="18" charset="0"/>
            </a:endParaRPr>
          </a:p>
        </p:txBody>
      </p:sp>
      <p:sp>
        <p:nvSpPr>
          <p:cNvPr id="91253" name="Rectangle 117"/>
          <p:cNvSpPr>
            <a:spLocks noChangeArrowheads="1"/>
          </p:cNvSpPr>
          <p:nvPr/>
        </p:nvSpPr>
        <p:spPr bwMode="auto">
          <a:xfrm>
            <a:off x="8189913" y="1897063"/>
            <a:ext cx="438150" cy="201612"/>
          </a:xfrm>
          <a:prstGeom prst="rect">
            <a:avLst/>
          </a:prstGeom>
          <a:noFill/>
          <a:ln w="9525">
            <a:noFill/>
            <a:miter lim="800000"/>
            <a:headEnd/>
            <a:tailEnd/>
          </a:ln>
        </p:spPr>
        <p:txBody>
          <a:bodyPr/>
          <a:lstStyle/>
          <a:p>
            <a:endParaRPr lang="en-US"/>
          </a:p>
        </p:txBody>
      </p:sp>
      <p:sp>
        <p:nvSpPr>
          <p:cNvPr id="91254" name="Rectangle 118"/>
          <p:cNvSpPr>
            <a:spLocks noChangeArrowheads="1"/>
          </p:cNvSpPr>
          <p:nvPr/>
        </p:nvSpPr>
        <p:spPr bwMode="auto">
          <a:xfrm>
            <a:off x="8232775" y="1924050"/>
            <a:ext cx="434975" cy="168275"/>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latin typeface="Arial" pitchFamily="34" charset="0"/>
              </a:rPr>
              <a:t>Gávea</a:t>
            </a:r>
            <a:endParaRPr kumimoji="1" lang="pt-BR" sz="2400">
              <a:solidFill>
                <a:schemeClr val="tx1"/>
              </a:solidFill>
              <a:latin typeface="Times New Roman" pitchFamily="18" charset="0"/>
            </a:endParaRPr>
          </a:p>
        </p:txBody>
      </p:sp>
      <p:sp>
        <p:nvSpPr>
          <p:cNvPr id="91255" name="Rectangle 119"/>
          <p:cNvSpPr>
            <a:spLocks noChangeArrowheads="1"/>
          </p:cNvSpPr>
          <p:nvPr/>
        </p:nvSpPr>
        <p:spPr bwMode="auto">
          <a:xfrm>
            <a:off x="2498725" y="2047875"/>
            <a:ext cx="1076325" cy="201613"/>
          </a:xfrm>
          <a:prstGeom prst="rect">
            <a:avLst/>
          </a:prstGeom>
          <a:noFill/>
          <a:ln w="9525">
            <a:noFill/>
            <a:miter lim="800000"/>
            <a:headEnd/>
            <a:tailEnd/>
          </a:ln>
        </p:spPr>
        <p:txBody>
          <a:bodyPr/>
          <a:lstStyle/>
          <a:p>
            <a:endParaRPr lang="en-US"/>
          </a:p>
        </p:txBody>
      </p:sp>
      <p:sp>
        <p:nvSpPr>
          <p:cNvPr id="91256" name="Rectangle 120"/>
          <p:cNvSpPr>
            <a:spLocks noChangeArrowheads="1"/>
          </p:cNvSpPr>
          <p:nvPr/>
        </p:nvSpPr>
        <p:spPr bwMode="auto">
          <a:xfrm>
            <a:off x="2540000" y="2074863"/>
            <a:ext cx="1109663" cy="168275"/>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latin typeface="Arial" pitchFamily="34" charset="0"/>
              </a:rPr>
              <a:t>Boa Viagem (Orla)</a:t>
            </a:r>
            <a:endParaRPr kumimoji="1" lang="pt-BR" sz="2400">
              <a:solidFill>
                <a:schemeClr val="tx1"/>
              </a:solidFill>
              <a:latin typeface="Times New Roman" pitchFamily="18" charset="0"/>
            </a:endParaRPr>
          </a:p>
        </p:txBody>
      </p:sp>
      <p:sp>
        <p:nvSpPr>
          <p:cNvPr id="91257" name="Rectangle 121"/>
          <p:cNvSpPr>
            <a:spLocks noChangeArrowheads="1"/>
          </p:cNvSpPr>
          <p:nvPr/>
        </p:nvSpPr>
        <p:spPr bwMode="auto">
          <a:xfrm>
            <a:off x="5360988" y="1981200"/>
            <a:ext cx="379412" cy="201613"/>
          </a:xfrm>
          <a:prstGeom prst="rect">
            <a:avLst/>
          </a:prstGeom>
          <a:noFill/>
          <a:ln w="9525">
            <a:noFill/>
            <a:miter lim="800000"/>
            <a:headEnd/>
            <a:tailEnd/>
          </a:ln>
        </p:spPr>
        <p:txBody>
          <a:bodyPr/>
          <a:lstStyle/>
          <a:p>
            <a:endParaRPr lang="en-US"/>
          </a:p>
        </p:txBody>
      </p:sp>
      <p:sp>
        <p:nvSpPr>
          <p:cNvPr id="91258" name="Rectangle 122"/>
          <p:cNvSpPr>
            <a:spLocks noChangeArrowheads="1"/>
          </p:cNvSpPr>
          <p:nvPr/>
        </p:nvSpPr>
        <p:spPr bwMode="auto">
          <a:xfrm>
            <a:off x="5403850" y="2008188"/>
            <a:ext cx="365125" cy="168275"/>
          </a:xfrm>
          <a:prstGeom prst="rect">
            <a:avLst/>
          </a:prstGeom>
          <a:noFill/>
          <a:ln w="9525">
            <a:noFill/>
            <a:miter lim="800000"/>
            <a:headEnd/>
            <a:tailEnd/>
          </a:ln>
        </p:spPr>
        <p:txBody>
          <a:bodyPr wrap="none" lIns="0" tIns="0" rIns="0" bIns="0">
            <a:spAutoFit/>
          </a:bodyPr>
          <a:lstStyle/>
          <a:p>
            <a:pPr eaLnBrk="1" hangingPunct="1"/>
            <a:r>
              <a:rPr kumimoji="1" lang="pt-BR" sz="1000">
                <a:solidFill>
                  <a:srgbClr val="000000"/>
                </a:solidFill>
                <a:latin typeface="Arial" pitchFamily="34" charset="0"/>
              </a:rPr>
              <a:t>Serra</a:t>
            </a:r>
            <a:endParaRPr kumimoji="1" lang="pt-BR" sz="2400">
              <a:solidFill>
                <a:schemeClr val="tx1"/>
              </a:solidFill>
              <a:latin typeface="Times New Roman" pitchFamily="18" charset="0"/>
            </a:endParaRPr>
          </a:p>
        </p:txBody>
      </p:sp>
      <p:graphicFrame>
        <p:nvGraphicFramePr>
          <p:cNvPr id="91259" name="Object 123"/>
          <p:cNvGraphicFramePr>
            <a:graphicFrameLocks noChangeAspect="1"/>
          </p:cNvGraphicFramePr>
          <p:nvPr/>
        </p:nvGraphicFramePr>
        <p:xfrm>
          <a:off x="8153400" y="0"/>
          <a:ext cx="990600" cy="1371600"/>
        </p:xfrm>
        <a:graphic>
          <a:graphicData uri="http://schemas.openxmlformats.org/presentationml/2006/ole">
            <p:oleObj spid="_x0000_s91259" name="Photo Editor Photo" r:id="rId6" imgW="1171429" imgH="1971950" progId="MSPhotoEd.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Picture 2"/>
          <p:cNvPicPr>
            <a:picLocks noChangeAspect="1" noChangeArrowheads="1"/>
          </p:cNvPicPr>
          <p:nvPr/>
        </p:nvPicPr>
        <p:blipFill>
          <a:blip r:embed="rId3" cstate="print"/>
          <a:srcRect/>
          <a:stretch>
            <a:fillRect/>
          </a:stretch>
        </p:blipFill>
        <p:spPr bwMode="auto">
          <a:xfrm>
            <a:off x="268288" y="444500"/>
            <a:ext cx="8607425" cy="5962650"/>
          </a:xfrm>
          <a:prstGeom prst="rect">
            <a:avLst/>
          </a:prstGeom>
          <a:noFill/>
          <a:ln w="9525">
            <a:noFill/>
            <a:miter lim="800000"/>
            <a:headEnd/>
            <a:tailEnd/>
          </a:ln>
          <a:effectLst/>
        </p:spPr>
      </p:pic>
      <p:graphicFrame>
        <p:nvGraphicFramePr>
          <p:cNvPr id="295939" name="Object 3"/>
          <p:cNvGraphicFramePr>
            <a:graphicFrameLocks noChangeAspect="1"/>
          </p:cNvGraphicFramePr>
          <p:nvPr/>
        </p:nvGraphicFramePr>
        <p:xfrm>
          <a:off x="8316913" y="0"/>
          <a:ext cx="827087" cy="1412875"/>
        </p:xfrm>
        <a:graphic>
          <a:graphicData uri="http://schemas.openxmlformats.org/presentationml/2006/ole">
            <p:oleObj spid="_x0000_s295939"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066800" y="1081088"/>
            <a:ext cx="7772400" cy="900112"/>
          </a:xfrm>
        </p:spPr>
        <p:txBody>
          <a:bodyPr/>
          <a:lstStyle/>
          <a:p>
            <a:r>
              <a:rPr lang="es-ES" sz="2800" b="1">
                <a:effectLst>
                  <a:outerShdw blurRad="38100" dist="38100" dir="2700000" algn="tl">
                    <a:srgbClr val="C0C0C0"/>
                  </a:outerShdw>
                </a:effectLst>
                <a:latin typeface="Trebuchet MS" pitchFamily="34" charset="0"/>
              </a:rPr>
              <a:t>Quién es quién en Brasil hoy?</a:t>
            </a:r>
            <a:r>
              <a:rPr lang="es-ES" sz="3100" b="1">
                <a:effectLst>
                  <a:outerShdw blurRad="38100" dist="38100" dir="2700000" algn="tl">
                    <a:srgbClr val="C0C0C0"/>
                  </a:outerShdw>
                </a:effectLst>
                <a:latin typeface="Trebuchet MS" pitchFamily="34" charset="0"/>
              </a:rPr>
              <a:t/>
            </a:r>
            <a:br>
              <a:rPr lang="es-ES" sz="3100" b="1">
                <a:effectLst>
                  <a:outerShdw blurRad="38100" dist="38100" dir="2700000" algn="tl">
                    <a:srgbClr val="C0C0C0"/>
                  </a:outerShdw>
                </a:effectLst>
                <a:latin typeface="Trebuchet MS" pitchFamily="34" charset="0"/>
              </a:rPr>
            </a:br>
            <a:r>
              <a:rPr lang="es-ES" sz="4000" b="1">
                <a:effectLst>
                  <a:outerShdw blurRad="38100" dist="38100" dir="2700000" algn="tl">
                    <a:srgbClr val="C0C0C0"/>
                  </a:outerShdw>
                </a:effectLst>
                <a:latin typeface="Trebuchet MS" pitchFamily="34" charset="0"/>
              </a:rPr>
              <a:t>Raza</a:t>
            </a:r>
          </a:p>
        </p:txBody>
      </p:sp>
      <p:graphicFrame>
        <p:nvGraphicFramePr>
          <p:cNvPr id="83971" name="Object 3"/>
          <p:cNvGraphicFramePr>
            <a:graphicFrameLocks noChangeAspect="1"/>
          </p:cNvGraphicFramePr>
          <p:nvPr/>
        </p:nvGraphicFramePr>
        <p:xfrm>
          <a:off x="8316913" y="0"/>
          <a:ext cx="827087" cy="1557338"/>
        </p:xfrm>
        <a:graphic>
          <a:graphicData uri="http://schemas.openxmlformats.org/presentationml/2006/ole">
            <p:oleObj spid="_x0000_s83971" name="Photo Editor Photo" r:id="rId4" imgW="1171429" imgH="1971950" progId="MSPhotoEd.3">
              <p:embed/>
            </p:oleObj>
          </a:graphicData>
        </a:graphic>
      </p:graphicFrame>
      <p:graphicFrame>
        <p:nvGraphicFramePr>
          <p:cNvPr id="83972" name="Object 4"/>
          <p:cNvGraphicFramePr>
            <a:graphicFrameLocks noChangeAspect="1"/>
          </p:cNvGraphicFramePr>
          <p:nvPr>
            <p:ph type="body" idx="1"/>
          </p:nvPr>
        </p:nvGraphicFramePr>
        <p:xfrm>
          <a:off x="1130300" y="1905000"/>
          <a:ext cx="7645400" cy="4648200"/>
        </p:xfrm>
        <a:graphic>
          <a:graphicData uri="http://schemas.openxmlformats.org/presentationml/2006/ole">
            <p:oleObj spid="_x0000_s83972" name="Gráfico" r:id="rId5" imgW="7096647" imgH="3819760" progId="Excel.Chart.8">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1000" fill="hold"/>
                                        <p:tgtEl>
                                          <p:spTgt spid="83970"/>
                                        </p:tgtEl>
                                        <p:attrNameLst>
                                          <p:attrName>ppt_w</p:attrName>
                                        </p:attrNameLst>
                                      </p:cBhvr>
                                      <p:tavLst>
                                        <p:tav tm="0">
                                          <p:val>
                                            <p:strVal val="#ppt_w*0.70"/>
                                          </p:val>
                                        </p:tav>
                                        <p:tav tm="100000">
                                          <p:val>
                                            <p:strVal val="#ppt_w"/>
                                          </p:val>
                                        </p:tav>
                                      </p:tavLst>
                                    </p:anim>
                                    <p:anim calcmode="lin" valueType="num">
                                      <p:cBhvr>
                                        <p:cTn id="8" dur="1000" fill="hold"/>
                                        <p:tgtEl>
                                          <p:spTgt spid="83970"/>
                                        </p:tgtEl>
                                        <p:attrNameLst>
                                          <p:attrName>ppt_h</p:attrName>
                                        </p:attrNameLst>
                                      </p:cBhvr>
                                      <p:tavLst>
                                        <p:tav tm="0">
                                          <p:val>
                                            <p:strVal val="#ppt_h"/>
                                          </p:val>
                                        </p:tav>
                                        <p:tav tm="100000">
                                          <p:val>
                                            <p:strVal val="#ppt_h"/>
                                          </p:val>
                                        </p:tav>
                                      </p:tavLst>
                                    </p:anim>
                                    <p:animEffect transition="in" filter="fade">
                                      <p:cBhvr>
                                        <p:cTn id="9" dur="1000"/>
                                        <p:tgtEl>
                                          <p:spTgt spid="8397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3972"/>
                                        </p:tgtEl>
                                        <p:attrNameLst>
                                          <p:attrName>style.visibility</p:attrName>
                                        </p:attrNameLst>
                                      </p:cBhvr>
                                      <p:to>
                                        <p:strVal val="visible"/>
                                      </p:to>
                                    </p:set>
                                    <p:animEffect transition="in" filter="dissolve">
                                      <p:cBhvr>
                                        <p:cTn id="14"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OleChart spid="839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s-ES" b="1">
                <a:latin typeface="Trebuchet MS" pitchFamily="34" charset="0"/>
              </a:rPr>
              <a:t>Dimensiones distintas</a:t>
            </a:r>
          </a:p>
        </p:txBody>
      </p:sp>
      <p:graphicFrame>
        <p:nvGraphicFramePr>
          <p:cNvPr id="261123" name="Object 3"/>
          <p:cNvGraphicFramePr>
            <a:graphicFrameLocks noChangeAspect="1"/>
          </p:cNvGraphicFramePr>
          <p:nvPr>
            <p:ph sz="half" idx="1"/>
          </p:nvPr>
        </p:nvGraphicFramePr>
        <p:xfrm>
          <a:off x="8172450" y="0"/>
          <a:ext cx="971550" cy="1628775"/>
        </p:xfrm>
        <a:graphic>
          <a:graphicData uri="http://schemas.openxmlformats.org/presentationml/2006/ole">
            <p:oleObj spid="_x0000_s261123" name="Photo Editor Photo" r:id="rId3" imgW="1171429" imgH="1971950" progId="MSPhotoEd.3">
              <p:embed/>
            </p:oleObj>
          </a:graphicData>
        </a:graphic>
      </p:graphicFrame>
      <p:graphicFrame>
        <p:nvGraphicFramePr>
          <p:cNvPr id="261125" name="Object 5"/>
          <p:cNvGraphicFramePr>
            <a:graphicFrameLocks noChangeAspect="1"/>
          </p:cNvGraphicFramePr>
          <p:nvPr>
            <p:ph sz="half" idx="2"/>
          </p:nvPr>
        </p:nvGraphicFramePr>
        <p:xfrm>
          <a:off x="539750" y="2101850"/>
          <a:ext cx="8280400" cy="4495800"/>
        </p:xfrm>
        <a:graphic>
          <a:graphicData uri="http://schemas.openxmlformats.org/presentationml/2006/ole">
            <p:oleObj spid="_x0000_s261125" name="Gráfico" r:id="rId4" imgW="8772354" imgH="476250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1122"/>
                                        </p:tgtEl>
                                        <p:attrNameLst>
                                          <p:attrName>style.visibility</p:attrName>
                                        </p:attrNameLst>
                                      </p:cBhvr>
                                      <p:to>
                                        <p:strVal val="visible"/>
                                      </p:to>
                                    </p:set>
                                    <p:anim calcmode="lin" valueType="num">
                                      <p:cBhvr>
                                        <p:cTn id="7" dur="1000" fill="hold"/>
                                        <p:tgtEl>
                                          <p:spTgt spid="261122"/>
                                        </p:tgtEl>
                                        <p:attrNameLst>
                                          <p:attrName>ppt_w</p:attrName>
                                        </p:attrNameLst>
                                      </p:cBhvr>
                                      <p:tavLst>
                                        <p:tav tm="0">
                                          <p:val>
                                            <p:strVal val="#ppt_w*0.70"/>
                                          </p:val>
                                        </p:tav>
                                        <p:tav tm="100000">
                                          <p:val>
                                            <p:strVal val="#ppt_w"/>
                                          </p:val>
                                        </p:tav>
                                      </p:tavLst>
                                    </p:anim>
                                    <p:anim calcmode="lin" valueType="num">
                                      <p:cBhvr>
                                        <p:cTn id="8" dur="1000" fill="hold"/>
                                        <p:tgtEl>
                                          <p:spTgt spid="261122"/>
                                        </p:tgtEl>
                                        <p:attrNameLst>
                                          <p:attrName>ppt_h</p:attrName>
                                        </p:attrNameLst>
                                      </p:cBhvr>
                                      <p:tavLst>
                                        <p:tav tm="0">
                                          <p:val>
                                            <p:strVal val="#ppt_h"/>
                                          </p:val>
                                        </p:tav>
                                        <p:tav tm="100000">
                                          <p:val>
                                            <p:strVal val="#ppt_h"/>
                                          </p:val>
                                        </p:tav>
                                      </p:tavLst>
                                    </p:anim>
                                    <p:animEffect transition="in" filter="fade">
                                      <p:cBhvr>
                                        <p:cTn id="9" dur="1000"/>
                                        <p:tgtEl>
                                          <p:spTgt spid="26112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61125"/>
                                        </p:tgtEl>
                                        <p:attrNameLst>
                                          <p:attrName>style.visibility</p:attrName>
                                        </p:attrNameLst>
                                      </p:cBhvr>
                                      <p:to>
                                        <p:strVal val="visible"/>
                                      </p:to>
                                    </p:set>
                                    <p:animEffect transition="in" filter="dissolve">
                                      <p:cBhvr>
                                        <p:cTn id="14" dur="500"/>
                                        <p:tgtEl>
                                          <p:spTgt spid="26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OleChart spid="26112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066800" y="1081088"/>
            <a:ext cx="7772400" cy="900112"/>
          </a:xfrm>
        </p:spPr>
        <p:txBody>
          <a:bodyPr/>
          <a:lstStyle/>
          <a:p>
            <a:r>
              <a:rPr lang="es-ES" sz="2800" b="1">
                <a:effectLst>
                  <a:outerShdw blurRad="38100" dist="38100" dir="2700000" algn="tl">
                    <a:srgbClr val="C0C0C0"/>
                  </a:outerShdw>
                </a:effectLst>
                <a:latin typeface="Trebuchet MS" pitchFamily="34" charset="0"/>
              </a:rPr>
              <a:t>Quién es quién en Brasil hoy?</a:t>
            </a:r>
            <a:r>
              <a:rPr lang="es-ES" sz="3100" b="1">
                <a:effectLst>
                  <a:outerShdw blurRad="38100" dist="38100" dir="2700000" algn="tl">
                    <a:srgbClr val="C0C0C0"/>
                  </a:outerShdw>
                </a:effectLst>
                <a:latin typeface="Trebuchet MS" pitchFamily="34" charset="0"/>
              </a:rPr>
              <a:t/>
            </a:r>
            <a:br>
              <a:rPr lang="es-ES" sz="3100" b="1">
                <a:effectLst>
                  <a:outerShdw blurRad="38100" dist="38100" dir="2700000" algn="tl">
                    <a:srgbClr val="C0C0C0"/>
                  </a:outerShdw>
                </a:effectLst>
                <a:latin typeface="Trebuchet MS" pitchFamily="34" charset="0"/>
              </a:rPr>
            </a:br>
            <a:r>
              <a:rPr lang="es-ES" sz="4000" b="1">
                <a:effectLst>
                  <a:outerShdw blurRad="38100" dist="38100" dir="2700000" algn="tl">
                    <a:srgbClr val="C0C0C0"/>
                  </a:outerShdw>
                </a:effectLst>
                <a:latin typeface="Trebuchet MS" pitchFamily="34" charset="0"/>
              </a:rPr>
              <a:t>Nivel educacional</a:t>
            </a:r>
          </a:p>
        </p:txBody>
      </p:sp>
      <p:graphicFrame>
        <p:nvGraphicFramePr>
          <p:cNvPr id="81923" name="Object 3"/>
          <p:cNvGraphicFramePr>
            <a:graphicFrameLocks noChangeAspect="1"/>
          </p:cNvGraphicFramePr>
          <p:nvPr>
            <p:ph type="body" idx="1"/>
          </p:nvPr>
        </p:nvGraphicFramePr>
        <p:xfrm>
          <a:off x="620713" y="1981200"/>
          <a:ext cx="7902575" cy="4267200"/>
        </p:xfrm>
        <a:graphic>
          <a:graphicData uri="http://schemas.openxmlformats.org/presentationml/2006/ole">
            <p:oleObj spid="_x0000_s81923" name="Gráfico" r:id="rId4" imgW="8925266" imgH="4820104" progId="Excel.Chart.8">
              <p:embed/>
            </p:oleObj>
          </a:graphicData>
        </a:graphic>
      </p:graphicFrame>
      <p:graphicFrame>
        <p:nvGraphicFramePr>
          <p:cNvPr id="81924" name="Object 4"/>
          <p:cNvGraphicFramePr>
            <a:graphicFrameLocks noChangeAspect="1"/>
          </p:cNvGraphicFramePr>
          <p:nvPr/>
        </p:nvGraphicFramePr>
        <p:xfrm>
          <a:off x="8077200" y="0"/>
          <a:ext cx="1066800" cy="1752600"/>
        </p:xfrm>
        <a:graphic>
          <a:graphicData uri="http://schemas.openxmlformats.org/presentationml/2006/ole">
            <p:oleObj spid="_x0000_s81924" name="Photo Editor Photo" r:id="rId5" imgW="1171429" imgH="1971950" progId="MSPhotoEd.3">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ppt_w</p:attrName>
                                        </p:attrNameLst>
                                      </p:cBhvr>
                                      <p:tavLst>
                                        <p:tav tm="0">
                                          <p:val>
                                            <p:strVal val="#ppt_w*0.70"/>
                                          </p:val>
                                        </p:tav>
                                        <p:tav tm="100000">
                                          <p:val>
                                            <p:strVal val="#ppt_w"/>
                                          </p:val>
                                        </p:tav>
                                      </p:tavLst>
                                    </p:anim>
                                    <p:anim calcmode="lin" valueType="num">
                                      <p:cBhvr>
                                        <p:cTn id="8" dur="1000" fill="hold"/>
                                        <p:tgtEl>
                                          <p:spTgt spid="81922"/>
                                        </p:tgtEl>
                                        <p:attrNameLst>
                                          <p:attrName>ppt_h</p:attrName>
                                        </p:attrNameLst>
                                      </p:cBhvr>
                                      <p:tavLst>
                                        <p:tav tm="0">
                                          <p:val>
                                            <p:strVal val="#ppt_h"/>
                                          </p:val>
                                        </p:tav>
                                        <p:tav tm="100000">
                                          <p:val>
                                            <p:strVal val="#ppt_h"/>
                                          </p:val>
                                        </p:tav>
                                      </p:tavLst>
                                    </p:anim>
                                    <p:animEffect transition="in" filter="fade">
                                      <p:cBhvr>
                                        <p:cTn id="9" dur="1000"/>
                                        <p:tgtEl>
                                          <p:spTgt spid="8192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1923">
                                            <p:oleChartEl type="gridLegend"/>
                                          </p:spTgt>
                                        </p:tgtEl>
                                        <p:attrNameLst>
                                          <p:attrName>style.visibility</p:attrName>
                                        </p:attrNameLst>
                                      </p:cBhvr>
                                      <p:to>
                                        <p:strVal val="visible"/>
                                      </p:to>
                                    </p:set>
                                    <p:animEffect transition="in" filter="dissolve">
                                      <p:cBhvr>
                                        <p:cTn id="14" dur="500"/>
                                        <p:tgtEl>
                                          <p:spTgt spid="81923">
                                            <p:oleChartEl type="gridLegend"/>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1923">
                                            <p:oleChartEl type="series" lvl="1"/>
                                          </p:spTgt>
                                        </p:tgtEl>
                                        <p:attrNameLst>
                                          <p:attrName>style.visibility</p:attrName>
                                        </p:attrNameLst>
                                      </p:cBhvr>
                                      <p:to>
                                        <p:strVal val="visible"/>
                                      </p:to>
                                    </p:set>
                                    <p:animEffect transition="in" filter="dissolve">
                                      <p:cBhvr>
                                        <p:cTn id="19" dur="500"/>
                                        <p:tgtEl>
                                          <p:spTgt spid="81923">
                                            <p:oleChartEl type="series" lvl="1"/>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1923">
                                            <p:oleChartEl type="series" lvl="2"/>
                                          </p:spTgt>
                                        </p:tgtEl>
                                        <p:attrNameLst>
                                          <p:attrName>style.visibility</p:attrName>
                                        </p:attrNameLst>
                                      </p:cBhvr>
                                      <p:to>
                                        <p:strVal val="visible"/>
                                      </p:to>
                                    </p:set>
                                    <p:animEffect transition="in" filter="dissolve">
                                      <p:cBhvr>
                                        <p:cTn id="24" dur="500"/>
                                        <p:tgtEl>
                                          <p:spTgt spid="81923">
                                            <p:oleChartEl type="series" lvl="2"/>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1923">
                                            <p:oleChartEl type="series" lvl="3"/>
                                          </p:spTgt>
                                        </p:tgtEl>
                                        <p:attrNameLst>
                                          <p:attrName>style.visibility</p:attrName>
                                        </p:attrNameLst>
                                      </p:cBhvr>
                                      <p:to>
                                        <p:strVal val="visible"/>
                                      </p:to>
                                    </p:set>
                                    <p:animEffect transition="in" filter="dissolve">
                                      <p:cBhvr>
                                        <p:cTn id="29" dur="500"/>
                                        <p:tgtEl>
                                          <p:spTgt spid="81923">
                                            <p:oleChartEl type="series" lvl="3"/>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1923">
                                            <p:oleChartEl type="series" lvl="4"/>
                                          </p:spTgt>
                                        </p:tgtEl>
                                        <p:attrNameLst>
                                          <p:attrName>style.visibility</p:attrName>
                                        </p:attrNameLst>
                                      </p:cBhvr>
                                      <p:to>
                                        <p:strVal val="visible"/>
                                      </p:to>
                                    </p:set>
                                    <p:animEffect transition="in" filter="dissolve">
                                      <p:cBhvr>
                                        <p:cTn id="34" dur="500"/>
                                        <p:tgtEl>
                                          <p:spTgt spid="81923">
                                            <p:oleChartEl type="series" lvl="4"/>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1923">
                                            <p:oleChartEl type="series" lvl="5"/>
                                          </p:spTgt>
                                        </p:tgtEl>
                                        <p:attrNameLst>
                                          <p:attrName>style.visibility</p:attrName>
                                        </p:attrNameLst>
                                      </p:cBhvr>
                                      <p:to>
                                        <p:strVal val="visible"/>
                                      </p:to>
                                    </p:set>
                                    <p:animEffect transition="in" filter="dissolve">
                                      <p:cBhvr>
                                        <p:cTn id="39" dur="500"/>
                                        <p:tgtEl>
                                          <p:spTgt spid="81923">
                                            <p:oleChartEl type="series" lvl="5"/>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1923">
                                            <p:oleChartEl type="series" lvl="6"/>
                                          </p:spTgt>
                                        </p:tgtEl>
                                        <p:attrNameLst>
                                          <p:attrName>style.visibility</p:attrName>
                                        </p:attrNameLst>
                                      </p:cBhvr>
                                      <p:to>
                                        <p:strVal val="visible"/>
                                      </p:to>
                                    </p:set>
                                    <p:animEffect transition="in" filter="dissolve">
                                      <p:cBhvr>
                                        <p:cTn id="44" dur="500"/>
                                        <p:tgtEl>
                                          <p:spTgt spid="81923">
                                            <p:oleChartEl type="series" lvl="6"/>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81923">
                                            <p:oleChartEl type="series" lvl="7"/>
                                          </p:spTgt>
                                        </p:tgtEl>
                                        <p:attrNameLst>
                                          <p:attrName>style.visibility</p:attrName>
                                        </p:attrNameLst>
                                      </p:cBhvr>
                                      <p:to>
                                        <p:strVal val="visible"/>
                                      </p:to>
                                    </p:set>
                                    <p:animEffect transition="in" filter="dissolve">
                                      <p:cBhvr>
                                        <p:cTn id="49" dur="500"/>
                                        <p:tgtEl>
                                          <p:spTgt spid="81923">
                                            <p:oleChartEl type="series" lvl="7"/>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OleChart spid="81923" grpId="0" bld="series"/>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042988" y="908050"/>
            <a:ext cx="7772400" cy="900113"/>
          </a:xfrm>
        </p:spPr>
        <p:txBody>
          <a:bodyPr/>
          <a:lstStyle/>
          <a:p>
            <a:r>
              <a:rPr lang="es-ES" sz="2800" b="1">
                <a:effectLst>
                  <a:outerShdw blurRad="38100" dist="38100" dir="2700000" algn="tl">
                    <a:srgbClr val="C0C0C0"/>
                  </a:outerShdw>
                </a:effectLst>
                <a:latin typeface="Trebuchet MS" pitchFamily="34" charset="0"/>
              </a:rPr>
              <a:t>Quién es quién en Brasil hoy?</a:t>
            </a:r>
            <a:r>
              <a:rPr lang="es-ES" sz="3100" b="1">
                <a:effectLst>
                  <a:outerShdw blurRad="38100" dist="38100" dir="2700000" algn="tl">
                    <a:srgbClr val="C0C0C0"/>
                  </a:outerShdw>
                </a:effectLst>
                <a:latin typeface="Trebuchet MS" pitchFamily="34" charset="0"/>
              </a:rPr>
              <a:t/>
            </a:r>
            <a:br>
              <a:rPr lang="es-ES" sz="3100" b="1">
                <a:effectLst>
                  <a:outerShdw blurRad="38100" dist="38100" dir="2700000" algn="tl">
                    <a:srgbClr val="C0C0C0"/>
                  </a:outerShdw>
                </a:effectLst>
                <a:latin typeface="Trebuchet MS" pitchFamily="34" charset="0"/>
              </a:rPr>
            </a:br>
            <a:r>
              <a:rPr lang="es-ES" sz="4000" b="1">
                <a:effectLst>
                  <a:outerShdw blurRad="38100" dist="38100" dir="2700000" algn="tl">
                    <a:srgbClr val="C0C0C0"/>
                  </a:outerShdw>
                </a:effectLst>
                <a:latin typeface="Trebuchet MS" pitchFamily="34" charset="0"/>
              </a:rPr>
              <a:t>Nivel educacional</a:t>
            </a:r>
          </a:p>
        </p:txBody>
      </p:sp>
      <p:graphicFrame>
        <p:nvGraphicFramePr>
          <p:cNvPr id="82947" name="Object 3"/>
          <p:cNvGraphicFramePr>
            <a:graphicFrameLocks noChangeAspect="1"/>
          </p:cNvGraphicFramePr>
          <p:nvPr>
            <p:ph type="body" idx="1"/>
          </p:nvPr>
        </p:nvGraphicFramePr>
        <p:xfrm>
          <a:off x="0" y="1905000"/>
          <a:ext cx="9144000" cy="4267200"/>
        </p:xfrm>
        <a:graphic>
          <a:graphicData uri="http://schemas.openxmlformats.org/presentationml/2006/ole">
            <p:oleObj spid="_x0000_s82947" name="Gráfico" r:id="rId4" imgW="8858436" imgH="3829489" progId="Excel.Chart.8">
              <p:embed/>
            </p:oleObj>
          </a:graphicData>
        </a:graphic>
      </p:graphicFrame>
      <p:graphicFrame>
        <p:nvGraphicFramePr>
          <p:cNvPr id="82948" name="Object 4"/>
          <p:cNvGraphicFramePr>
            <a:graphicFrameLocks noChangeAspect="1"/>
          </p:cNvGraphicFramePr>
          <p:nvPr/>
        </p:nvGraphicFramePr>
        <p:xfrm>
          <a:off x="8077200" y="0"/>
          <a:ext cx="1066800" cy="1752600"/>
        </p:xfrm>
        <a:graphic>
          <a:graphicData uri="http://schemas.openxmlformats.org/presentationml/2006/ole">
            <p:oleObj spid="_x0000_s82948" name="Photo Editor Photo" r:id="rId5" imgW="1171429" imgH="1971950" progId="MSPhotoEd.3">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1000" fill="hold"/>
                                        <p:tgtEl>
                                          <p:spTgt spid="82946"/>
                                        </p:tgtEl>
                                        <p:attrNameLst>
                                          <p:attrName>ppt_w</p:attrName>
                                        </p:attrNameLst>
                                      </p:cBhvr>
                                      <p:tavLst>
                                        <p:tav tm="0">
                                          <p:val>
                                            <p:strVal val="#ppt_w*0.70"/>
                                          </p:val>
                                        </p:tav>
                                        <p:tav tm="100000">
                                          <p:val>
                                            <p:strVal val="#ppt_w"/>
                                          </p:val>
                                        </p:tav>
                                      </p:tavLst>
                                    </p:anim>
                                    <p:anim calcmode="lin" valueType="num">
                                      <p:cBhvr>
                                        <p:cTn id="8" dur="1000" fill="hold"/>
                                        <p:tgtEl>
                                          <p:spTgt spid="82946"/>
                                        </p:tgtEl>
                                        <p:attrNameLst>
                                          <p:attrName>ppt_h</p:attrName>
                                        </p:attrNameLst>
                                      </p:cBhvr>
                                      <p:tavLst>
                                        <p:tav tm="0">
                                          <p:val>
                                            <p:strVal val="#ppt_h"/>
                                          </p:val>
                                        </p:tav>
                                        <p:tav tm="100000">
                                          <p:val>
                                            <p:strVal val="#ppt_h"/>
                                          </p:val>
                                        </p:tav>
                                      </p:tavLst>
                                    </p:anim>
                                    <p:animEffect transition="in" filter="fade">
                                      <p:cBhvr>
                                        <p:cTn id="9" dur="1000"/>
                                        <p:tgtEl>
                                          <p:spTgt spid="8294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2947"/>
                                        </p:tgtEl>
                                        <p:attrNameLst>
                                          <p:attrName>style.visibility</p:attrName>
                                        </p:attrNameLst>
                                      </p:cBhvr>
                                      <p:to>
                                        <p:strVal val="visible"/>
                                      </p:to>
                                    </p:set>
                                    <p:animEffect transition="in" filter="dissolve">
                                      <p:cBhvr>
                                        <p:cTn id="14" dur="500"/>
                                        <p:tgtEl>
                                          <p:spTgt spid="82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OleChart spid="829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p:cNvPicPr>
            <a:picLocks noChangeAspect="1" noChangeArrowheads="1"/>
          </p:cNvPicPr>
          <p:nvPr/>
        </p:nvPicPr>
        <p:blipFill>
          <a:blip r:embed="rId3" cstate="print"/>
          <a:srcRect/>
          <a:stretch>
            <a:fillRect/>
          </a:stretch>
        </p:blipFill>
        <p:spPr bwMode="auto">
          <a:xfrm>
            <a:off x="268288" y="444500"/>
            <a:ext cx="8607425" cy="5962650"/>
          </a:xfrm>
          <a:prstGeom prst="rect">
            <a:avLst/>
          </a:prstGeom>
          <a:noFill/>
          <a:ln w="9525">
            <a:noFill/>
            <a:miter lim="800000"/>
            <a:headEnd/>
            <a:tailEnd/>
          </a:ln>
          <a:effectLst/>
        </p:spPr>
      </p:pic>
      <p:graphicFrame>
        <p:nvGraphicFramePr>
          <p:cNvPr id="296963" name="Object 3"/>
          <p:cNvGraphicFramePr>
            <a:graphicFrameLocks noChangeAspect="1"/>
          </p:cNvGraphicFramePr>
          <p:nvPr/>
        </p:nvGraphicFramePr>
        <p:xfrm>
          <a:off x="8388350" y="0"/>
          <a:ext cx="755650" cy="1196975"/>
        </p:xfrm>
        <a:graphic>
          <a:graphicData uri="http://schemas.openxmlformats.org/presentationml/2006/ole">
            <p:oleObj spid="_x0000_s296963" name="Photo Editor Photo" r:id="rId4" imgW="1171429" imgH="1971950" progId="MSPhotoEd.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66800" y="1081088"/>
            <a:ext cx="7772400" cy="900112"/>
          </a:xfrm>
        </p:spPr>
        <p:txBody>
          <a:bodyPr/>
          <a:lstStyle/>
          <a:p>
            <a:r>
              <a:rPr lang="es-ES" sz="2800" b="1">
                <a:effectLst>
                  <a:outerShdw blurRad="38100" dist="38100" dir="2700000" algn="tl">
                    <a:srgbClr val="C0C0C0"/>
                  </a:outerShdw>
                </a:effectLst>
                <a:latin typeface="Trebuchet MS" pitchFamily="34" charset="0"/>
              </a:rPr>
              <a:t>Quién es quién en Brasil hoy?</a:t>
            </a:r>
            <a:r>
              <a:rPr lang="es-ES" sz="3100" b="1">
                <a:effectLst>
                  <a:outerShdw blurRad="38100" dist="38100" dir="2700000" algn="tl">
                    <a:srgbClr val="C0C0C0"/>
                  </a:outerShdw>
                </a:effectLst>
                <a:latin typeface="Trebuchet MS" pitchFamily="34" charset="0"/>
              </a:rPr>
              <a:t/>
            </a:r>
            <a:br>
              <a:rPr lang="es-ES" sz="3100" b="1">
                <a:effectLst>
                  <a:outerShdw blurRad="38100" dist="38100" dir="2700000" algn="tl">
                    <a:srgbClr val="C0C0C0"/>
                  </a:outerShdw>
                </a:effectLst>
                <a:latin typeface="Trebuchet MS" pitchFamily="34" charset="0"/>
              </a:rPr>
            </a:br>
            <a:r>
              <a:rPr lang="es-ES" sz="4000" b="1">
                <a:effectLst>
                  <a:outerShdw blurRad="38100" dist="38100" dir="2700000" algn="tl">
                    <a:srgbClr val="C0C0C0"/>
                  </a:outerShdw>
                </a:effectLst>
                <a:latin typeface="Trebuchet MS" pitchFamily="34" charset="0"/>
              </a:rPr>
              <a:t>Tipo de trabajo</a:t>
            </a:r>
          </a:p>
        </p:txBody>
      </p:sp>
      <p:graphicFrame>
        <p:nvGraphicFramePr>
          <p:cNvPr id="84995" name="Object 3"/>
          <p:cNvGraphicFramePr>
            <a:graphicFrameLocks noChangeAspect="1"/>
          </p:cNvGraphicFramePr>
          <p:nvPr>
            <p:ph type="body" idx="1"/>
          </p:nvPr>
        </p:nvGraphicFramePr>
        <p:xfrm>
          <a:off x="858838" y="1981200"/>
          <a:ext cx="7426325" cy="4267200"/>
        </p:xfrm>
        <a:graphic>
          <a:graphicData uri="http://schemas.openxmlformats.org/presentationml/2006/ole">
            <p:oleObj spid="_x0000_s84995" name="Gráfico" r:id="rId4" imgW="8687206" imgH="4991633" progId="Excel.Chart.8">
              <p:embed/>
            </p:oleObj>
          </a:graphicData>
        </a:graphic>
      </p:graphicFrame>
      <p:graphicFrame>
        <p:nvGraphicFramePr>
          <p:cNvPr id="84996" name="Object 4"/>
          <p:cNvGraphicFramePr>
            <a:graphicFrameLocks noChangeAspect="1"/>
          </p:cNvGraphicFramePr>
          <p:nvPr/>
        </p:nvGraphicFramePr>
        <p:xfrm>
          <a:off x="8243888" y="0"/>
          <a:ext cx="900112" cy="1484313"/>
        </p:xfrm>
        <a:graphic>
          <a:graphicData uri="http://schemas.openxmlformats.org/presentationml/2006/ole">
            <p:oleObj spid="_x0000_s84996" name="Photo Editor Photo" r:id="rId5" imgW="1171429" imgH="1971950" progId="MSPhotoEd.3">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1000" fill="hold"/>
                                        <p:tgtEl>
                                          <p:spTgt spid="84994"/>
                                        </p:tgtEl>
                                        <p:attrNameLst>
                                          <p:attrName>ppt_w</p:attrName>
                                        </p:attrNameLst>
                                      </p:cBhvr>
                                      <p:tavLst>
                                        <p:tav tm="0">
                                          <p:val>
                                            <p:strVal val="#ppt_w*0.70"/>
                                          </p:val>
                                        </p:tav>
                                        <p:tav tm="100000">
                                          <p:val>
                                            <p:strVal val="#ppt_w"/>
                                          </p:val>
                                        </p:tav>
                                      </p:tavLst>
                                    </p:anim>
                                    <p:anim calcmode="lin" valueType="num">
                                      <p:cBhvr>
                                        <p:cTn id="8" dur="1000" fill="hold"/>
                                        <p:tgtEl>
                                          <p:spTgt spid="84994"/>
                                        </p:tgtEl>
                                        <p:attrNameLst>
                                          <p:attrName>ppt_h</p:attrName>
                                        </p:attrNameLst>
                                      </p:cBhvr>
                                      <p:tavLst>
                                        <p:tav tm="0">
                                          <p:val>
                                            <p:strVal val="#ppt_h"/>
                                          </p:val>
                                        </p:tav>
                                        <p:tav tm="100000">
                                          <p:val>
                                            <p:strVal val="#ppt_h"/>
                                          </p:val>
                                        </p:tav>
                                      </p:tavLst>
                                    </p:anim>
                                    <p:animEffect transition="in" filter="fade">
                                      <p:cBhvr>
                                        <p:cTn id="9" dur="1000"/>
                                        <p:tgtEl>
                                          <p:spTgt spid="8499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84995">
                                            <p:oleChartEl type="gridLegend"/>
                                          </p:spTgt>
                                        </p:tgtEl>
                                        <p:attrNameLst>
                                          <p:attrName>style.visibility</p:attrName>
                                        </p:attrNameLst>
                                      </p:cBhvr>
                                      <p:to>
                                        <p:strVal val="visible"/>
                                      </p:to>
                                    </p:set>
                                    <p:animEffect transition="in" filter="box(in)">
                                      <p:cBhvr>
                                        <p:cTn id="14" dur="500"/>
                                        <p:tgtEl>
                                          <p:spTgt spid="84995">
                                            <p:oleChartEl type="gridLegend"/>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4995">
                                            <p:oleChartEl type="series" lvl="1"/>
                                          </p:spTgt>
                                        </p:tgtEl>
                                        <p:attrNameLst>
                                          <p:attrName>style.visibility</p:attrName>
                                        </p:attrNameLst>
                                      </p:cBhvr>
                                      <p:to>
                                        <p:strVal val="visible"/>
                                      </p:to>
                                    </p:set>
                                    <p:animEffect transition="in" filter="box(in)">
                                      <p:cBhvr>
                                        <p:cTn id="19" dur="500"/>
                                        <p:tgtEl>
                                          <p:spTgt spid="84995">
                                            <p:oleChartEl type="series" lvl="1"/>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4995">
                                            <p:oleChartEl type="series" lvl="2"/>
                                          </p:spTgt>
                                        </p:tgtEl>
                                        <p:attrNameLst>
                                          <p:attrName>style.visibility</p:attrName>
                                        </p:attrNameLst>
                                      </p:cBhvr>
                                      <p:to>
                                        <p:strVal val="visible"/>
                                      </p:to>
                                    </p:set>
                                    <p:animEffect transition="in" filter="box(in)">
                                      <p:cBhvr>
                                        <p:cTn id="24" dur="500"/>
                                        <p:tgtEl>
                                          <p:spTgt spid="84995">
                                            <p:oleChartEl type="series" lvl="2"/>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4995">
                                            <p:oleChartEl type="series" lvl="3"/>
                                          </p:spTgt>
                                        </p:tgtEl>
                                        <p:attrNameLst>
                                          <p:attrName>style.visibility</p:attrName>
                                        </p:attrNameLst>
                                      </p:cBhvr>
                                      <p:to>
                                        <p:strVal val="visible"/>
                                      </p:to>
                                    </p:set>
                                    <p:animEffect transition="in" filter="box(in)">
                                      <p:cBhvr>
                                        <p:cTn id="29" dur="500"/>
                                        <p:tgtEl>
                                          <p:spTgt spid="84995">
                                            <p:oleChartEl type="series" lvl="3"/>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4995">
                                            <p:oleChartEl type="series" lvl="4"/>
                                          </p:spTgt>
                                        </p:tgtEl>
                                        <p:attrNameLst>
                                          <p:attrName>style.visibility</p:attrName>
                                        </p:attrNameLst>
                                      </p:cBhvr>
                                      <p:to>
                                        <p:strVal val="visible"/>
                                      </p:to>
                                    </p:set>
                                    <p:animEffect transition="in" filter="box(in)">
                                      <p:cBhvr>
                                        <p:cTn id="34" dur="500"/>
                                        <p:tgtEl>
                                          <p:spTgt spid="84995">
                                            <p:oleChartEl type="series" lvl="4"/>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84995">
                                            <p:oleChartEl type="series" lvl="5"/>
                                          </p:spTgt>
                                        </p:tgtEl>
                                        <p:attrNameLst>
                                          <p:attrName>style.visibility</p:attrName>
                                        </p:attrNameLst>
                                      </p:cBhvr>
                                      <p:to>
                                        <p:strVal val="visible"/>
                                      </p:to>
                                    </p:set>
                                    <p:animEffect transition="in" filter="box(in)">
                                      <p:cBhvr>
                                        <p:cTn id="39" dur="500"/>
                                        <p:tgtEl>
                                          <p:spTgt spid="84995">
                                            <p:oleChartEl type="series" lvl="5"/>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4995">
                                            <p:oleChartEl type="series" lvl="6"/>
                                          </p:spTgt>
                                        </p:tgtEl>
                                        <p:attrNameLst>
                                          <p:attrName>style.visibility</p:attrName>
                                        </p:attrNameLst>
                                      </p:cBhvr>
                                      <p:to>
                                        <p:strVal val="visible"/>
                                      </p:to>
                                    </p:set>
                                    <p:animEffect transition="in" filter="box(in)">
                                      <p:cBhvr>
                                        <p:cTn id="44" dur="500"/>
                                        <p:tgtEl>
                                          <p:spTgt spid="84995">
                                            <p:oleChartEl type="series" lvl="6"/>
                                          </p:spTgt>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4995">
                                            <p:oleChartEl type="series" lvl="7"/>
                                          </p:spTgt>
                                        </p:tgtEl>
                                        <p:attrNameLst>
                                          <p:attrName>style.visibility</p:attrName>
                                        </p:attrNameLst>
                                      </p:cBhvr>
                                      <p:to>
                                        <p:strVal val="visible"/>
                                      </p:to>
                                    </p:set>
                                    <p:animEffect transition="in" filter="box(in)">
                                      <p:cBhvr>
                                        <p:cTn id="49" dur="500"/>
                                        <p:tgtEl>
                                          <p:spTgt spid="84995">
                                            <p:oleChartEl type="series" lvl="7"/>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84995">
                                            <p:oleChartEl type="series" lvl="8"/>
                                          </p:spTgt>
                                        </p:tgtEl>
                                        <p:attrNameLst>
                                          <p:attrName>style.visibility</p:attrName>
                                        </p:attrNameLst>
                                      </p:cBhvr>
                                      <p:to>
                                        <p:strVal val="visible"/>
                                      </p:to>
                                    </p:set>
                                    <p:animEffect transition="in" filter="box(in)">
                                      <p:cBhvr>
                                        <p:cTn id="54" dur="500"/>
                                        <p:tgtEl>
                                          <p:spTgt spid="84995">
                                            <p:oleChartEl type="series" lvl="8"/>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OleChart spid="84995" grpId="0" bld="series"/>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s-ES" sz="2800" b="1">
                <a:effectLst>
                  <a:outerShdw blurRad="38100" dist="38100" dir="2700000" algn="tl">
                    <a:srgbClr val="C0C0C0"/>
                  </a:outerShdw>
                </a:effectLst>
                <a:latin typeface="Trebuchet MS" pitchFamily="34" charset="0"/>
              </a:rPr>
              <a:t>Quién es quién en Brasil hoy?</a:t>
            </a:r>
            <a:r>
              <a:rPr lang="pt-BR" sz="3200" b="1">
                <a:effectLst>
                  <a:outerShdw blurRad="38100" dist="38100" dir="2700000" algn="tl">
                    <a:srgbClr val="C0C0C0"/>
                  </a:outerShdw>
                </a:effectLst>
                <a:latin typeface="Trebuchet MS" pitchFamily="34" charset="0"/>
              </a:rPr>
              <a:t> </a:t>
            </a:r>
            <a:br>
              <a:rPr lang="pt-BR" sz="3200" b="1">
                <a:effectLst>
                  <a:outerShdw blurRad="38100" dist="38100" dir="2700000" algn="tl">
                    <a:srgbClr val="C0C0C0"/>
                  </a:outerShdw>
                </a:effectLst>
                <a:latin typeface="Trebuchet MS" pitchFamily="34" charset="0"/>
              </a:rPr>
            </a:br>
            <a:r>
              <a:rPr lang="pt-BR" sz="4000" b="1">
                <a:effectLst>
                  <a:outerShdw blurRad="38100" dist="38100" dir="2700000" algn="tl">
                    <a:srgbClr val="C0C0C0"/>
                  </a:outerShdw>
                </a:effectLst>
                <a:latin typeface="Trebuchet MS" pitchFamily="34" charset="0"/>
              </a:rPr>
              <a:t>Tamaño de la família</a:t>
            </a:r>
          </a:p>
        </p:txBody>
      </p:sp>
      <p:graphicFrame>
        <p:nvGraphicFramePr>
          <p:cNvPr id="300035" name="Object 3"/>
          <p:cNvGraphicFramePr>
            <a:graphicFrameLocks noChangeAspect="1"/>
          </p:cNvGraphicFramePr>
          <p:nvPr>
            <p:ph type="body" idx="4294967295"/>
          </p:nvPr>
        </p:nvGraphicFramePr>
        <p:xfrm>
          <a:off x="250825" y="1981200"/>
          <a:ext cx="8642350" cy="4191000"/>
        </p:xfrm>
        <a:graphic>
          <a:graphicData uri="http://schemas.openxmlformats.org/presentationml/2006/ole">
            <p:oleObj spid="_x0000_s300035" name="Gráfico" r:id="rId3" imgW="8963558" imgH="4096152" progId="Excel.Chart.8">
              <p:embed/>
            </p:oleObj>
          </a:graphicData>
        </a:graphic>
      </p:graphicFrame>
      <p:graphicFrame>
        <p:nvGraphicFramePr>
          <p:cNvPr id="300036" name="Object 4"/>
          <p:cNvGraphicFramePr>
            <a:graphicFrameLocks noChangeAspect="1"/>
          </p:cNvGraphicFramePr>
          <p:nvPr>
            <p:ph idx="1"/>
          </p:nvPr>
        </p:nvGraphicFramePr>
        <p:xfrm>
          <a:off x="8316913" y="0"/>
          <a:ext cx="827087" cy="1341438"/>
        </p:xfrm>
        <a:graphic>
          <a:graphicData uri="http://schemas.openxmlformats.org/presentationml/2006/ole">
            <p:oleObj spid="_x0000_s300036" name="Photo Editor Photo" r:id="rId4" imgW="1171429" imgH="1971950" progId="MSPhotoEd.3">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0034"/>
                                        </p:tgtEl>
                                        <p:attrNameLst>
                                          <p:attrName>style.visibility</p:attrName>
                                        </p:attrNameLst>
                                      </p:cBhvr>
                                      <p:to>
                                        <p:strVal val="visible"/>
                                      </p:to>
                                    </p:set>
                                    <p:anim calcmode="lin" valueType="num">
                                      <p:cBhvr>
                                        <p:cTn id="7" dur="500" fill="hold"/>
                                        <p:tgtEl>
                                          <p:spTgt spid="300034"/>
                                        </p:tgtEl>
                                        <p:attrNameLst>
                                          <p:attrName>ppt_w</p:attrName>
                                        </p:attrNameLst>
                                      </p:cBhvr>
                                      <p:tavLst>
                                        <p:tav tm="0">
                                          <p:val>
                                            <p:fltVal val="0"/>
                                          </p:val>
                                        </p:tav>
                                        <p:tav tm="100000">
                                          <p:val>
                                            <p:strVal val="#ppt_w"/>
                                          </p:val>
                                        </p:tav>
                                      </p:tavLst>
                                    </p:anim>
                                    <p:anim calcmode="lin" valueType="num">
                                      <p:cBhvr>
                                        <p:cTn id="8" dur="500" fill="hold"/>
                                        <p:tgtEl>
                                          <p:spTgt spid="3000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0035">
                                            <p:oleChartEl type="gridLegend"/>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035">
                                            <p:oleChartEl type="series" lvl="1"/>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4" grpId="0" autoUpdateAnimBg="0"/>
      <p:bldOleChart spid="300035" grpId="0" bld="series"/>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s-ES" sz="2800" b="1">
                <a:effectLst>
                  <a:outerShdw blurRad="38100" dist="38100" dir="2700000" algn="tl">
                    <a:srgbClr val="C0C0C0"/>
                  </a:outerShdw>
                </a:effectLst>
                <a:latin typeface="Trebuchet MS" pitchFamily="34" charset="0"/>
              </a:rPr>
              <a:t>Quién es quién en Brasil hoy?</a:t>
            </a:r>
            <a:r>
              <a:rPr lang="es-ES" sz="3200" b="1">
                <a:effectLst>
                  <a:outerShdw blurRad="38100" dist="38100" dir="2700000" algn="tl">
                    <a:srgbClr val="C0C0C0"/>
                  </a:outerShdw>
                </a:effectLst>
                <a:latin typeface="Trebuchet MS" pitchFamily="34" charset="0"/>
              </a:rPr>
              <a:t> </a:t>
            </a:r>
            <a:br>
              <a:rPr lang="es-ES" sz="3200" b="1">
                <a:effectLst>
                  <a:outerShdw blurRad="38100" dist="38100" dir="2700000" algn="tl">
                    <a:srgbClr val="C0C0C0"/>
                  </a:outerShdw>
                </a:effectLst>
                <a:latin typeface="Trebuchet MS" pitchFamily="34" charset="0"/>
              </a:rPr>
            </a:br>
            <a:r>
              <a:rPr lang="es-ES" sz="4000" b="1">
                <a:effectLst>
                  <a:outerShdw blurRad="38100" dist="38100" dir="2700000" algn="tl">
                    <a:srgbClr val="C0C0C0"/>
                  </a:outerShdw>
                </a:effectLst>
                <a:latin typeface="Trebuchet MS" pitchFamily="34" charset="0"/>
              </a:rPr>
              <a:t>Género</a:t>
            </a:r>
          </a:p>
        </p:txBody>
      </p:sp>
      <p:graphicFrame>
        <p:nvGraphicFramePr>
          <p:cNvPr id="301059" name="Object 3"/>
          <p:cNvGraphicFramePr>
            <a:graphicFrameLocks noChangeAspect="1"/>
          </p:cNvGraphicFramePr>
          <p:nvPr>
            <p:ph type="body" idx="4294967295"/>
          </p:nvPr>
        </p:nvGraphicFramePr>
        <p:xfrm>
          <a:off x="0" y="2057400"/>
          <a:ext cx="9144000" cy="4191000"/>
        </p:xfrm>
        <a:graphic>
          <a:graphicData uri="http://schemas.openxmlformats.org/presentationml/2006/ole">
            <p:oleObj spid="_x0000_s301059" name="Gráfico" r:id="rId3" imgW="9068319" imgH="4115250" progId="Excel.Chart.8">
              <p:embed/>
            </p:oleObj>
          </a:graphicData>
        </a:graphic>
      </p:graphicFrame>
      <p:graphicFrame>
        <p:nvGraphicFramePr>
          <p:cNvPr id="301060" name="Object 4"/>
          <p:cNvGraphicFramePr>
            <a:graphicFrameLocks noChangeAspect="1"/>
          </p:cNvGraphicFramePr>
          <p:nvPr>
            <p:ph idx="1"/>
          </p:nvPr>
        </p:nvGraphicFramePr>
        <p:xfrm>
          <a:off x="8388350" y="0"/>
          <a:ext cx="755650" cy="1268413"/>
        </p:xfrm>
        <a:graphic>
          <a:graphicData uri="http://schemas.openxmlformats.org/presentationml/2006/ole">
            <p:oleObj spid="_x0000_s301060" name="Photo Editor Photo" r:id="rId4" imgW="1171429" imgH="1971950" progId="MSPhotoEd.3">
              <p:embed/>
            </p:oleObj>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1058"/>
                                        </p:tgtEl>
                                        <p:attrNameLst>
                                          <p:attrName>style.visibility</p:attrName>
                                        </p:attrNameLst>
                                      </p:cBhvr>
                                      <p:to>
                                        <p:strVal val="visible"/>
                                      </p:to>
                                    </p:set>
                                    <p:anim calcmode="lin" valueType="num">
                                      <p:cBhvr>
                                        <p:cTn id="7" dur="500" fill="hold"/>
                                        <p:tgtEl>
                                          <p:spTgt spid="301058"/>
                                        </p:tgtEl>
                                        <p:attrNameLst>
                                          <p:attrName>ppt_w</p:attrName>
                                        </p:attrNameLst>
                                      </p:cBhvr>
                                      <p:tavLst>
                                        <p:tav tm="0">
                                          <p:val>
                                            <p:fltVal val="0"/>
                                          </p:val>
                                        </p:tav>
                                        <p:tav tm="100000">
                                          <p:val>
                                            <p:strVal val="#ppt_w"/>
                                          </p:val>
                                        </p:tav>
                                      </p:tavLst>
                                    </p:anim>
                                    <p:anim calcmode="lin" valueType="num">
                                      <p:cBhvr>
                                        <p:cTn id="8" dur="500" fill="hold"/>
                                        <p:tgtEl>
                                          <p:spTgt spid="30105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01059">
                                            <p:oleChartEl type="gridLegend"/>
                                          </p:spTgt>
                                        </p:tgtEl>
                                        <p:attrNameLst>
                                          <p:attrName>style.visibility</p:attrName>
                                        </p:attrNameLst>
                                      </p:cBhvr>
                                      <p:to>
                                        <p:strVal val="visible"/>
                                      </p:to>
                                    </p:set>
                                    <p:animEffect transition="in" filter="wipe(up)">
                                      <p:cBhvr>
                                        <p:cTn id="13" dur="500"/>
                                        <p:tgtEl>
                                          <p:spTgt spid="301059">
                                            <p:oleChartEl type="gridLegend"/>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01059">
                                            <p:oleChartEl type="category" lvl="1"/>
                                          </p:spTgt>
                                        </p:tgtEl>
                                        <p:attrNameLst>
                                          <p:attrName>style.visibility</p:attrName>
                                        </p:attrNameLst>
                                      </p:cBhvr>
                                      <p:to>
                                        <p:strVal val="visible"/>
                                      </p:to>
                                    </p:set>
                                    <p:animEffect transition="in" filter="wipe(up)">
                                      <p:cBhvr>
                                        <p:cTn id="18" dur="500"/>
                                        <p:tgtEl>
                                          <p:spTgt spid="301059">
                                            <p:oleChartEl type="category" lvl="1"/>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01059">
                                            <p:oleChartEl type="category" lvl="2"/>
                                          </p:spTgt>
                                        </p:tgtEl>
                                        <p:attrNameLst>
                                          <p:attrName>style.visibility</p:attrName>
                                        </p:attrNameLst>
                                      </p:cBhvr>
                                      <p:to>
                                        <p:strVal val="visible"/>
                                      </p:to>
                                    </p:set>
                                    <p:animEffect transition="in" filter="wipe(up)">
                                      <p:cBhvr>
                                        <p:cTn id="23" dur="500"/>
                                        <p:tgtEl>
                                          <p:spTgt spid="301059">
                                            <p:oleChartEl type="category" lvl="2"/>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01059">
                                            <p:oleChartEl type="category" lvl="3"/>
                                          </p:spTgt>
                                        </p:tgtEl>
                                        <p:attrNameLst>
                                          <p:attrName>style.visibility</p:attrName>
                                        </p:attrNameLst>
                                      </p:cBhvr>
                                      <p:to>
                                        <p:strVal val="visible"/>
                                      </p:to>
                                    </p:set>
                                    <p:animEffect transition="in" filter="wipe(up)">
                                      <p:cBhvr>
                                        <p:cTn id="28" dur="500"/>
                                        <p:tgtEl>
                                          <p:spTgt spid="301059">
                                            <p:oleChartEl type="category" lvl="3"/>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01059">
                                            <p:oleChartEl type="category" lvl="4"/>
                                          </p:spTgt>
                                        </p:tgtEl>
                                        <p:attrNameLst>
                                          <p:attrName>style.visibility</p:attrName>
                                        </p:attrNameLst>
                                      </p:cBhvr>
                                      <p:to>
                                        <p:strVal val="visible"/>
                                      </p:to>
                                    </p:set>
                                    <p:animEffect transition="in" filter="wipe(up)">
                                      <p:cBhvr>
                                        <p:cTn id="33" dur="500"/>
                                        <p:tgtEl>
                                          <p:spTgt spid="301059">
                                            <p:oleChartEl type="category" lvl="4"/>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01059">
                                            <p:oleChartEl type="category" lvl="5"/>
                                          </p:spTgt>
                                        </p:tgtEl>
                                        <p:attrNameLst>
                                          <p:attrName>style.visibility</p:attrName>
                                        </p:attrNameLst>
                                      </p:cBhvr>
                                      <p:to>
                                        <p:strVal val="visible"/>
                                      </p:to>
                                    </p:set>
                                    <p:animEffect transition="in" filter="wipe(up)">
                                      <p:cBhvr>
                                        <p:cTn id="38" dur="500"/>
                                        <p:tgtEl>
                                          <p:spTgt spid="301059">
                                            <p:oleChartEl type="category" lvl="5"/>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01059">
                                            <p:oleChartEl type="category" lvl="6"/>
                                          </p:spTgt>
                                        </p:tgtEl>
                                        <p:attrNameLst>
                                          <p:attrName>style.visibility</p:attrName>
                                        </p:attrNameLst>
                                      </p:cBhvr>
                                      <p:to>
                                        <p:strVal val="visible"/>
                                      </p:to>
                                    </p:set>
                                    <p:animEffect transition="in" filter="wipe(up)">
                                      <p:cBhvr>
                                        <p:cTn id="43" dur="500"/>
                                        <p:tgtEl>
                                          <p:spTgt spid="301059">
                                            <p:oleChartEl type="category" lvl="6"/>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01059">
                                            <p:oleChartEl type="category" lvl="7"/>
                                          </p:spTgt>
                                        </p:tgtEl>
                                        <p:attrNameLst>
                                          <p:attrName>style.visibility</p:attrName>
                                        </p:attrNameLst>
                                      </p:cBhvr>
                                      <p:to>
                                        <p:strVal val="visible"/>
                                      </p:to>
                                    </p:set>
                                    <p:animEffect transition="in" filter="wipe(up)">
                                      <p:cBhvr>
                                        <p:cTn id="48" dur="500"/>
                                        <p:tgtEl>
                                          <p:spTgt spid="301059">
                                            <p:oleChartEl type="category" lvl="7"/>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01059">
                                            <p:oleChartEl type="category" lvl="8"/>
                                          </p:spTgt>
                                        </p:tgtEl>
                                        <p:attrNameLst>
                                          <p:attrName>style.visibility</p:attrName>
                                        </p:attrNameLst>
                                      </p:cBhvr>
                                      <p:to>
                                        <p:strVal val="visible"/>
                                      </p:to>
                                    </p:set>
                                    <p:animEffect transition="in" filter="wipe(up)">
                                      <p:cBhvr>
                                        <p:cTn id="53" dur="500"/>
                                        <p:tgtEl>
                                          <p:spTgt spid="301059">
                                            <p:oleChartEl type="category" lvl="8"/>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8" grpId="0" autoUpdateAnimBg="0"/>
      <p:bldOleChart spid="301059" grpId="0" bld="category"/>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6724650" y="1558925"/>
            <a:ext cx="254000"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a:t>
            </a:r>
            <a:endParaRPr lang="pt-BR" sz="2400">
              <a:solidFill>
                <a:schemeClr val="tx1"/>
              </a:solidFill>
              <a:latin typeface="Times New Roman" pitchFamily="18" charset="0"/>
            </a:endParaRPr>
          </a:p>
        </p:txBody>
      </p:sp>
      <p:sp>
        <p:nvSpPr>
          <p:cNvPr id="302083" name="Rectangle 3"/>
          <p:cNvSpPr>
            <a:spLocks noChangeArrowheads="1"/>
          </p:cNvSpPr>
          <p:nvPr/>
        </p:nvSpPr>
        <p:spPr bwMode="auto">
          <a:xfrm>
            <a:off x="2262188" y="1990725"/>
            <a:ext cx="2165350"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Características pessoais</a:t>
            </a:r>
            <a:endParaRPr lang="pt-BR" sz="2400">
              <a:solidFill>
                <a:schemeClr val="tx1"/>
              </a:solidFill>
              <a:latin typeface="Times New Roman" pitchFamily="18" charset="0"/>
            </a:endParaRPr>
          </a:p>
        </p:txBody>
      </p:sp>
      <p:sp>
        <p:nvSpPr>
          <p:cNvPr id="302084" name="Rectangle 4"/>
          <p:cNvSpPr>
            <a:spLocks noChangeArrowheads="1"/>
          </p:cNvSpPr>
          <p:nvPr/>
        </p:nvSpPr>
        <p:spPr bwMode="auto">
          <a:xfrm>
            <a:off x="4881563" y="1985963"/>
            <a:ext cx="833437"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Pobreza</a:t>
            </a:r>
            <a:endParaRPr lang="pt-BR" sz="2400">
              <a:solidFill>
                <a:schemeClr val="tx1"/>
              </a:solidFill>
              <a:latin typeface="Times New Roman" pitchFamily="18" charset="0"/>
            </a:endParaRPr>
          </a:p>
        </p:txBody>
      </p:sp>
      <p:sp>
        <p:nvSpPr>
          <p:cNvPr id="302085" name="Rectangle 5"/>
          <p:cNvSpPr>
            <a:spLocks noChangeArrowheads="1"/>
          </p:cNvSpPr>
          <p:nvPr/>
        </p:nvSpPr>
        <p:spPr bwMode="auto">
          <a:xfrm>
            <a:off x="5999163" y="1868488"/>
            <a:ext cx="900112"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Extrema </a:t>
            </a:r>
            <a:endParaRPr lang="pt-BR" sz="2400">
              <a:solidFill>
                <a:schemeClr val="tx1"/>
              </a:solidFill>
              <a:latin typeface="Times New Roman" pitchFamily="18" charset="0"/>
            </a:endParaRPr>
          </a:p>
        </p:txBody>
      </p:sp>
      <p:sp>
        <p:nvSpPr>
          <p:cNvPr id="302086" name="Rectangle 6"/>
          <p:cNvSpPr>
            <a:spLocks noChangeArrowheads="1"/>
          </p:cNvSpPr>
          <p:nvPr/>
        </p:nvSpPr>
        <p:spPr bwMode="auto">
          <a:xfrm>
            <a:off x="6008688" y="2103438"/>
            <a:ext cx="825500"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pobreza</a:t>
            </a:r>
            <a:endParaRPr lang="pt-BR" sz="2400">
              <a:solidFill>
                <a:schemeClr val="tx1"/>
              </a:solidFill>
              <a:latin typeface="Times New Roman" pitchFamily="18" charset="0"/>
            </a:endParaRPr>
          </a:p>
        </p:txBody>
      </p:sp>
      <p:sp>
        <p:nvSpPr>
          <p:cNvPr id="302087" name="Rectangle 7"/>
          <p:cNvSpPr>
            <a:spLocks noChangeArrowheads="1"/>
          </p:cNvSpPr>
          <p:nvPr/>
        </p:nvSpPr>
        <p:spPr bwMode="auto">
          <a:xfrm>
            <a:off x="2262188" y="2474913"/>
            <a:ext cx="515937" cy="261937"/>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Sexo</a:t>
            </a:r>
            <a:endParaRPr lang="pt-BR" sz="2400">
              <a:solidFill>
                <a:schemeClr val="tx1"/>
              </a:solidFill>
              <a:latin typeface="Times New Roman" pitchFamily="18" charset="0"/>
            </a:endParaRPr>
          </a:p>
        </p:txBody>
      </p:sp>
      <p:sp>
        <p:nvSpPr>
          <p:cNvPr id="302088" name="Rectangle 8"/>
          <p:cNvSpPr>
            <a:spLocks noChangeArrowheads="1"/>
          </p:cNvSpPr>
          <p:nvPr/>
        </p:nvSpPr>
        <p:spPr bwMode="auto">
          <a:xfrm>
            <a:off x="2963863" y="2889250"/>
            <a:ext cx="763587"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Homem</a:t>
            </a:r>
            <a:endParaRPr lang="pt-BR" sz="2400">
              <a:solidFill>
                <a:schemeClr val="tx1"/>
              </a:solidFill>
              <a:latin typeface="Times New Roman" pitchFamily="18" charset="0"/>
            </a:endParaRPr>
          </a:p>
        </p:txBody>
      </p:sp>
      <p:sp>
        <p:nvSpPr>
          <p:cNvPr id="302089" name="Rectangle 9"/>
          <p:cNvSpPr>
            <a:spLocks noChangeArrowheads="1"/>
          </p:cNvSpPr>
          <p:nvPr/>
        </p:nvSpPr>
        <p:spPr bwMode="auto">
          <a:xfrm>
            <a:off x="5138738" y="2886075"/>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33</a:t>
            </a:r>
            <a:endParaRPr lang="pt-BR" sz="2400">
              <a:solidFill>
                <a:schemeClr val="tx1"/>
              </a:solidFill>
              <a:latin typeface="Times New Roman" pitchFamily="18" charset="0"/>
            </a:endParaRPr>
          </a:p>
        </p:txBody>
      </p:sp>
      <p:sp>
        <p:nvSpPr>
          <p:cNvPr id="302090" name="Rectangle 10"/>
          <p:cNvSpPr>
            <a:spLocks noChangeArrowheads="1"/>
          </p:cNvSpPr>
          <p:nvPr/>
        </p:nvSpPr>
        <p:spPr bwMode="auto">
          <a:xfrm>
            <a:off x="6261100" y="2886075"/>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14</a:t>
            </a:r>
            <a:endParaRPr lang="pt-BR" sz="2400">
              <a:solidFill>
                <a:schemeClr val="tx1"/>
              </a:solidFill>
              <a:latin typeface="Times New Roman" pitchFamily="18" charset="0"/>
            </a:endParaRPr>
          </a:p>
        </p:txBody>
      </p:sp>
      <p:sp>
        <p:nvSpPr>
          <p:cNvPr id="302091" name="Rectangle 11"/>
          <p:cNvSpPr>
            <a:spLocks noChangeArrowheads="1"/>
          </p:cNvSpPr>
          <p:nvPr/>
        </p:nvSpPr>
        <p:spPr bwMode="auto">
          <a:xfrm>
            <a:off x="2963863" y="3343275"/>
            <a:ext cx="668337"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Mulher</a:t>
            </a:r>
            <a:endParaRPr lang="pt-BR" sz="2400">
              <a:solidFill>
                <a:schemeClr val="tx1"/>
              </a:solidFill>
              <a:latin typeface="Times New Roman" pitchFamily="18" charset="0"/>
            </a:endParaRPr>
          </a:p>
        </p:txBody>
      </p:sp>
      <p:sp>
        <p:nvSpPr>
          <p:cNvPr id="302092" name="Rectangle 12"/>
          <p:cNvSpPr>
            <a:spLocks noChangeArrowheads="1"/>
          </p:cNvSpPr>
          <p:nvPr/>
        </p:nvSpPr>
        <p:spPr bwMode="auto">
          <a:xfrm>
            <a:off x="5138738" y="3340100"/>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33</a:t>
            </a:r>
            <a:endParaRPr lang="pt-BR" sz="2400">
              <a:solidFill>
                <a:schemeClr val="tx1"/>
              </a:solidFill>
              <a:latin typeface="Times New Roman" pitchFamily="18" charset="0"/>
            </a:endParaRPr>
          </a:p>
        </p:txBody>
      </p:sp>
      <p:sp>
        <p:nvSpPr>
          <p:cNvPr id="302093" name="Rectangle 13"/>
          <p:cNvSpPr>
            <a:spLocks noChangeArrowheads="1"/>
          </p:cNvSpPr>
          <p:nvPr/>
        </p:nvSpPr>
        <p:spPr bwMode="auto">
          <a:xfrm>
            <a:off x="6261100" y="3340100"/>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13</a:t>
            </a:r>
            <a:endParaRPr lang="pt-BR" sz="2400">
              <a:solidFill>
                <a:schemeClr val="tx1"/>
              </a:solidFill>
              <a:latin typeface="Times New Roman" pitchFamily="18" charset="0"/>
            </a:endParaRPr>
          </a:p>
        </p:txBody>
      </p:sp>
      <p:sp>
        <p:nvSpPr>
          <p:cNvPr id="302094" name="Rectangle 14"/>
          <p:cNvSpPr>
            <a:spLocks noChangeArrowheads="1"/>
          </p:cNvSpPr>
          <p:nvPr/>
        </p:nvSpPr>
        <p:spPr bwMode="auto">
          <a:xfrm>
            <a:off x="2262188" y="3797300"/>
            <a:ext cx="393700"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Cor</a:t>
            </a:r>
            <a:endParaRPr lang="pt-BR" sz="2400">
              <a:solidFill>
                <a:schemeClr val="tx1"/>
              </a:solidFill>
              <a:latin typeface="Times New Roman" pitchFamily="18" charset="0"/>
            </a:endParaRPr>
          </a:p>
        </p:txBody>
      </p:sp>
      <p:sp>
        <p:nvSpPr>
          <p:cNvPr id="302095" name="Rectangle 15"/>
          <p:cNvSpPr>
            <a:spLocks noChangeArrowheads="1"/>
          </p:cNvSpPr>
          <p:nvPr/>
        </p:nvSpPr>
        <p:spPr bwMode="auto">
          <a:xfrm>
            <a:off x="2963863" y="4251325"/>
            <a:ext cx="1693862"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Branco ou amarelo</a:t>
            </a:r>
            <a:endParaRPr lang="pt-BR" sz="2400">
              <a:solidFill>
                <a:schemeClr val="tx1"/>
              </a:solidFill>
              <a:latin typeface="Times New Roman" pitchFamily="18" charset="0"/>
            </a:endParaRPr>
          </a:p>
        </p:txBody>
      </p:sp>
      <p:sp>
        <p:nvSpPr>
          <p:cNvPr id="302096" name="Rectangle 16"/>
          <p:cNvSpPr>
            <a:spLocks noChangeArrowheads="1"/>
          </p:cNvSpPr>
          <p:nvPr/>
        </p:nvSpPr>
        <p:spPr bwMode="auto">
          <a:xfrm>
            <a:off x="5138738" y="4248150"/>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22</a:t>
            </a:r>
            <a:endParaRPr lang="pt-BR" sz="2400">
              <a:solidFill>
                <a:schemeClr val="tx1"/>
              </a:solidFill>
              <a:latin typeface="Times New Roman" pitchFamily="18" charset="0"/>
            </a:endParaRPr>
          </a:p>
        </p:txBody>
      </p:sp>
      <p:sp>
        <p:nvSpPr>
          <p:cNvPr id="302097" name="Rectangle 17"/>
          <p:cNvSpPr>
            <a:spLocks noChangeArrowheads="1"/>
          </p:cNvSpPr>
          <p:nvPr/>
        </p:nvSpPr>
        <p:spPr bwMode="auto">
          <a:xfrm>
            <a:off x="6308725" y="4248150"/>
            <a:ext cx="196850"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8</a:t>
            </a:r>
            <a:endParaRPr lang="pt-BR" sz="2400">
              <a:solidFill>
                <a:schemeClr val="tx1"/>
              </a:solidFill>
              <a:latin typeface="Times New Roman" pitchFamily="18" charset="0"/>
            </a:endParaRPr>
          </a:p>
        </p:txBody>
      </p:sp>
      <p:sp>
        <p:nvSpPr>
          <p:cNvPr id="302098" name="Rectangle 18"/>
          <p:cNvSpPr>
            <a:spLocks noChangeArrowheads="1"/>
          </p:cNvSpPr>
          <p:nvPr/>
        </p:nvSpPr>
        <p:spPr bwMode="auto">
          <a:xfrm>
            <a:off x="2963863" y="4705350"/>
            <a:ext cx="1331912"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Negro ou índio</a:t>
            </a:r>
            <a:endParaRPr lang="pt-BR" sz="2400">
              <a:solidFill>
                <a:schemeClr val="tx1"/>
              </a:solidFill>
              <a:latin typeface="Times New Roman" pitchFamily="18" charset="0"/>
            </a:endParaRPr>
          </a:p>
        </p:txBody>
      </p:sp>
      <p:sp>
        <p:nvSpPr>
          <p:cNvPr id="302099" name="Rectangle 19"/>
          <p:cNvSpPr>
            <a:spLocks noChangeArrowheads="1"/>
          </p:cNvSpPr>
          <p:nvPr/>
        </p:nvSpPr>
        <p:spPr bwMode="auto">
          <a:xfrm>
            <a:off x="5138738" y="4702175"/>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45</a:t>
            </a:r>
            <a:endParaRPr lang="pt-BR" sz="2400">
              <a:solidFill>
                <a:schemeClr val="tx1"/>
              </a:solidFill>
              <a:latin typeface="Times New Roman" pitchFamily="18" charset="0"/>
            </a:endParaRPr>
          </a:p>
        </p:txBody>
      </p:sp>
      <p:sp>
        <p:nvSpPr>
          <p:cNvPr id="302100" name="Rectangle 20"/>
          <p:cNvSpPr>
            <a:spLocks noChangeArrowheads="1"/>
          </p:cNvSpPr>
          <p:nvPr/>
        </p:nvSpPr>
        <p:spPr bwMode="auto">
          <a:xfrm>
            <a:off x="6261100" y="4702175"/>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20</a:t>
            </a:r>
            <a:endParaRPr lang="pt-BR" sz="2400">
              <a:solidFill>
                <a:schemeClr val="tx1"/>
              </a:solidFill>
              <a:latin typeface="Times New Roman" pitchFamily="18" charset="0"/>
            </a:endParaRPr>
          </a:p>
        </p:txBody>
      </p:sp>
      <p:sp>
        <p:nvSpPr>
          <p:cNvPr id="302101" name="Rectangle 21"/>
          <p:cNvSpPr>
            <a:spLocks noChangeArrowheads="1"/>
          </p:cNvSpPr>
          <p:nvPr/>
        </p:nvSpPr>
        <p:spPr bwMode="auto">
          <a:xfrm>
            <a:off x="2262188" y="5159375"/>
            <a:ext cx="1231900"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Alfabetização</a:t>
            </a:r>
            <a:endParaRPr lang="pt-BR" sz="2400">
              <a:solidFill>
                <a:schemeClr val="tx1"/>
              </a:solidFill>
              <a:latin typeface="Times New Roman" pitchFamily="18" charset="0"/>
            </a:endParaRPr>
          </a:p>
        </p:txBody>
      </p:sp>
      <p:sp>
        <p:nvSpPr>
          <p:cNvPr id="302102" name="Rectangle 22"/>
          <p:cNvSpPr>
            <a:spLocks noChangeArrowheads="1"/>
          </p:cNvSpPr>
          <p:nvPr/>
        </p:nvSpPr>
        <p:spPr bwMode="auto">
          <a:xfrm>
            <a:off x="2963863" y="5613400"/>
            <a:ext cx="1135062"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Alfabetizado</a:t>
            </a:r>
            <a:endParaRPr lang="pt-BR" sz="2400">
              <a:solidFill>
                <a:schemeClr val="tx1"/>
              </a:solidFill>
              <a:latin typeface="Times New Roman" pitchFamily="18" charset="0"/>
            </a:endParaRPr>
          </a:p>
        </p:txBody>
      </p:sp>
      <p:sp>
        <p:nvSpPr>
          <p:cNvPr id="302103" name="Rectangle 23"/>
          <p:cNvSpPr>
            <a:spLocks noChangeArrowheads="1"/>
          </p:cNvSpPr>
          <p:nvPr/>
        </p:nvSpPr>
        <p:spPr bwMode="auto">
          <a:xfrm>
            <a:off x="5138738" y="5610225"/>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21</a:t>
            </a:r>
            <a:endParaRPr lang="pt-BR" sz="2400">
              <a:solidFill>
                <a:schemeClr val="tx1"/>
              </a:solidFill>
              <a:latin typeface="Times New Roman" pitchFamily="18" charset="0"/>
            </a:endParaRPr>
          </a:p>
        </p:txBody>
      </p:sp>
      <p:sp>
        <p:nvSpPr>
          <p:cNvPr id="302104" name="Rectangle 24"/>
          <p:cNvSpPr>
            <a:spLocks noChangeArrowheads="1"/>
          </p:cNvSpPr>
          <p:nvPr/>
        </p:nvSpPr>
        <p:spPr bwMode="auto">
          <a:xfrm>
            <a:off x="6308725" y="5610225"/>
            <a:ext cx="196850"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7</a:t>
            </a:r>
            <a:endParaRPr lang="pt-BR" sz="2400">
              <a:solidFill>
                <a:schemeClr val="tx1"/>
              </a:solidFill>
              <a:latin typeface="Times New Roman" pitchFamily="18" charset="0"/>
            </a:endParaRPr>
          </a:p>
        </p:txBody>
      </p:sp>
      <p:sp>
        <p:nvSpPr>
          <p:cNvPr id="302105" name="Rectangle 25"/>
          <p:cNvSpPr>
            <a:spLocks noChangeArrowheads="1"/>
          </p:cNvSpPr>
          <p:nvPr/>
        </p:nvSpPr>
        <p:spPr bwMode="auto">
          <a:xfrm>
            <a:off x="2963863" y="6067425"/>
            <a:ext cx="995362" cy="261938"/>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Analfabeto</a:t>
            </a:r>
            <a:endParaRPr lang="pt-BR" sz="2400">
              <a:solidFill>
                <a:schemeClr val="tx1"/>
              </a:solidFill>
              <a:latin typeface="Times New Roman" pitchFamily="18" charset="0"/>
            </a:endParaRPr>
          </a:p>
        </p:txBody>
      </p:sp>
      <p:sp>
        <p:nvSpPr>
          <p:cNvPr id="302106" name="Rectangle 26"/>
          <p:cNvSpPr>
            <a:spLocks noChangeArrowheads="1"/>
          </p:cNvSpPr>
          <p:nvPr/>
        </p:nvSpPr>
        <p:spPr bwMode="auto">
          <a:xfrm>
            <a:off x="5138738" y="6064250"/>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43</a:t>
            </a:r>
            <a:endParaRPr lang="pt-BR" sz="2400">
              <a:solidFill>
                <a:schemeClr val="tx1"/>
              </a:solidFill>
              <a:latin typeface="Times New Roman" pitchFamily="18" charset="0"/>
            </a:endParaRPr>
          </a:p>
        </p:txBody>
      </p:sp>
      <p:sp>
        <p:nvSpPr>
          <p:cNvPr id="302107" name="Rectangle 27"/>
          <p:cNvSpPr>
            <a:spLocks noChangeArrowheads="1"/>
          </p:cNvSpPr>
          <p:nvPr/>
        </p:nvSpPr>
        <p:spPr bwMode="auto">
          <a:xfrm>
            <a:off x="6261100" y="6064250"/>
            <a:ext cx="301625" cy="269875"/>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19</a:t>
            </a:r>
            <a:endParaRPr lang="pt-BR" sz="2400">
              <a:solidFill>
                <a:schemeClr val="tx1"/>
              </a:solidFill>
              <a:latin typeface="Times New Roman" pitchFamily="18" charset="0"/>
            </a:endParaRPr>
          </a:p>
        </p:txBody>
      </p:sp>
      <p:sp>
        <p:nvSpPr>
          <p:cNvPr id="302108" name="Rectangle 28"/>
          <p:cNvSpPr>
            <a:spLocks noChangeArrowheads="1"/>
          </p:cNvSpPr>
          <p:nvPr/>
        </p:nvSpPr>
        <p:spPr bwMode="auto">
          <a:xfrm>
            <a:off x="2257425" y="6538913"/>
            <a:ext cx="4584700" cy="209550"/>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Fonte: Pesquisa Nacional por Amostra de Domicílios (PNAD) - 2002</a:t>
            </a:r>
            <a:endParaRPr lang="pt-BR" sz="2400">
              <a:solidFill>
                <a:schemeClr val="tx1"/>
              </a:solidFill>
              <a:latin typeface="Times New Roman" pitchFamily="18" charset="0"/>
            </a:endParaRPr>
          </a:p>
        </p:txBody>
      </p:sp>
      <p:sp>
        <p:nvSpPr>
          <p:cNvPr id="302109" name="Rectangle 29"/>
          <p:cNvSpPr>
            <a:spLocks noChangeArrowheads="1"/>
          </p:cNvSpPr>
          <p:nvPr/>
        </p:nvSpPr>
        <p:spPr bwMode="auto">
          <a:xfrm>
            <a:off x="2844800" y="100013"/>
            <a:ext cx="3175000" cy="304800"/>
          </a:xfrm>
          <a:prstGeom prst="rect">
            <a:avLst/>
          </a:prstGeom>
          <a:noFill/>
          <a:ln w="9525">
            <a:noFill/>
            <a:miter lim="800000"/>
            <a:headEnd/>
            <a:tailEnd/>
          </a:ln>
        </p:spPr>
        <p:txBody>
          <a:bodyPr wrap="none" lIns="0" tIns="0" rIns="0" bIns="0">
            <a:spAutoFit/>
          </a:bodyPr>
          <a:lstStyle/>
          <a:p>
            <a:pPr eaLnBrk="1" hangingPunct="1"/>
            <a:r>
              <a:rPr lang="pt-BR" sz="2000" b="1">
                <a:solidFill>
                  <a:srgbClr val="000000"/>
                </a:solidFill>
                <a:latin typeface="Arial" pitchFamily="34" charset="0"/>
              </a:rPr>
              <a:t>Porcentagem de pobres e </a:t>
            </a:r>
            <a:endParaRPr lang="pt-BR" sz="2400">
              <a:solidFill>
                <a:schemeClr val="tx1"/>
              </a:solidFill>
              <a:latin typeface="Times New Roman" pitchFamily="18" charset="0"/>
            </a:endParaRPr>
          </a:p>
        </p:txBody>
      </p:sp>
      <p:sp>
        <p:nvSpPr>
          <p:cNvPr id="302110" name="Rectangle 30"/>
          <p:cNvSpPr>
            <a:spLocks noChangeArrowheads="1"/>
          </p:cNvSpPr>
          <p:nvPr/>
        </p:nvSpPr>
        <p:spPr bwMode="auto">
          <a:xfrm>
            <a:off x="2541588" y="419100"/>
            <a:ext cx="4275137" cy="354013"/>
          </a:xfrm>
          <a:prstGeom prst="rect">
            <a:avLst/>
          </a:prstGeom>
          <a:noFill/>
          <a:ln w="9525">
            <a:noFill/>
            <a:miter lim="800000"/>
            <a:headEnd/>
            <a:tailEnd/>
          </a:ln>
        </p:spPr>
        <p:txBody>
          <a:bodyPr wrap="none" lIns="0" tIns="0" rIns="0" bIns="0">
            <a:spAutoFit/>
          </a:bodyPr>
          <a:lstStyle/>
          <a:p>
            <a:pPr eaLnBrk="1" hangingPunct="1"/>
            <a:r>
              <a:rPr lang="pt-BR" sz="2000" b="1">
                <a:solidFill>
                  <a:srgbClr val="000000"/>
                </a:solidFill>
                <a:latin typeface="Arial" pitchFamily="34" charset="0"/>
              </a:rPr>
              <a:t>extremamente pobres segundo as </a:t>
            </a:r>
            <a:endParaRPr lang="pt-BR" sz="2400">
              <a:solidFill>
                <a:schemeClr val="tx1"/>
              </a:solidFill>
              <a:latin typeface="Times New Roman" pitchFamily="18" charset="0"/>
            </a:endParaRPr>
          </a:p>
        </p:txBody>
      </p:sp>
      <p:sp>
        <p:nvSpPr>
          <p:cNvPr id="302111" name="Rectangle 31"/>
          <p:cNvSpPr>
            <a:spLocks noChangeArrowheads="1"/>
          </p:cNvSpPr>
          <p:nvPr/>
        </p:nvSpPr>
        <p:spPr bwMode="auto">
          <a:xfrm>
            <a:off x="2274888" y="738188"/>
            <a:ext cx="4803775" cy="354012"/>
          </a:xfrm>
          <a:prstGeom prst="rect">
            <a:avLst/>
          </a:prstGeom>
          <a:noFill/>
          <a:ln w="9525">
            <a:noFill/>
            <a:miter lim="800000"/>
            <a:headEnd/>
            <a:tailEnd/>
          </a:ln>
        </p:spPr>
        <p:txBody>
          <a:bodyPr wrap="none" lIns="0" tIns="0" rIns="0" bIns="0">
            <a:spAutoFit/>
          </a:bodyPr>
          <a:lstStyle/>
          <a:p>
            <a:pPr eaLnBrk="1" hangingPunct="1"/>
            <a:r>
              <a:rPr lang="pt-BR" sz="2000" b="1">
                <a:solidFill>
                  <a:srgbClr val="000000"/>
                </a:solidFill>
                <a:latin typeface="Arial" pitchFamily="34" charset="0"/>
              </a:rPr>
              <a:t>características pessoais para o ano de </a:t>
            </a:r>
            <a:endParaRPr lang="pt-BR" sz="2400">
              <a:solidFill>
                <a:schemeClr val="tx1"/>
              </a:solidFill>
              <a:latin typeface="Times New Roman" pitchFamily="18" charset="0"/>
            </a:endParaRPr>
          </a:p>
        </p:txBody>
      </p:sp>
      <p:sp>
        <p:nvSpPr>
          <p:cNvPr id="302112" name="Rectangle 32"/>
          <p:cNvSpPr>
            <a:spLocks noChangeArrowheads="1"/>
          </p:cNvSpPr>
          <p:nvPr/>
        </p:nvSpPr>
        <p:spPr bwMode="auto">
          <a:xfrm>
            <a:off x="4300538" y="1055688"/>
            <a:ext cx="681037" cy="354012"/>
          </a:xfrm>
          <a:prstGeom prst="rect">
            <a:avLst/>
          </a:prstGeom>
          <a:noFill/>
          <a:ln w="9525">
            <a:noFill/>
            <a:miter lim="800000"/>
            <a:headEnd/>
            <a:tailEnd/>
          </a:ln>
        </p:spPr>
        <p:txBody>
          <a:bodyPr wrap="none" lIns="0" tIns="0" rIns="0" bIns="0">
            <a:spAutoFit/>
          </a:bodyPr>
          <a:lstStyle/>
          <a:p>
            <a:pPr eaLnBrk="1" hangingPunct="1"/>
            <a:r>
              <a:rPr lang="pt-BR" sz="2000" b="1">
                <a:solidFill>
                  <a:srgbClr val="000000"/>
                </a:solidFill>
                <a:latin typeface="Arial" pitchFamily="34" charset="0"/>
              </a:rPr>
              <a:t>2002</a:t>
            </a:r>
            <a:endParaRPr lang="pt-BR" sz="2400">
              <a:solidFill>
                <a:schemeClr val="tx1"/>
              </a:solidFill>
              <a:latin typeface="Times New Roman" pitchFamily="18" charset="0"/>
            </a:endParaRPr>
          </a:p>
        </p:txBody>
      </p:sp>
      <p:sp>
        <p:nvSpPr>
          <p:cNvPr id="302113" name="Rectangle 33"/>
          <p:cNvSpPr>
            <a:spLocks noChangeArrowheads="1"/>
          </p:cNvSpPr>
          <p:nvPr/>
        </p:nvSpPr>
        <p:spPr bwMode="auto">
          <a:xfrm>
            <a:off x="2227263" y="1768475"/>
            <a:ext cx="4697412" cy="17463"/>
          </a:xfrm>
          <a:prstGeom prst="rect">
            <a:avLst/>
          </a:prstGeom>
          <a:solidFill>
            <a:srgbClr val="000000"/>
          </a:solidFill>
          <a:ln w="9525">
            <a:noFill/>
            <a:miter lim="800000"/>
            <a:headEnd/>
            <a:tailEnd/>
          </a:ln>
        </p:spPr>
        <p:txBody>
          <a:bodyPr/>
          <a:lstStyle/>
          <a:p>
            <a:endParaRPr lang="en-US"/>
          </a:p>
        </p:txBody>
      </p:sp>
      <p:sp>
        <p:nvSpPr>
          <p:cNvPr id="302114" name="Rectangle 34"/>
          <p:cNvSpPr>
            <a:spLocks noChangeArrowheads="1"/>
          </p:cNvSpPr>
          <p:nvPr/>
        </p:nvSpPr>
        <p:spPr bwMode="auto">
          <a:xfrm>
            <a:off x="2227263" y="1803400"/>
            <a:ext cx="4697412" cy="17463"/>
          </a:xfrm>
          <a:prstGeom prst="rect">
            <a:avLst/>
          </a:prstGeom>
          <a:solidFill>
            <a:srgbClr val="000000"/>
          </a:solidFill>
          <a:ln w="9525">
            <a:noFill/>
            <a:miter lim="800000"/>
            <a:headEnd/>
            <a:tailEnd/>
          </a:ln>
        </p:spPr>
        <p:txBody>
          <a:bodyPr/>
          <a:lstStyle/>
          <a:p>
            <a:endParaRPr lang="en-US"/>
          </a:p>
        </p:txBody>
      </p:sp>
      <p:sp>
        <p:nvSpPr>
          <p:cNvPr id="302115" name="Line 35"/>
          <p:cNvSpPr>
            <a:spLocks noChangeShapeType="1"/>
          </p:cNvSpPr>
          <p:nvPr/>
        </p:nvSpPr>
        <p:spPr bwMode="auto">
          <a:xfrm>
            <a:off x="2227263" y="2382838"/>
            <a:ext cx="4697412" cy="1587"/>
          </a:xfrm>
          <a:prstGeom prst="line">
            <a:avLst/>
          </a:prstGeom>
          <a:noFill/>
          <a:ln w="0">
            <a:solidFill>
              <a:srgbClr val="000000"/>
            </a:solidFill>
            <a:round/>
            <a:headEnd/>
            <a:tailEnd/>
          </a:ln>
        </p:spPr>
        <p:txBody>
          <a:bodyPr/>
          <a:lstStyle/>
          <a:p>
            <a:endParaRPr lang="en-US"/>
          </a:p>
        </p:txBody>
      </p:sp>
      <p:sp>
        <p:nvSpPr>
          <p:cNvPr id="302116" name="Rectangle 36"/>
          <p:cNvSpPr>
            <a:spLocks noChangeArrowheads="1"/>
          </p:cNvSpPr>
          <p:nvPr/>
        </p:nvSpPr>
        <p:spPr bwMode="auto">
          <a:xfrm>
            <a:off x="2227263" y="2382838"/>
            <a:ext cx="4697412" cy="17462"/>
          </a:xfrm>
          <a:prstGeom prst="rect">
            <a:avLst/>
          </a:prstGeom>
          <a:solidFill>
            <a:srgbClr val="000000"/>
          </a:solidFill>
          <a:ln w="9525">
            <a:noFill/>
            <a:miter lim="800000"/>
            <a:headEnd/>
            <a:tailEnd/>
          </a:ln>
        </p:spPr>
        <p:txBody>
          <a:bodyPr/>
          <a:lstStyle/>
          <a:p>
            <a:endParaRPr lang="en-US"/>
          </a:p>
        </p:txBody>
      </p:sp>
      <p:sp>
        <p:nvSpPr>
          <p:cNvPr id="302117" name="Line 37"/>
          <p:cNvSpPr>
            <a:spLocks noChangeShapeType="1"/>
          </p:cNvSpPr>
          <p:nvPr/>
        </p:nvSpPr>
        <p:spPr bwMode="auto">
          <a:xfrm>
            <a:off x="2227263" y="3671888"/>
            <a:ext cx="4697412" cy="1587"/>
          </a:xfrm>
          <a:prstGeom prst="line">
            <a:avLst/>
          </a:prstGeom>
          <a:noFill/>
          <a:ln w="0">
            <a:solidFill>
              <a:srgbClr val="000000"/>
            </a:solidFill>
            <a:round/>
            <a:headEnd/>
            <a:tailEnd/>
          </a:ln>
        </p:spPr>
        <p:txBody>
          <a:bodyPr/>
          <a:lstStyle/>
          <a:p>
            <a:endParaRPr lang="en-US"/>
          </a:p>
        </p:txBody>
      </p:sp>
      <p:sp>
        <p:nvSpPr>
          <p:cNvPr id="302118" name="Rectangle 38"/>
          <p:cNvSpPr>
            <a:spLocks noChangeArrowheads="1"/>
          </p:cNvSpPr>
          <p:nvPr/>
        </p:nvSpPr>
        <p:spPr bwMode="auto">
          <a:xfrm>
            <a:off x="2227263" y="3671888"/>
            <a:ext cx="4697412" cy="3175"/>
          </a:xfrm>
          <a:prstGeom prst="rect">
            <a:avLst/>
          </a:prstGeom>
          <a:solidFill>
            <a:srgbClr val="000000"/>
          </a:solidFill>
          <a:ln w="9525">
            <a:noFill/>
            <a:miter lim="800000"/>
            <a:headEnd/>
            <a:tailEnd/>
          </a:ln>
        </p:spPr>
        <p:txBody>
          <a:bodyPr/>
          <a:lstStyle/>
          <a:p>
            <a:endParaRPr lang="en-US"/>
          </a:p>
        </p:txBody>
      </p:sp>
      <p:sp>
        <p:nvSpPr>
          <p:cNvPr id="302119" name="Line 39"/>
          <p:cNvSpPr>
            <a:spLocks noChangeShapeType="1"/>
          </p:cNvSpPr>
          <p:nvPr/>
        </p:nvSpPr>
        <p:spPr bwMode="auto">
          <a:xfrm>
            <a:off x="2227263" y="5033963"/>
            <a:ext cx="4697412" cy="1587"/>
          </a:xfrm>
          <a:prstGeom prst="line">
            <a:avLst/>
          </a:prstGeom>
          <a:noFill/>
          <a:ln w="0">
            <a:solidFill>
              <a:srgbClr val="000000"/>
            </a:solidFill>
            <a:round/>
            <a:headEnd/>
            <a:tailEnd/>
          </a:ln>
        </p:spPr>
        <p:txBody>
          <a:bodyPr/>
          <a:lstStyle/>
          <a:p>
            <a:endParaRPr lang="en-US"/>
          </a:p>
        </p:txBody>
      </p:sp>
      <p:sp>
        <p:nvSpPr>
          <p:cNvPr id="302120" name="Rectangle 40"/>
          <p:cNvSpPr>
            <a:spLocks noChangeArrowheads="1"/>
          </p:cNvSpPr>
          <p:nvPr/>
        </p:nvSpPr>
        <p:spPr bwMode="auto">
          <a:xfrm>
            <a:off x="2227263" y="5033963"/>
            <a:ext cx="4697412" cy="3175"/>
          </a:xfrm>
          <a:prstGeom prst="rect">
            <a:avLst/>
          </a:prstGeom>
          <a:solidFill>
            <a:srgbClr val="000000"/>
          </a:solidFill>
          <a:ln w="9525">
            <a:noFill/>
            <a:miter lim="800000"/>
            <a:headEnd/>
            <a:tailEnd/>
          </a:ln>
        </p:spPr>
        <p:txBody>
          <a:bodyPr/>
          <a:lstStyle/>
          <a:p>
            <a:endParaRPr lang="en-US"/>
          </a:p>
        </p:txBody>
      </p:sp>
      <p:sp>
        <p:nvSpPr>
          <p:cNvPr id="302121" name="Rectangle 41"/>
          <p:cNvSpPr>
            <a:spLocks noChangeArrowheads="1"/>
          </p:cNvSpPr>
          <p:nvPr/>
        </p:nvSpPr>
        <p:spPr bwMode="auto">
          <a:xfrm>
            <a:off x="2227263" y="6369050"/>
            <a:ext cx="4697412" cy="17463"/>
          </a:xfrm>
          <a:prstGeom prst="rect">
            <a:avLst/>
          </a:prstGeom>
          <a:solidFill>
            <a:srgbClr val="000000"/>
          </a:solidFill>
          <a:ln w="9525">
            <a:noFill/>
            <a:miter lim="800000"/>
            <a:headEnd/>
            <a:tailEnd/>
          </a:ln>
        </p:spPr>
        <p:txBody>
          <a:bodyPr/>
          <a:lstStyle/>
          <a:p>
            <a:endParaRPr lang="en-US"/>
          </a:p>
        </p:txBody>
      </p:sp>
      <p:sp>
        <p:nvSpPr>
          <p:cNvPr id="302122" name="Rectangle 42"/>
          <p:cNvSpPr>
            <a:spLocks noChangeArrowheads="1"/>
          </p:cNvSpPr>
          <p:nvPr/>
        </p:nvSpPr>
        <p:spPr bwMode="auto">
          <a:xfrm>
            <a:off x="2227263" y="6403975"/>
            <a:ext cx="4697412" cy="17463"/>
          </a:xfrm>
          <a:prstGeom prst="rect">
            <a:avLst/>
          </a:prstGeom>
          <a:solidFill>
            <a:srgbClr val="000000"/>
          </a:solidFill>
          <a:ln w="9525">
            <a:noFill/>
            <a:miter lim="800000"/>
            <a:headEnd/>
            <a:tailEnd/>
          </a:ln>
        </p:spPr>
        <p:txBody>
          <a:bodyPr/>
          <a:lstStyle/>
          <a:p>
            <a:endParaRPr lang="en-US"/>
          </a:p>
        </p:txBody>
      </p:sp>
      <p:graphicFrame>
        <p:nvGraphicFramePr>
          <p:cNvPr id="302123" name="Object 43"/>
          <p:cNvGraphicFramePr>
            <a:graphicFrameLocks noChangeAspect="1"/>
          </p:cNvGraphicFramePr>
          <p:nvPr/>
        </p:nvGraphicFramePr>
        <p:xfrm>
          <a:off x="8388350" y="0"/>
          <a:ext cx="755650" cy="1268413"/>
        </p:xfrm>
        <a:graphic>
          <a:graphicData uri="http://schemas.openxmlformats.org/presentationml/2006/ole">
            <p:oleObj spid="_x0000_s302123" name="Photo Editor Photo" r:id="rId3" imgW="1171429" imgH="1971950" progId="MSPhotoEd.3">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ChangeArrowheads="1"/>
          </p:cNvSpPr>
          <p:nvPr/>
        </p:nvSpPr>
        <p:spPr bwMode="auto">
          <a:xfrm>
            <a:off x="3313113" y="4464050"/>
            <a:ext cx="3203575" cy="344488"/>
          </a:xfrm>
          <a:prstGeom prst="rect">
            <a:avLst/>
          </a:prstGeom>
          <a:solidFill>
            <a:srgbClr val="FFFF00"/>
          </a:solidFill>
          <a:ln w="9525">
            <a:noFill/>
            <a:miter lim="800000"/>
            <a:headEnd/>
            <a:tailEnd/>
          </a:ln>
        </p:spPr>
        <p:txBody>
          <a:bodyPr/>
          <a:lstStyle/>
          <a:p>
            <a:endParaRPr lang="en-US"/>
          </a:p>
        </p:txBody>
      </p:sp>
      <p:sp>
        <p:nvSpPr>
          <p:cNvPr id="303107" name="Rectangle 3"/>
          <p:cNvSpPr>
            <a:spLocks noChangeArrowheads="1"/>
          </p:cNvSpPr>
          <p:nvPr/>
        </p:nvSpPr>
        <p:spPr bwMode="auto">
          <a:xfrm>
            <a:off x="6365875" y="1171575"/>
            <a:ext cx="187325"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a:t>
            </a:r>
            <a:endParaRPr lang="pt-BR" sz="2400">
              <a:solidFill>
                <a:schemeClr val="tx1"/>
              </a:solidFill>
              <a:latin typeface="Times New Roman" pitchFamily="18" charset="0"/>
            </a:endParaRPr>
          </a:p>
        </p:txBody>
      </p:sp>
      <p:sp>
        <p:nvSpPr>
          <p:cNvPr id="303108" name="Rectangle 4"/>
          <p:cNvSpPr>
            <a:spLocks noChangeArrowheads="1"/>
          </p:cNvSpPr>
          <p:nvPr/>
        </p:nvSpPr>
        <p:spPr bwMode="auto">
          <a:xfrm>
            <a:off x="2651125" y="1495425"/>
            <a:ext cx="1612900"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Características pessoais</a:t>
            </a:r>
            <a:endParaRPr lang="pt-BR" sz="2400">
              <a:solidFill>
                <a:schemeClr val="tx1"/>
              </a:solidFill>
              <a:latin typeface="Times New Roman" pitchFamily="18" charset="0"/>
            </a:endParaRPr>
          </a:p>
        </p:txBody>
      </p:sp>
      <p:sp>
        <p:nvSpPr>
          <p:cNvPr id="303109" name="Rectangle 5"/>
          <p:cNvSpPr>
            <a:spLocks noChangeArrowheads="1"/>
          </p:cNvSpPr>
          <p:nvPr/>
        </p:nvSpPr>
        <p:spPr bwMode="auto">
          <a:xfrm>
            <a:off x="4999038" y="1492250"/>
            <a:ext cx="619125"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Pobreza</a:t>
            </a:r>
            <a:endParaRPr lang="pt-BR" sz="2400">
              <a:solidFill>
                <a:schemeClr val="tx1"/>
              </a:solidFill>
              <a:latin typeface="Times New Roman" pitchFamily="18" charset="0"/>
            </a:endParaRPr>
          </a:p>
        </p:txBody>
      </p:sp>
      <p:sp>
        <p:nvSpPr>
          <p:cNvPr id="303110" name="Rectangle 6"/>
          <p:cNvSpPr>
            <a:spLocks noChangeArrowheads="1"/>
          </p:cNvSpPr>
          <p:nvPr/>
        </p:nvSpPr>
        <p:spPr bwMode="auto">
          <a:xfrm>
            <a:off x="5818188" y="1403350"/>
            <a:ext cx="665162"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Extrema </a:t>
            </a:r>
            <a:endParaRPr lang="pt-BR" sz="2400">
              <a:solidFill>
                <a:schemeClr val="tx1"/>
              </a:solidFill>
              <a:latin typeface="Times New Roman" pitchFamily="18" charset="0"/>
            </a:endParaRPr>
          </a:p>
        </p:txBody>
      </p:sp>
      <p:sp>
        <p:nvSpPr>
          <p:cNvPr id="303111" name="Rectangle 7"/>
          <p:cNvSpPr>
            <a:spLocks noChangeArrowheads="1"/>
          </p:cNvSpPr>
          <p:nvPr/>
        </p:nvSpPr>
        <p:spPr bwMode="auto">
          <a:xfrm>
            <a:off x="5824538" y="1581150"/>
            <a:ext cx="609600"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pobreza</a:t>
            </a:r>
            <a:endParaRPr lang="pt-BR" sz="2400">
              <a:solidFill>
                <a:schemeClr val="tx1"/>
              </a:solidFill>
              <a:latin typeface="Times New Roman" pitchFamily="18" charset="0"/>
            </a:endParaRPr>
          </a:p>
        </p:txBody>
      </p:sp>
      <p:sp>
        <p:nvSpPr>
          <p:cNvPr id="303112" name="Rectangle 8"/>
          <p:cNvSpPr>
            <a:spLocks noChangeArrowheads="1"/>
          </p:cNvSpPr>
          <p:nvPr/>
        </p:nvSpPr>
        <p:spPr bwMode="auto">
          <a:xfrm>
            <a:off x="2651125" y="1858963"/>
            <a:ext cx="2222500"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Escolaridade (em anos de estudo)</a:t>
            </a:r>
            <a:endParaRPr lang="pt-BR" sz="2400">
              <a:solidFill>
                <a:schemeClr val="tx1"/>
              </a:solidFill>
              <a:latin typeface="Times New Roman" pitchFamily="18" charset="0"/>
            </a:endParaRPr>
          </a:p>
        </p:txBody>
      </p:sp>
      <p:sp>
        <p:nvSpPr>
          <p:cNvPr id="303113" name="Rectangle 9"/>
          <p:cNvSpPr>
            <a:spLocks noChangeArrowheads="1"/>
          </p:cNvSpPr>
          <p:nvPr/>
        </p:nvSpPr>
        <p:spPr bwMode="auto">
          <a:xfrm>
            <a:off x="3338513" y="2171700"/>
            <a:ext cx="393700"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Até 4</a:t>
            </a:r>
            <a:endParaRPr lang="pt-BR" sz="2400">
              <a:solidFill>
                <a:schemeClr val="tx1"/>
              </a:solidFill>
              <a:latin typeface="Times New Roman" pitchFamily="18" charset="0"/>
            </a:endParaRPr>
          </a:p>
        </p:txBody>
      </p:sp>
      <p:sp>
        <p:nvSpPr>
          <p:cNvPr id="303114" name="Rectangle 10"/>
          <p:cNvSpPr>
            <a:spLocks noChangeArrowheads="1"/>
          </p:cNvSpPr>
          <p:nvPr/>
        </p:nvSpPr>
        <p:spPr bwMode="auto">
          <a:xfrm>
            <a:off x="5191125" y="2168525"/>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38</a:t>
            </a:r>
            <a:endParaRPr lang="pt-BR" sz="2400">
              <a:solidFill>
                <a:schemeClr val="tx1"/>
              </a:solidFill>
              <a:latin typeface="Times New Roman" pitchFamily="18" charset="0"/>
            </a:endParaRPr>
          </a:p>
        </p:txBody>
      </p:sp>
      <p:sp>
        <p:nvSpPr>
          <p:cNvPr id="303115" name="Rectangle 11"/>
          <p:cNvSpPr>
            <a:spLocks noChangeArrowheads="1"/>
          </p:cNvSpPr>
          <p:nvPr/>
        </p:nvSpPr>
        <p:spPr bwMode="auto">
          <a:xfrm>
            <a:off x="6011863" y="2168525"/>
            <a:ext cx="227012"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16</a:t>
            </a:r>
            <a:endParaRPr lang="pt-BR" sz="2400">
              <a:solidFill>
                <a:schemeClr val="tx1"/>
              </a:solidFill>
              <a:latin typeface="Times New Roman" pitchFamily="18" charset="0"/>
            </a:endParaRPr>
          </a:p>
        </p:txBody>
      </p:sp>
      <p:sp>
        <p:nvSpPr>
          <p:cNvPr id="303116" name="Rectangle 12"/>
          <p:cNvSpPr>
            <a:spLocks noChangeArrowheads="1"/>
          </p:cNvSpPr>
          <p:nvPr/>
        </p:nvSpPr>
        <p:spPr bwMode="auto">
          <a:xfrm>
            <a:off x="3338513" y="2513013"/>
            <a:ext cx="141287"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4</a:t>
            </a:r>
            <a:endParaRPr lang="pt-BR" sz="2400">
              <a:solidFill>
                <a:schemeClr val="tx1"/>
              </a:solidFill>
              <a:latin typeface="Times New Roman" pitchFamily="18" charset="0"/>
            </a:endParaRPr>
          </a:p>
        </p:txBody>
      </p:sp>
      <p:sp>
        <p:nvSpPr>
          <p:cNvPr id="303117" name="Rectangle 13"/>
          <p:cNvSpPr>
            <a:spLocks noChangeArrowheads="1"/>
          </p:cNvSpPr>
          <p:nvPr/>
        </p:nvSpPr>
        <p:spPr bwMode="auto">
          <a:xfrm>
            <a:off x="5191125" y="2508250"/>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24</a:t>
            </a:r>
            <a:endParaRPr lang="pt-BR" sz="2400">
              <a:solidFill>
                <a:schemeClr val="tx1"/>
              </a:solidFill>
              <a:latin typeface="Times New Roman" pitchFamily="18" charset="0"/>
            </a:endParaRPr>
          </a:p>
        </p:txBody>
      </p:sp>
      <p:sp>
        <p:nvSpPr>
          <p:cNvPr id="303118" name="Rectangle 14"/>
          <p:cNvSpPr>
            <a:spLocks noChangeArrowheads="1"/>
          </p:cNvSpPr>
          <p:nvPr/>
        </p:nvSpPr>
        <p:spPr bwMode="auto">
          <a:xfrm>
            <a:off x="6051550" y="2508250"/>
            <a:ext cx="147638"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8</a:t>
            </a:r>
            <a:endParaRPr lang="pt-BR" sz="2400">
              <a:solidFill>
                <a:schemeClr val="tx1"/>
              </a:solidFill>
              <a:latin typeface="Times New Roman" pitchFamily="18" charset="0"/>
            </a:endParaRPr>
          </a:p>
        </p:txBody>
      </p:sp>
      <p:sp>
        <p:nvSpPr>
          <p:cNvPr id="303119" name="Rectangle 15"/>
          <p:cNvSpPr>
            <a:spLocks noChangeArrowheads="1"/>
          </p:cNvSpPr>
          <p:nvPr/>
        </p:nvSpPr>
        <p:spPr bwMode="auto">
          <a:xfrm>
            <a:off x="3338513" y="2852738"/>
            <a:ext cx="377825"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5 a 7</a:t>
            </a:r>
            <a:endParaRPr lang="pt-BR" sz="2400">
              <a:solidFill>
                <a:schemeClr val="tx1"/>
              </a:solidFill>
              <a:latin typeface="Times New Roman" pitchFamily="18" charset="0"/>
            </a:endParaRPr>
          </a:p>
        </p:txBody>
      </p:sp>
      <p:sp>
        <p:nvSpPr>
          <p:cNvPr id="303120" name="Rectangle 16"/>
          <p:cNvSpPr>
            <a:spLocks noChangeArrowheads="1"/>
          </p:cNvSpPr>
          <p:nvPr/>
        </p:nvSpPr>
        <p:spPr bwMode="auto">
          <a:xfrm>
            <a:off x="5191125" y="2849563"/>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31</a:t>
            </a:r>
            <a:endParaRPr lang="pt-BR" sz="2400">
              <a:solidFill>
                <a:schemeClr val="tx1"/>
              </a:solidFill>
              <a:latin typeface="Times New Roman" pitchFamily="18" charset="0"/>
            </a:endParaRPr>
          </a:p>
        </p:txBody>
      </p:sp>
      <p:sp>
        <p:nvSpPr>
          <p:cNvPr id="303121" name="Rectangle 17"/>
          <p:cNvSpPr>
            <a:spLocks noChangeArrowheads="1"/>
          </p:cNvSpPr>
          <p:nvPr/>
        </p:nvSpPr>
        <p:spPr bwMode="auto">
          <a:xfrm>
            <a:off x="6011863" y="2849563"/>
            <a:ext cx="227012"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10</a:t>
            </a:r>
            <a:endParaRPr lang="pt-BR" sz="2400">
              <a:solidFill>
                <a:schemeClr val="tx1"/>
              </a:solidFill>
              <a:latin typeface="Times New Roman" pitchFamily="18" charset="0"/>
            </a:endParaRPr>
          </a:p>
        </p:txBody>
      </p:sp>
      <p:sp>
        <p:nvSpPr>
          <p:cNvPr id="303122" name="Rectangle 18"/>
          <p:cNvSpPr>
            <a:spLocks noChangeArrowheads="1"/>
          </p:cNvSpPr>
          <p:nvPr/>
        </p:nvSpPr>
        <p:spPr bwMode="auto">
          <a:xfrm>
            <a:off x="3338513" y="3194050"/>
            <a:ext cx="141287"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8</a:t>
            </a:r>
            <a:endParaRPr lang="pt-BR" sz="2400">
              <a:solidFill>
                <a:schemeClr val="tx1"/>
              </a:solidFill>
              <a:latin typeface="Times New Roman" pitchFamily="18" charset="0"/>
            </a:endParaRPr>
          </a:p>
        </p:txBody>
      </p:sp>
      <p:sp>
        <p:nvSpPr>
          <p:cNvPr id="303123" name="Rectangle 19"/>
          <p:cNvSpPr>
            <a:spLocks noChangeArrowheads="1"/>
          </p:cNvSpPr>
          <p:nvPr/>
        </p:nvSpPr>
        <p:spPr bwMode="auto">
          <a:xfrm>
            <a:off x="5191125" y="3190875"/>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19</a:t>
            </a:r>
            <a:endParaRPr lang="pt-BR" sz="2400">
              <a:solidFill>
                <a:schemeClr val="tx1"/>
              </a:solidFill>
              <a:latin typeface="Times New Roman" pitchFamily="18" charset="0"/>
            </a:endParaRPr>
          </a:p>
        </p:txBody>
      </p:sp>
      <p:sp>
        <p:nvSpPr>
          <p:cNvPr id="303124" name="Rectangle 20"/>
          <p:cNvSpPr>
            <a:spLocks noChangeArrowheads="1"/>
          </p:cNvSpPr>
          <p:nvPr/>
        </p:nvSpPr>
        <p:spPr bwMode="auto">
          <a:xfrm>
            <a:off x="6051550" y="3190875"/>
            <a:ext cx="147638"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6</a:t>
            </a:r>
            <a:endParaRPr lang="pt-BR" sz="2400">
              <a:solidFill>
                <a:schemeClr val="tx1"/>
              </a:solidFill>
              <a:latin typeface="Times New Roman" pitchFamily="18" charset="0"/>
            </a:endParaRPr>
          </a:p>
        </p:txBody>
      </p:sp>
      <p:sp>
        <p:nvSpPr>
          <p:cNvPr id="303125" name="Rectangle 21"/>
          <p:cNvSpPr>
            <a:spLocks noChangeArrowheads="1"/>
          </p:cNvSpPr>
          <p:nvPr/>
        </p:nvSpPr>
        <p:spPr bwMode="auto">
          <a:xfrm>
            <a:off x="3338513" y="3535363"/>
            <a:ext cx="455612"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9 a 11</a:t>
            </a:r>
            <a:endParaRPr lang="pt-BR" sz="2400">
              <a:solidFill>
                <a:schemeClr val="tx1"/>
              </a:solidFill>
              <a:latin typeface="Times New Roman" pitchFamily="18" charset="0"/>
            </a:endParaRPr>
          </a:p>
        </p:txBody>
      </p:sp>
      <p:sp>
        <p:nvSpPr>
          <p:cNvPr id="303126" name="Rectangle 22"/>
          <p:cNvSpPr>
            <a:spLocks noChangeArrowheads="1"/>
          </p:cNvSpPr>
          <p:nvPr/>
        </p:nvSpPr>
        <p:spPr bwMode="auto">
          <a:xfrm>
            <a:off x="5191125" y="3532188"/>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11</a:t>
            </a:r>
            <a:endParaRPr lang="pt-BR" sz="2400">
              <a:solidFill>
                <a:schemeClr val="tx1"/>
              </a:solidFill>
              <a:latin typeface="Times New Roman" pitchFamily="18" charset="0"/>
            </a:endParaRPr>
          </a:p>
        </p:txBody>
      </p:sp>
      <p:sp>
        <p:nvSpPr>
          <p:cNvPr id="303127" name="Rectangle 23"/>
          <p:cNvSpPr>
            <a:spLocks noChangeArrowheads="1"/>
          </p:cNvSpPr>
          <p:nvPr/>
        </p:nvSpPr>
        <p:spPr bwMode="auto">
          <a:xfrm>
            <a:off x="6051550" y="3532188"/>
            <a:ext cx="147638"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3</a:t>
            </a:r>
            <a:endParaRPr lang="pt-BR" sz="2400">
              <a:solidFill>
                <a:schemeClr val="tx1"/>
              </a:solidFill>
              <a:latin typeface="Times New Roman" pitchFamily="18" charset="0"/>
            </a:endParaRPr>
          </a:p>
        </p:txBody>
      </p:sp>
      <p:sp>
        <p:nvSpPr>
          <p:cNvPr id="303128" name="Rectangle 24"/>
          <p:cNvSpPr>
            <a:spLocks noChangeArrowheads="1"/>
          </p:cNvSpPr>
          <p:nvPr/>
        </p:nvSpPr>
        <p:spPr bwMode="auto">
          <a:xfrm>
            <a:off x="3338513" y="3876675"/>
            <a:ext cx="757237"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mais de 11</a:t>
            </a:r>
            <a:endParaRPr lang="pt-BR" sz="2400">
              <a:solidFill>
                <a:schemeClr val="tx1"/>
              </a:solidFill>
              <a:latin typeface="Times New Roman" pitchFamily="18" charset="0"/>
            </a:endParaRPr>
          </a:p>
        </p:txBody>
      </p:sp>
      <p:sp>
        <p:nvSpPr>
          <p:cNvPr id="303129" name="Rectangle 25"/>
          <p:cNvSpPr>
            <a:spLocks noChangeArrowheads="1"/>
          </p:cNvSpPr>
          <p:nvPr/>
        </p:nvSpPr>
        <p:spPr bwMode="auto">
          <a:xfrm>
            <a:off x="5230813" y="3873500"/>
            <a:ext cx="147637"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a:t>
            </a:r>
            <a:endParaRPr lang="pt-BR" sz="2400">
              <a:solidFill>
                <a:schemeClr val="tx1"/>
              </a:solidFill>
              <a:latin typeface="Times New Roman" pitchFamily="18" charset="0"/>
            </a:endParaRPr>
          </a:p>
        </p:txBody>
      </p:sp>
      <p:sp>
        <p:nvSpPr>
          <p:cNvPr id="303130" name="Rectangle 26"/>
          <p:cNvSpPr>
            <a:spLocks noChangeArrowheads="1"/>
          </p:cNvSpPr>
          <p:nvPr/>
        </p:nvSpPr>
        <p:spPr bwMode="auto">
          <a:xfrm>
            <a:off x="6051550" y="3873500"/>
            <a:ext cx="147638"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0</a:t>
            </a:r>
            <a:endParaRPr lang="pt-BR" sz="2400">
              <a:solidFill>
                <a:schemeClr val="tx1"/>
              </a:solidFill>
              <a:latin typeface="Times New Roman" pitchFamily="18" charset="0"/>
            </a:endParaRPr>
          </a:p>
        </p:txBody>
      </p:sp>
      <p:sp>
        <p:nvSpPr>
          <p:cNvPr id="303131" name="Rectangle 27"/>
          <p:cNvSpPr>
            <a:spLocks noChangeArrowheads="1"/>
          </p:cNvSpPr>
          <p:nvPr/>
        </p:nvSpPr>
        <p:spPr bwMode="auto">
          <a:xfrm>
            <a:off x="2651125" y="4217988"/>
            <a:ext cx="415925"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Idade</a:t>
            </a:r>
            <a:endParaRPr lang="pt-BR" sz="2400">
              <a:solidFill>
                <a:schemeClr val="tx1"/>
              </a:solidFill>
              <a:latin typeface="Times New Roman" pitchFamily="18" charset="0"/>
            </a:endParaRPr>
          </a:p>
        </p:txBody>
      </p:sp>
      <p:sp>
        <p:nvSpPr>
          <p:cNvPr id="303132" name="Rectangle 28"/>
          <p:cNvSpPr>
            <a:spLocks noChangeArrowheads="1"/>
          </p:cNvSpPr>
          <p:nvPr/>
        </p:nvSpPr>
        <p:spPr bwMode="auto">
          <a:xfrm>
            <a:off x="3338513" y="4559300"/>
            <a:ext cx="723900"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0 a 6 anos</a:t>
            </a:r>
            <a:endParaRPr lang="pt-BR" sz="2400">
              <a:solidFill>
                <a:schemeClr val="tx1"/>
              </a:solidFill>
              <a:latin typeface="Times New Roman" pitchFamily="18" charset="0"/>
            </a:endParaRPr>
          </a:p>
        </p:txBody>
      </p:sp>
      <p:sp>
        <p:nvSpPr>
          <p:cNvPr id="303133" name="Rectangle 29"/>
          <p:cNvSpPr>
            <a:spLocks noChangeArrowheads="1"/>
          </p:cNvSpPr>
          <p:nvPr/>
        </p:nvSpPr>
        <p:spPr bwMode="auto">
          <a:xfrm>
            <a:off x="5191125" y="4556125"/>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52</a:t>
            </a:r>
            <a:endParaRPr lang="pt-BR" sz="2400">
              <a:solidFill>
                <a:schemeClr val="tx1"/>
              </a:solidFill>
              <a:latin typeface="Times New Roman" pitchFamily="18" charset="0"/>
            </a:endParaRPr>
          </a:p>
        </p:txBody>
      </p:sp>
      <p:sp>
        <p:nvSpPr>
          <p:cNvPr id="303134" name="Rectangle 30"/>
          <p:cNvSpPr>
            <a:spLocks noChangeArrowheads="1"/>
          </p:cNvSpPr>
          <p:nvPr/>
        </p:nvSpPr>
        <p:spPr bwMode="auto">
          <a:xfrm>
            <a:off x="6011863" y="4556125"/>
            <a:ext cx="227012"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24</a:t>
            </a:r>
            <a:endParaRPr lang="pt-BR" sz="2400">
              <a:solidFill>
                <a:schemeClr val="tx1"/>
              </a:solidFill>
              <a:latin typeface="Times New Roman" pitchFamily="18" charset="0"/>
            </a:endParaRPr>
          </a:p>
        </p:txBody>
      </p:sp>
      <p:sp>
        <p:nvSpPr>
          <p:cNvPr id="303135" name="Rectangle 31"/>
          <p:cNvSpPr>
            <a:spLocks noChangeArrowheads="1"/>
          </p:cNvSpPr>
          <p:nvPr/>
        </p:nvSpPr>
        <p:spPr bwMode="auto">
          <a:xfrm>
            <a:off x="3338513" y="4900613"/>
            <a:ext cx="803275"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7 a 14 anos</a:t>
            </a:r>
            <a:endParaRPr lang="pt-BR" sz="2400">
              <a:solidFill>
                <a:schemeClr val="tx1"/>
              </a:solidFill>
              <a:latin typeface="Times New Roman" pitchFamily="18" charset="0"/>
            </a:endParaRPr>
          </a:p>
        </p:txBody>
      </p:sp>
      <p:sp>
        <p:nvSpPr>
          <p:cNvPr id="303136" name="Rectangle 32"/>
          <p:cNvSpPr>
            <a:spLocks noChangeArrowheads="1"/>
          </p:cNvSpPr>
          <p:nvPr/>
        </p:nvSpPr>
        <p:spPr bwMode="auto">
          <a:xfrm>
            <a:off x="5191125" y="4897438"/>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47</a:t>
            </a:r>
            <a:endParaRPr lang="pt-BR" sz="2400">
              <a:solidFill>
                <a:schemeClr val="tx1"/>
              </a:solidFill>
              <a:latin typeface="Times New Roman" pitchFamily="18" charset="0"/>
            </a:endParaRPr>
          </a:p>
        </p:txBody>
      </p:sp>
      <p:sp>
        <p:nvSpPr>
          <p:cNvPr id="303137" name="Rectangle 33"/>
          <p:cNvSpPr>
            <a:spLocks noChangeArrowheads="1"/>
          </p:cNvSpPr>
          <p:nvPr/>
        </p:nvSpPr>
        <p:spPr bwMode="auto">
          <a:xfrm>
            <a:off x="6011863" y="4897438"/>
            <a:ext cx="227012"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21</a:t>
            </a:r>
            <a:endParaRPr lang="pt-BR" sz="2400">
              <a:solidFill>
                <a:schemeClr val="tx1"/>
              </a:solidFill>
              <a:latin typeface="Times New Roman" pitchFamily="18" charset="0"/>
            </a:endParaRPr>
          </a:p>
        </p:txBody>
      </p:sp>
      <p:sp>
        <p:nvSpPr>
          <p:cNvPr id="303138" name="Rectangle 34"/>
          <p:cNvSpPr>
            <a:spLocks noChangeArrowheads="1"/>
          </p:cNvSpPr>
          <p:nvPr/>
        </p:nvSpPr>
        <p:spPr bwMode="auto">
          <a:xfrm>
            <a:off x="3338513" y="5240338"/>
            <a:ext cx="882650"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15 a 17 anos</a:t>
            </a:r>
            <a:endParaRPr lang="pt-BR" sz="2400">
              <a:solidFill>
                <a:schemeClr val="tx1"/>
              </a:solidFill>
              <a:latin typeface="Times New Roman" pitchFamily="18" charset="0"/>
            </a:endParaRPr>
          </a:p>
        </p:txBody>
      </p:sp>
      <p:sp>
        <p:nvSpPr>
          <p:cNvPr id="303139" name="Rectangle 35"/>
          <p:cNvSpPr>
            <a:spLocks noChangeArrowheads="1"/>
          </p:cNvSpPr>
          <p:nvPr/>
        </p:nvSpPr>
        <p:spPr bwMode="auto">
          <a:xfrm>
            <a:off x="5191125" y="5237163"/>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39</a:t>
            </a:r>
            <a:endParaRPr lang="pt-BR" sz="2400">
              <a:solidFill>
                <a:schemeClr val="tx1"/>
              </a:solidFill>
              <a:latin typeface="Times New Roman" pitchFamily="18" charset="0"/>
            </a:endParaRPr>
          </a:p>
        </p:txBody>
      </p:sp>
      <p:sp>
        <p:nvSpPr>
          <p:cNvPr id="303140" name="Rectangle 36"/>
          <p:cNvSpPr>
            <a:spLocks noChangeArrowheads="1"/>
          </p:cNvSpPr>
          <p:nvPr/>
        </p:nvSpPr>
        <p:spPr bwMode="auto">
          <a:xfrm>
            <a:off x="6011863" y="5237163"/>
            <a:ext cx="227012"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15</a:t>
            </a:r>
            <a:endParaRPr lang="pt-BR" sz="2400">
              <a:solidFill>
                <a:schemeClr val="tx1"/>
              </a:solidFill>
              <a:latin typeface="Times New Roman" pitchFamily="18" charset="0"/>
            </a:endParaRPr>
          </a:p>
        </p:txBody>
      </p:sp>
      <p:sp>
        <p:nvSpPr>
          <p:cNvPr id="303141" name="Rectangle 37"/>
          <p:cNvSpPr>
            <a:spLocks noChangeArrowheads="1"/>
          </p:cNvSpPr>
          <p:nvPr/>
        </p:nvSpPr>
        <p:spPr bwMode="auto">
          <a:xfrm>
            <a:off x="3338513" y="5581650"/>
            <a:ext cx="882650"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18 a 24 anos</a:t>
            </a:r>
            <a:endParaRPr lang="pt-BR" sz="2400">
              <a:solidFill>
                <a:schemeClr val="tx1"/>
              </a:solidFill>
              <a:latin typeface="Times New Roman" pitchFamily="18" charset="0"/>
            </a:endParaRPr>
          </a:p>
        </p:txBody>
      </p:sp>
      <p:sp>
        <p:nvSpPr>
          <p:cNvPr id="303142" name="Rectangle 38"/>
          <p:cNvSpPr>
            <a:spLocks noChangeArrowheads="1"/>
          </p:cNvSpPr>
          <p:nvPr/>
        </p:nvSpPr>
        <p:spPr bwMode="auto">
          <a:xfrm>
            <a:off x="5191125" y="5578475"/>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30</a:t>
            </a:r>
            <a:endParaRPr lang="pt-BR" sz="2400">
              <a:solidFill>
                <a:schemeClr val="tx1"/>
              </a:solidFill>
              <a:latin typeface="Times New Roman" pitchFamily="18" charset="0"/>
            </a:endParaRPr>
          </a:p>
        </p:txBody>
      </p:sp>
      <p:sp>
        <p:nvSpPr>
          <p:cNvPr id="303143" name="Rectangle 39"/>
          <p:cNvSpPr>
            <a:spLocks noChangeArrowheads="1"/>
          </p:cNvSpPr>
          <p:nvPr/>
        </p:nvSpPr>
        <p:spPr bwMode="auto">
          <a:xfrm>
            <a:off x="6011863" y="5578475"/>
            <a:ext cx="227012"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11</a:t>
            </a:r>
            <a:endParaRPr lang="pt-BR" sz="2400">
              <a:solidFill>
                <a:schemeClr val="tx1"/>
              </a:solidFill>
              <a:latin typeface="Times New Roman" pitchFamily="18" charset="0"/>
            </a:endParaRPr>
          </a:p>
        </p:txBody>
      </p:sp>
      <p:sp>
        <p:nvSpPr>
          <p:cNvPr id="303144" name="Rectangle 40"/>
          <p:cNvSpPr>
            <a:spLocks noChangeArrowheads="1"/>
          </p:cNvSpPr>
          <p:nvPr/>
        </p:nvSpPr>
        <p:spPr bwMode="auto">
          <a:xfrm>
            <a:off x="3338513" y="5922963"/>
            <a:ext cx="882650"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25 a 64 anos</a:t>
            </a:r>
            <a:endParaRPr lang="pt-BR" sz="2400">
              <a:solidFill>
                <a:schemeClr val="tx1"/>
              </a:solidFill>
              <a:latin typeface="Times New Roman" pitchFamily="18" charset="0"/>
            </a:endParaRPr>
          </a:p>
        </p:txBody>
      </p:sp>
      <p:sp>
        <p:nvSpPr>
          <p:cNvPr id="303145" name="Rectangle 41"/>
          <p:cNvSpPr>
            <a:spLocks noChangeArrowheads="1"/>
          </p:cNvSpPr>
          <p:nvPr/>
        </p:nvSpPr>
        <p:spPr bwMode="auto">
          <a:xfrm>
            <a:off x="5191125" y="5919788"/>
            <a:ext cx="227013"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26</a:t>
            </a:r>
            <a:endParaRPr lang="pt-BR" sz="2400">
              <a:solidFill>
                <a:schemeClr val="tx1"/>
              </a:solidFill>
              <a:latin typeface="Times New Roman" pitchFamily="18" charset="0"/>
            </a:endParaRPr>
          </a:p>
        </p:txBody>
      </p:sp>
      <p:sp>
        <p:nvSpPr>
          <p:cNvPr id="303146" name="Rectangle 42"/>
          <p:cNvSpPr>
            <a:spLocks noChangeArrowheads="1"/>
          </p:cNvSpPr>
          <p:nvPr/>
        </p:nvSpPr>
        <p:spPr bwMode="auto">
          <a:xfrm>
            <a:off x="6011863" y="5919788"/>
            <a:ext cx="227012"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10</a:t>
            </a:r>
            <a:endParaRPr lang="pt-BR" sz="2400">
              <a:solidFill>
                <a:schemeClr val="tx1"/>
              </a:solidFill>
              <a:latin typeface="Times New Roman" pitchFamily="18" charset="0"/>
            </a:endParaRPr>
          </a:p>
        </p:txBody>
      </p:sp>
      <p:sp>
        <p:nvSpPr>
          <p:cNvPr id="303147" name="Rectangle 43"/>
          <p:cNvSpPr>
            <a:spLocks noChangeArrowheads="1"/>
          </p:cNvSpPr>
          <p:nvPr/>
        </p:nvSpPr>
        <p:spPr bwMode="auto">
          <a:xfrm>
            <a:off x="3338513" y="6264275"/>
            <a:ext cx="1027112" cy="193675"/>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65 anos e mais</a:t>
            </a:r>
            <a:endParaRPr lang="pt-BR" sz="2400">
              <a:solidFill>
                <a:schemeClr val="tx1"/>
              </a:solidFill>
              <a:latin typeface="Times New Roman" pitchFamily="18" charset="0"/>
            </a:endParaRPr>
          </a:p>
        </p:txBody>
      </p:sp>
      <p:sp>
        <p:nvSpPr>
          <p:cNvPr id="303148" name="Rectangle 44"/>
          <p:cNvSpPr>
            <a:spLocks noChangeArrowheads="1"/>
          </p:cNvSpPr>
          <p:nvPr/>
        </p:nvSpPr>
        <p:spPr bwMode="auto">
          <a:xfrm>
            <a:off x="5230813" y="6261100"/>
            <a:ext cx="147637"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9</a:t>
            </a:r>
            <a:endParaRPr lang="pt-BR" sz="2400">
              <a:solidFill>
                <a:schemeClr val="tx1"/>
              </a:solidFill>
              <a:latin typeface="Times New Roman" pitchFamily="18" charset="0"/>
            </a:endParaRPr>
          </a:p>
        </p:txBody>
      </p:sp>
      <p:sp>
        <p:nvSpPr>
          <p:cNvPr id="303149" name="Rectangle 45"/>
          <p:cNvSpPr>
            <a:spLocks noChangeArrowheads="1"/>
          </p:cNvSpPr>
          <p:nvPr/>
        </p:nvSpPr>
        <p:spPr bwMode="auto">
          <a:xfrm>
            <a:off x="6051550" y="6261100"/>
            <a:ext cx="147638" cy="203200"/>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a:t>
            </a:r>
            <a:endParaRPr lang="pt-BR" sz="2400">
              <a:solidFill>
                <a:schemeClr val="tx1"/>
              </a:solidFill>
              <a:latin typeface="Times New Roman" pitchFamily="18" charset="0"/>
            </a:endParaRPr>
          </a:p>
        </p:txBody>
      </p:sp>
      <p:sp>
        <p:nvSpPr>
          <p:cNvPr id="303150" name="Rectangle 46"/>
          <p:cNvSpPr>
            <a:spLocks noChangeArrowheads="1"/>
          </p:cNvSpPr>
          <p:nvPr/>
        </p:nvSpPr>
        <p:spPr bwMode="auto">
          <a:xfrm>
            <a:off x="2647950" y="6618288"/>
            <a:ext cx="3443288" cy="157162"/>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latin typeface="Arial" pitchFamily="34" charset="0"/>
              </a:rPr>
              <a:t>Fonte: Pesquisa Nacional por Amostra de Domicílios (PNAD) - 2002</a:t>
            </a:r>
            <a:endParaRPr lang="pt-BR" sz="2400">
              <a:solidFill>
                <a:schemeClr val="tx1"/>
              </a:solidFill>
              <a:latin typeface="Times New Roman" pitchFamily="18" charset="0"/>
            </a:endParaRPr>
          </a:p>
        </p:txBody>
      </p:sp>
      <p:sp>
        <p:nvSpPr>
          <p:cNvPr id="303151" name="Rectangle 47"/>
          <p:cNvSpPr>
            <a:spLocks noChangeArrowheads="1"/>
          </p:cNvSpPr>
          <p:nvPr/>
        </p:nvSpPr>
        <p:spPr bwMode="auto">
          <a:xfrm>
            <a:off x="3257550" y="76200"/>
            <a:ext cx="2381250" cy="228600"/>
          </a:xfrm>
          <a:prstGeom prst="rect">
            <a:avLst/>
          </a:prstGeom>
          <a:noFill/>
          <a:ln w="9525">
            <a:noFill/>
            <a:miter lim="800000"/>
            <a:headEnd/>
            <a:tailEnd/>
          </a:ln>
        </p:spPr>
        <p:txBody>
          <a:bodyPr wrap="none" lIns="0" tIns="0" rIns="0" bIns="0">
            <a:spAutoFit/>
          </a:bodyPr>
          <a:lstStyle/>
          <a:p>
            <a:pPr eaLnBrk="1" hangingPunct="1"/>
            <a:r>
              <a:rPr lang="pt-BR" sz="1500" b="1">
                <a:solidFill>
                  <a:srgbClr val="000000"/>
                </a:solidFill>
                <a:latin typeface="Arial" pitchFamily="34" charset="0"/>
              </a:rPr>
              <a:t>Porcentagem de pobres e </a:t>
            </a:r>
            <a:endParaRPr lang="pt-BR" sz="2400">
              <a:solidFill>
                <a:schemeClr val="tx1"/>
              </a:solidFill>
              <a:latin typeface="Times New Roman" pitchFamily="18" charset="0"/>
            </a:endParaRPr>
          </a:p>
        </p:txBody>
      </p:sp>
      <p:sp>
        <p:nvSpPr>
          <p:cNvPr id="303152" name="Rectangle 48"/>
          <p:cNvSpPr>
            <a:spLocks noChangeArrowheads="1"/>
          </p:cNvSpPr>
          <p:nvPr/>
        </p:nvSpPr>
        <p:spPr bwMode="auto">
          <a:xfrm>
            <a:off x="3040063" y="314325"/>
            <a:ext cx="3209925" cy="265113"/>
          </a:xfrm>
          <a:prstGeom prst="rect">
            <a:avLst/>
          </a:prstGeom>
          <a:noFill/>
          <a:ln w="9525">
            <a:noFill/>
            <a:miter lim="800000"/>
            <a:headEnd/>
            <a:tailEnd/>
          </a:ln>
        </p:spPr>
        <p:txBody>
          <a:bodyPr wrap="none" lIns="0" tIns="0" rIns="0" bIns="0">
            <a:spAutoFit/>
          </a:bodyPr>
          <a:lstStyle/>
          <a:p>
            <a:pPr eaLnBrk="1" hangingPunct="1"/>
            <a:r>
              <a:rPr lang="pt-BR" sz="1500" b="1">
                <a:solidFill>
                  <a:srgbClr val="000000"/>
                </a:solidFill>
                <a:latin typeface="Arial" pitchFamily="34" charset="0"/>
              </a:rPr>
              <a:t>extremamente pobres segundo as </a:t>
            </a:r>
            <a:endParaRPr lang="pt-BR" sz="2400">
              <a:solidFill>
                <a:schemeClr val="tx1"/>
              </a:solidFill>
              <a:latin typeface="Times New Roman" pitchFamily="18" charset="0"/>
            </a:endParaRPr>
          </a:p>
        </p:txBody>
      </p:sp>
      <p:sp>
        <p:nvSpPr>
          <p:cNvPr id="303153" name="Rectangle 49"/>
          <p:cNvSpPr>
            <a:spLocks noChangeArrowheads="1"/>
          </p:cNvSpPr>
          <p:nvPr/>
        </p:nvSpPr>
        <p:spPr bwMode="auto">
          <a:xfrm>
            <a:off x="2840038" y="554038"/>
            <a:ext cx="3606800" cy="265112"/>
          </a:xfrm>
          <a:prstGeom prst="rect">
            <a:avLst/>
          </a:prstGeom>
          <a:noFill/>
          <a:ln w="9525">
            <a:noFill/>
            <a:miter lim="800000"/>
            <a:headEnd/>
            <a:tailEnd/>
          </a:ln>
        </p:spPr>
        <p:txBody>
          <a:bodyPr wrap="none" lIns="0" tIns="0" rIns="0" bIns="0">
            <a:spAutoFit/>
          </a:bodyPr>
          <a:lstStyle/>
          <a:p>
            <a:pPr eaLnBrk="1" hangingPunct="1"/>
            <a:r>
              <a:rPr lang="pt-BR" sz="1500" b="1">
                <a:solidFill>
                  <a:srgbClr val="000000"/>
                </a:solidFill>
                <a:latin typeface="Arial" pitchFamily="34" charset="0"/>
              </a:rPr>
              <a:t>características pessoais para o ano de </a:t>
            </a:r>
            <a:endParaRPr lang="pt-BR" sz="2400">
              <a:solidFill>
                <a:schemeClr val="tx1"/>
              </a:solidFill>
              <a:latin typeface="Times New Roman" pitchFamily="18" charset="0"/>
            </a:endParaRPr>
          </a:p>
        </p:txBody>
      </p:sp>
      <p:sp>
        <p:nvSpPr>
          <p:cNvPr id="303154" name="Rectangle 50"/>
          <p:cNvSpPr>
            <a:spLocks noChangeArrowheads="1"/>
          </p:cNvSpPr>
          <p:nvPr/>
        </p:nvSpPr>
        <p:spPr bwMode="auto">
          <a:xfrm>
            <a:off x="3709988" y="793750"/>
            <a:ext cx="679450" cy="265113"/>
          </a:xfrm>
          <a:prstGeom prst="rect">
            <a:avLst/>
          </a:prstGeom>
          <a:noFill/>
          <a:ln w="9525">
            <a:noFill/>
            <a:miter lim="800000"/>
            <a:headEnd/>
            <a:tailEnd/>
          </a:ln>
        </p:spPr>
        <p:txBody>
          <a:bodyPr wrap="none" lIns="0" tIns="0" rIns="0" bIns="0">
            <a:spAutoFit/>
          </a:bodyPr>
          <a:lstStyle/>
          <a:p>
            <a:pPr eaLnBrk="1" hangingPunct="1"/>
            <a:r>
              <a:rPr lang="pt-BR" sz="1500" b="1">
                <a:solidFill>
                  <a:srgbClr val="000000"/>
                </a:solidFill>
                <a:latin typeface="Arial" pitchFamily="34" charset="0"/>
              </a:rPr>
              <a:t>2002 - </a:t>
            </a:r>
            <a:endParaRPr lang="pt-BR" sz="2400">
              <a:solidFill>
                <a:schemeClr val="tx1"/>
              </a:solidFill>
              <a:latin typeface="Times New Roman" pitchFamily="18" charset="0"/>
            </a:endParaRPr>
          </a:p>
        </p:txBody>
      </p:sp>
      <p:sp>
        <p:nvSpPr>
          <p:cNvPr id="303155" name="Rectangle 51"/>
          <p:cNvSpPr>
            <a:spLocks noChangeArrowheads="1"/>
          </p:cNvSpPr>
          <p:nvPr/>
        </p:nvSpPr>
        <p:spPr bwMode="auto">
          <a:xfrm>
            <a:off x="4297363" y="793750"/>
            <a:ext cx="1200150" cy="258763"/>
          </a:xfrm>
          <a:prstGeom prst="rect">
            <a:avLst/>
          </a:prstGeom>
          <a:noFill/>
          <a:ln w="9525">
            <a:noFill/>
            <a:miter lim="800000"/>
            <a:headEnd/>
            <a:tailEnd/>
          </a:ln>
        </p:spPr>
        <p:txBody>
          <a:bodyPr wrap="none" lIns="0" tIns="0" rIns="0" bIns="0">
            <a:spAutoFit/>
          </a:bodyPr>
          <a:lstStyle/>
          <a:p>
            <a:pPr eaLnBrk="1" hangingPunct="1"/>
            <a:r>
              <a:rPr lang="pt-BR" sz="1500" b="1" i="1">
                <a:solidFill>
                  <a:srgbClr val="000000"/>
                </a:solidFill>
                <a:latin typeface="Arial" pitchFamily="34" charset="0"/>
              </a:rPr>
              <a:t>continuação</a:t>
            </a:r>
            <a:endParaRPr lang="pt-BR" sz="2400">
              <a:solidFill>
                <a:schemeClr val="tx1"/>
              </a:solidFill>
              <a:latin typeface="Times New Roman" pitchFamily="18" charset="0"/>
            </a:endParaRPr>
          </a:p>
        </p:txBody>
      </p:sp>
      <p:sp>
        <p:nvSpPr>
          <p:cNvPr id="303156" name="Rectangle 52"/>
          <p:cNvSpPr>
            <a:spLocks noChangeArrowheads="1"/>
          </p:cNvSpPr>
          <p:nvPr/>
        </p:nvSpPr>
        <p:spPr bwMode="auto">
          <a:xfrm>
            <a:off x="2624138" y="1328738"/>
            <a:ext cx="3892550" cy="12700"/>
          </a:xfrm>
          <a:prstGeom prst="rect">
            <a:avLst/>
          </a:prstGeom>
          <a:solidFill>
            <a:srgbClr val="000000"/>
          </a:solidFill>
          <a:ln w="9525">
            <a:noFill/>
            <a:miter lim="800000"/>
            <a:headEnd/>
            <a:tailEnd/>
          </a:ln>
        </p:spPr>
        <p:txBody>
          <a:bodyPr/>
          <a:lstStyle/>
          <a:p>
            <a:endParaRPr lang="en-US"/>
          </a:p>
        </p:txBody>
      </p:sp>
      <p:sp>
        <p:nvSpPr>
          <p:cNvPr id="303157" name="Rectangle 53"/>
          <p:cNvSpPr>
            <a:spLocks noChangeArrowheads="1"/>
          </p:cNvSpPr>
          <p:nvPr/>
        </p:nvSpPr>
        <p:spPr bwMode="auto">
          <a:xfrm>
            <a:off x="2624138" y="1354138"/>
            <a:ext cx="3892550" cy="14287"/>
          </a:xfrm>
          <a:prstGeom prst="rect">
            <a:avLst/>
          </a:prstGeom>
          <a:solidFill>
            <a:srgbClr val="000000"/>
          </a:solidFill>
          <a:ln w="9525">
            <a:noFill/>
            <a:miter lim="800000"/>
            <a:headEnd/>
            <a:tailEnd/>
          </a:ln>
        </p:spPr>
        <p:txBody>
          <a:bodyPr/>
          <a:lstStyle/>
          <a:p>
            <a:endParaRPr lang="en-US"/>
          </a:p>
        </p:txBody>
      </p:sp>
      <p:sp>
        <p:nvSpPr>
          <p:cNvPr id="303158" name="Line 54"/>
          <p:cNvSpPr>
            <a:spLocks noChangeShapeType="1"/>
          </p:cNvSpPr>
          <p:nvPr/>
        </p:nvSpPr>
        <p:spPr bwMode="auto">
          <a:xfrm>
            <a:off x="2624138" y="1790700"/>
            <a:ext cx="3892550" cy="1588"/>
          </a:xfrm>
          <a:prstGeom prst="line">
            <a:avLst/>
          </a:prstGeom>
          <a:noFill/>
          <a:ln w="0">
            <a:solidFill>
              <a:srgbClr val="000000"/>
            </a:solidFill>
            <a:round/>
            <a:headEnd/>
            <a:tailEnd/>
          </a:ln>
        </p:spPr>
        <p:txBody>
          <a:bodyPr/>
          <a:lstStyle/>
          <a:p>
            <a:endParaRPr lang="en-US"/>
          </a:p>
        </p:txBody>
      </p:sp>
      <p:sp>
        <p:nvSpPr>
          <p:cNvPr id="303159" name="Rectangle 55"/>
          <p:cNvSpPr>
            <a:spLocks noChangeArrowheads="1"/>
          </p:cNvSpPr>
          <p:nvPr/>
        </p:nvSpPr>
        <p:spPr bwMode="auto">
          <a:xfrm>
            <a:off x="2624138" y="1790700"/>
            <a:ext cx="3892550" cy="12700"/>
          </a:xfrm>
          <a:prstGeom prst="rect">
            <a:avLst/>
          </a:prstGeom>
          <a:solidFill>
            <a:srgbClr val="000000"/>
          </a:solidFill>
          <a:ln w="9525">
            <a:noFill/>
            <a:miter lim="800000"/>
            <a:headEnd/>
            <a:tailEnd/>
          </a:ln>
        </p:spPr>
        <p:txBody>
          <a:bodyPr/>
          <a:lstStyle/>
          <a:p>
            <a:endParaRPr lang="en-US"/>
          </a:p>
        </p:txBody>
      </p:sp>
      <p:sp>
        <p:nvSpPr>
          <p:cNvPr id="303160" name="Line 56"/>
          <p:cNvSpPr>
            <a:spLocks noChangeShapeType="1"/>
          </p:cNvSpPr>
          <p:nvPr/>
        </p:nvSpPr>
        <p:spPr bwMode="auto">
          <a:xfrm>
            <a:off x="2624138" y="4122738"/>
            <a:ext cx="3892550" cy="1587"/>
          </a:xfrm>
          <a:prstGeom prst="line">
            <a:avLst/>
          </a:prstGeom>
          <a:noFill/>
          <a:ln w="0">
            <a:solidFill>
              <a:srgbClr val="000000"/>
            </a:solidFill>
            <a:round/>
            <a:headEnd/>
            <a:tailEnd/>
          </a:ln>
        </p:spPr>
        <p:txBody>
          <a:bodyPr/>
          <a:lstStyle/>
          <a:p>
            <a:endParaRPr lang="en-US"/>
          </a:p>
        </p:txBody>
      </p:sp>
      <p:sp>
        <p:nvSpPr>
          <p:cNvPr id="303161" name="Rectangle 57"/>
          <p:cNvSpPr>
            <a:spLocks noChangeArrowheads="1"/>
          </p:cNvSpPr>
          <p:nvPr/>
        </p:nvSpPr>
        <p:spPr bwMode="auto">
          <a:xfrm>
            <a:off x="2624138" y="4122738"/>
            <a:ext cx="3892550" cy="3175"/>
          </a:xfrm>
          <a:prstGeom prst="rect">
            <a:avLst/>
          </a:prstGeom>
          <a:solidFill>
            <a:srgbClr val="000000"/>
          </a:solidFill>
          <a:ln w="9525">
            <a:noFill/>
            <a:miter lim="800000"/>
            <a:headEnd/>
            <a:tailEnd/>
          </a:ln>
        </p:spPr>
        <p:txBody>
          <a:bodyPr/>
          <a:lstStyle/>
          <a:p>
            <a:endParaRPr lang="en-US"/>
          </a:p>
        </p:txBody>
      </p:sp>
      <p:sp>
        <p:nvSpPr>
          <p:cNvPr id="303162" name="Rectangle 58"/>
          <p:cNvSpPr>
            <a:spLocks noChangeArrowheads="1"/>
          </p:cNvSpPr>
          <p:nvPr/>
        </p:nvSpPr>
        <p:spPr bwMode="auto">
          <a:xfrm>
            <a:off x="2624138" y="6491288"/>
            <a:ext cx="3892550" cy="12700"/>
          </a:xfrm>
          <a:prstGeom prst="rect">
            <a:avLst/>
          </a:prstGeom>
          <a:solidFill>
            <a:srgbClr val="000000"/>
          </a:solidFill>
          <a:ln w="9525">
            <a:noFill/>
            <a:miter lim="800000"/>
            <a:headEnd/>
            <a:tailEnd/>
          </a:ln>
        </p:spPr>
        <p:txBody>
          <a:bodyPr/>
          <a:lstStyle/>
          <a:p>
            <a:endParaRPr lang="en-US"/>
          </a:p>
        </p:txBody>
      </p:sp>
      <p:sp>
        <p:nvSpPr>
          <p:cNvPr id="303163" name="Rectangle 59"/>
          <p:cNvSpPr>
            <a:spLocks noChangeArrowheads="1"/>
          </p:cNvSpPr>
          <p:nvPr/>
        </p:nvSpPr>
        <p:spPr bwMode="auto">
          <a:xfrm>
            <a:off x="2624138" y="6516688"/>
            <a:ext cx="3892550" cy="12700"/>
          </a:xfrm>
          <a:prstGeom prst="rect">
            <a:avLst/>
          </a:prstGeom>
          <a:solidFill>
            <a:srgbClr val="000000"/>
          </a:solidFill>
          <a:ln w="9525">
            <a:noFill/>
            <a:miter lim="800000"/>
            <a:headEnd/>
            <a:tailEnd/>
          </a:ln>
        </p:spPr>
        <p:txBody>
          <a:bodyPr/>
          <a:lstStyle/>
          <a:p>
            <a:endParaRPr lang="en-US"/>
          </a:p>
        </p:txBody>
      </p:sp>
      <p:graphicFrame>
        <p:nvGraphicFramePr>
          <p:cNvPr id="303164" name="Object 60"/>
          <p:cNvGraphicFramePr>
            <a:graphicFrameLocks noChangeAspect="1"/>
          </p:cNvGraphicFramePr>
          <p:nvPr/>
        </p:nvGraphicFramePr>
        <p:xfrm>
          <a:off x="8388350" y="0"/>
          <a:ext cx="755650" cy="1268413"/>
        </p:xfrm>
        <a:graphic>
          <a:graphicData uri="http://schemas.openxmlformats.org/presentationml/2006/ole">
            <p:oleObj spid="_x0000_s303164" name="Photo Editor Photo" r:id="rId3" imgW="1171429" imgH="1971950" progId="MSPhotoEd.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7121525" y="1682750"/>
            <a:ext cx="236538"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a:t>
            </a:r>
            <a:endParaRPr lang="pt-BR" sz="2400">
              <a:solidFill>
                <a:schemeClr val="tx1"/>
              </a:solidFill>
              <a:latin typeface="Times New Roman" pitchFamily="18" charset="0"/>
            </a:endParaRPr>
          </a:p>
        </p:txBody>
      </p:sp>
      <p:sp>
        <p:nvSpPr>
          <p:cNvPr id="297987" name="Rectangle 3"/>
          <p:cNvSpPr>
            <a:spLocks noChangeArrowheads="1"/>
          </p:cNvSpPr>
          <p:nvPr/>
        </p:nvSpPr>
        <p:spPr bwMode="auto">
          <a:xfrm>
            <a:off x="1866900" y="2085975"/>
            <a:ext cx="2020888"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Características pessoais</a:t>
            </a:r>
            <a:endParaRPr lang="pt-BR" sz="2400">
              <a:solidFill>
                <a:schemeClr val="tx1"/>
              </a:solidFill>
              <a:latin typeface="Times New Roman" pitchFamily="18" charset="0"/>
            </a:endParaRPr>
          </a:p>
        </p:txBody>
      </p:sp>
      <p:sp>
        <p:nvSpPr>
          <p:cNvPr id="297988" name="Rectangle 4"/>
          <p:cNvSpPr>
            <a:spLocks noChangeArrowheads="1"/>
          </p:cNvSpPr>
          <p:nvPr/>
        </p:nvSpPr>
        <p:spPr bwMode="auto">
          <a:xfrm>
            <a:off x="5626100" y="2082800"/>
            <a:ext cx="777875"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Pobreza</a:t>
            </a:r>
            <a:endParaRPr lang="pt-BR" sz="2400">
              <a:solidFill>
                <a:schemeClr val="tx1"/>
              </a:solidFill>
              <a:latin typeface="Times New Roman" pitchFamily="18" charset="0"/>
            </a:endParaRPr>
          </a:p>
        </p:txBody>
      </p:sp>
      <p:sp>
        <p:nvSpPr>
          <p:cNvPr id="297989" name="Rectangle 5"/>
          <p:cNvSpPr>
            <a:spLocks noChangeArrowheads="1"/>
          </p:cNvSpPr>
          <p:nvPr/>
        </p:nvSpPr>
        <p:spPr bwMode="auto">
          <a:xfrm>
            <a:off x="6548438" y="1971675"/>
            <a:ext cx="839787"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Extrema </a:t>
            </a:r>
            <a:endParaRPr lang="pt-BR" sz="2400">
              <a:solidFill>
                <a:schemeClr val="tx1"/>
              </a:solidFill>
              <a:latin typeface="Times New Roman" pitchFamily="18" charset="0"/>
            </a:endParaRPr>
          </a:p>
        </p:txBody>
      </p:sp>
      <p:sp>
        <p:nvSpPr>
          <p:cNvPr id="297990" name="Rectangle 6"/>
          <p:cNvSpPr>
            <a:spLocks noChangeArrowheads="1"/>
          </p:cNvSpPr>
          <p:nvPr/>
        </p:nvSpPr>
        <p:spPr bwMode="auto">
          <a:xfrm>
            <a:off x="6556375" y="2192338"/>
            <a:ext cx="769938"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pobreza</a:t>
            </a:r>
            <a:endParaRPr lang="pt-BR" sz="2400">
              <a:solidFill>
                <a:schemeClr val="tx1"/>
              </a:solidFill>
              <a:latin typeface="Times New Roman" pitchFamily="18" charset="0"/>
            </a:endParaRPr>
          </a:p>
        </p:txBody>
      </p:sp>
      <p:sp>
        <p:nvSpPr>
          <p:cNvPr id="297991" name="Rectangle 7"/>
          <p:cNvSpPr>
            <a:spLocks noChangeArrowheads="1"/>
          </p:cNvSpPr>
          <p:nvPr/>
        </p:nvSpPr>
        <p:spPr bwMode="auto">
          <a:xfrm>
            <a:off x="1866900" y="2538413"/>
            <a:ext cx="2692400"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Situação no mercado de trabalho</a:t>
            </a:r>
            <a:endParaRPr lang="pt-BR" sz="2400">
              <a:solidFill>
                <a:schemeClr val="tx1"/>
              </a:solidFill>
              <a:latin typeface="Times New Roman" pitchFamily="18" charset="0"/>
            </a:endParaRPr>
          </a:p>
        </p:txBody>
      </p:sp>
      <p:sp>
        <p:nvSpPr>
          <p:cNvPr id="297992" name="Rectangle 8"/>
          <p:cNvSpPr>
            <a:spLocks noChangeArrowheads="1"/>
          </p:cNvSpPr>
          <p:nvPr/>
        </p:nvSpPr>
        <p:spPr bwMode="auto">
          <a:xfrm>
            <a:off x="2722563" y="2925763"/>
            <a:ext cx="1303337"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Desempregado</a:t>
            </a:r>
            <a:endParaRPr lang="pt-BR" sz="2400">
              <a:solidFill>
                <a:schemeClr val="tx1"/>
              </a:solidFill>
              <a:latin typeface="Times New Roman" pitchFamily="18" charset="0"/>
            </a:endParaRPr>
          </a:p>
        </p:txBody>
      </p:sp>
      <p:sp>
        <p:nvSpPr>
          <p:cNvPr id="297993" name="Rectangle 9"/>
          <p:cNvSpPr>
            <a:spLocks noChangeArrowheads="1"/>
          </p:cNvSpPr>
          <p:nvPr/>
        </p:nvSpPr>
        <p:spPr bwMode="auto">
          <a:xfrm>
            <a:off x="5867400" y="2921000"/>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44</a:t>
            </a:r>
            <a:endParaRPr lang="pt-BR" sz="2400">
              <a:solidFill>
                <a:schemeClr val="tx1"/>
              </a:solidFill>
              <a:latin typeface="Times New Roman" pitchFamily="18" charset="0"/>
            </a:endParaRPr>
          </a:p>
        </p:txBody>
      </p:sp>
      <p:sp>
        <p:nvSpPr>
          <p:cNvPr id="297994" name="Rectangle 10"/>
          <p:cNvSpPr>
            <a:spLocks noChangeArrowheads="1"/>
          </p:cNvSpPr>
          <p:nvPr/>
        </p:nvSpPr>
        <p:spPr bwMode="auto">
          <a:xfrm>
            <a:off x="6791325" y="2921000"/>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21</a:t>
            </a:r>
            <a:endParaRPr lang="pt-BR" sz="2400">
              <a:solidFill>
                <a:schemeClr val="tx1"/>
              </a:solidFill>
              <a:latin typeface="Times New Roman" pitchFamily="18" charset="0"/>
            </a:endParaRPr>
          </a:p>
        </p:txBody>
      </p:sp>
      <p:sp>
        <p:nvSpPr>
          <p:cNvPr id="297995" name="Rectangle 11"/>
          <p:cNvSpPr>
            <a:spLocks noChangeArrowheads="1"/>
          </p:cNvSpPr>
          <p:nvPr/>
        </p:nvSpPr>
        <p:spPr bwMode="auto">
          <a:xfrm>
            <a:off x="2722563" y="3349625"/>
            <a:ext cx="2073275"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Fora da força de trabalho</a:t>
            </a:r>
            <a:endParaRPr lang="pt-BR" sz="2400">
              <a:solidFill>
                <a:schemeClr val="tx1"/>
              </a:solidFill>
              <a:latin typeface="Times New Roman" pitchFamily="18" charset="0"/>
            </a:endParaRPr>
          </a:p>
        </p:txBody>
      </p:sp>
      <p:sp>
        <p:nvSpPr>
          <p:cNvPr id="297996" name="Rectangle 12"/>
          <p:cNvSpPr>
            <a:spLocks noChangeArrowheads="1"/>
          </p:cNvSpPr>
          <p:nvPr/>
        </p:nvSpPr>
        <p:spPr bwMode="auto">
          <a:xfrm>
            <a:off x="5867400" y="3344863"/>
            <a:ext cx="280988"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32</a:t>
            </a:r>
            <a:endParaRPr lang="pt-BR" sz="2400">
              <a:solidFill>
                <a:schemeClr val="tx1"/>
              </a:solidFill>
              <a:latin typeface="Times New Roman" pitchFamily="18" charset="0"/>
            </a:endParaRPr>
          </a:p>
        </p:txBody>
      </p:sp>
      <p:sp>
        <p:nvSpPr>
          <p:cNvPr id="297997" name="Rectangle 13"/>
          <p:cNvSpPr>
            <a:spLocks noChangeArrowheads="1"/>
          </p:cNvSpPr>
          <p:nvPr/>
        </p:nvSpPr>
        <p:spPr bwMode="auto">
          <a:xfrm>
            <a:off x="6791325" y="3344863"/>
            <a:ext cx="280988"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13</a:t>
            </a:r>
            <a:endParaRPr lang="pt-BR" sz="2400">
              <a:solidFill>
                <a:schemeClr val="tx1"/>
              </a:solidFill>
              <a:latin typeface="Times New Roman" pitchFamily="18" charset="0"/>
            </a:endParaRPr>
          </a:p>
        </p:txBody>
      </p:sp>
      <p:sp>
        <p:nvSpPr>
          <p:cNvPr id="297998" name="Rectangle 14"/>
          <p:cNvSpPr>
            <a:spLocks noChangeArrowheads="1"/>
          </p:cNvSpPr>
          <p:nvPr/>
        </p:nvSpPr>
        <p:spPr bwMode="auto">
          <a:xfrm>
            <a:off x="2722563" y="3773488"/>
            <a:ext cx="798512"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Ocupado</a:t>
            </a:r>
            <a:endParaRPr lang="pt-BR" sz="2400">
              <a:solidFill>
                <a:schemeClr val="tx1"/>
              </a:solidFill>
              <a:latin typeface="Times New Roman" pitchFamily="18" charset="0"/>
            </a:endParaRPr>
          </a:p>
        </p:txBody>
      </p:sp>
      <p:sp>
        <p:nvSpPr>
          <p:cNvPr id="297999" name="Rectangle 15"/>
          <p:cNvSpPr>
            <a:spLocks noChangeArrowheads="1"/>
          </p:cNvSpPr>
          <p:nvPr/>
        </p:nvSpPr>
        <p:spPr bwMode="auto">
          <a:xfrm>
            <a:off x="5867400" y="3768725"/>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25</a:t>
            </a:r>
            <a:endParaRPr lang="pt-BR" sz="2400">
              <a:solidFill>
                <a:schemeClr val="tx1"/>
              </a:solidFill>
              <a:latin typeface="Times New Roman" pitchFamily="18" charset="0"/>
            </a:endParaRPr>
          </a:p>
        </p:txBody>
      </p:sp>
      <p:sp>
        <p:nvSpPr>
          <p:cNvPr id="298000" name="Rectangle 16"/>
          <p:cNvSpPr>
            <a:spLocks noChangeArrowheads="1"/>
          </p:cNvSpPr>
          <p:nvPr/>
        </p:nvSpPr>
        <p:spPr bwMode="auto">
          <a:xfrm>
            <a:off x="6837363" y="3768725"/>
            <a:ext cx="182562"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9</a:t>
            </a:r>
            <a:endParaRPr lang="pt-BR" sz="2400">
              <a:solidFill>
                <a:schemeClr val="tx1"/>
              </a:solidFill>
              <a:latin typeface="Times New Roman" pitchFamily="18" charset="0"/>
            </a:endParaRPr>
          </a:p>
        </p:txBody>
      </p:sp>
      <p:sp>
        <p:nvSpPr>
          <p:cNvPr id="298001" name="Rectangle 17"/>
          <p:cNvSpPr>
            <a:spLocks noChangeArrowheads="1"/>
          </p:cNvSpPr>
          <p:nvPr/>
        </p:nvSpPr>
        <p:spPr bwMode="auto">
          <a:xfrm>
            <a:off x="3578225" y="4090988"/>
            <a:ext cx="1446213"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Empregado com </a:t>
            </a:r>
            <a:endParaRPr lang="pt-BR" sz="2400">
              <a:solidFill>
                <a:schemeClr val="tx1"/>
              </a:solidFill>
              <a:latin typeface="Times New Roman" pitchFamily="18" charset="0"/>
            </a:endParaRPr>
          </a:p>
        </p:txBody>
      </p:sp>
      <p:sp>
        <p:nvSpPr>
          <p:cNvPr id="298002" name="Rectangle 18"/>
          <p:cNvSpPr>
            <a:spLocks noChangeArrowheads="1"/>
          </p:cNvSpPr>
          <p:nvPr/>
        </p:nvSpPr>
        <p:spPr bwMode="auto">
          <a:xfrm>
            <a:off x="3578225" y="4303713"/>
            <a:ext cx="671513"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carteira</a:t>
            </a:r>
            <a:endParaRPr lang="pt-BR" sz="2400">
              <a:solidFill>
                <a:schemeClr val="tx1"/>
              </a:solidFill>
              <a:latin typeface="Times New Roman" pitchFamily="18" charset="0"/>
            </a:endParaRPr>
          </a:p>
        </p:txBody>
      </p:sp>
      <p:sp>
        <p:nvSpPr>
          <p:cNvPr id="298003" name="Rectangle 19"/>
          <p:cNvSpPr>
            <a:spLocks noChangeArrowheads="1"/>
          </p:cNvSpPr>
          <p:nvPr/>
        </p:nvSpPr>
        <p:spPr bwMode="auto">
          <a:xfrm>
            <a:off x="5867400" y="4192588"/>
            <a:ext cx="280988"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13</a:t>
            </a:r>
            <a:endParaRPr lang="pt-BR" sz="2400">
              <a:solidFill>
                <a:schemeClr val="tx1"/>
              </a:solidFill>
              <a:latin typeface="Times New Roman" pitchFamily="18" charset="0"/>
            </a:endParaRPr>
          </a:p>
        </p:txBody>
      </p:sp>
      <p:sp>
        <p:nvSpPr>
          <p:cNvPr id="298004" name="Rectangle 20"/>
          <p:cNvSpPr>
            <a:spLocks noChangeArrowheads="1"/>
          </p:cNvSpPr>
          <p:nvPr/>
        </p:nvSpPr>
        <p:spPr bwMode="auto">
          <a:xfrm>
            <a:off x="6837363" y="4192588"/>
            <a:ext cx="182562"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a:t>
            </a:r>
            <a:endParaRPr lang="pt-BR" sz="2400">
              <a:solidFill>
                <a:schemeClr val="tx1"/>
              </a:solidFill>
              <a:latin typeface="Times New Roman" pitchFamily="18" charset="0"/>
            </a:endParaRPr>
          </a:p>
        </p:txBody>
      </p:sp>
      <p:sp>
        <p:nvSpPr>
          <p:cNvPr id="298005" name="Rectangle 21"/>
          <p:cNvSpPr>
            <a:spLocks noChangeArrowheads="1"/>
          </p:cNvSpPr>
          <p:nvPr/>
        </p:nvSpPr>
        <p:spPr bwMode="auto">
          <a:xfrm>
            <a:off x="3578225" y="4514850"/>
            <a:ext cx="1446213"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Empregado sem </a:t>
            </a:r>
            <a:endParaRPr lang="pt-BR" sz="2400">
              <a:solidFill>
                <a:schemeClr val="tx1"/>
              </a:solidFill>
              <a:latin typeface="Times New Roman" pitchFamily="18" charset="0"/>
            </a:endParaRPr>
          </a:p>
        </p:txBody>
      </p:sp>
      <p:sp>
        <p:nvSpPr>
          <p:cNvPr id="298006" name="Rectangle 22"/>
          <p:cNvSpPr>
            <a:spLocks noChangeArrowheads="1"/>
          </p:cNvSpPr>
          <p:nvPr/>
        </p:nvSpPr>
        <p:spPr bwMode="auto">
          <a:xfrm>
            <a:off x="3578225" y="4725988"/>
            <a:ext cx="671513"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carteira</a:t>
            </a:r>
            <a:endParaRPr lang="pt-BR" sz="2400">
              <a:solidFill>
                <a:schemeClr val="tx1"/>
              </a:solidFill>
              <a:latin typeface="Times New Roman" pitchFamily="18" charset="0"/>
            </a:endParaRPr>
          </a:p>
        </p:txBody>
      </p:sp>
      <p:sp>
        <p:nvSpPr>
          <p:cNvPr id="298007" name="Rectangle 23"/>
          <p:cNvSpPr>
            <a:spLocks noChangeArrowheads="1"/>
          </p:cNvSpPr>
          <p:nvPr/>
        </p:nvSpPr>
        <p:spPr bwMode="auto">
          <a:xfrm>
            <a:off x="5867400" y="4616450"/>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35</a:t>
            </a:r>
            <a:endParaRPr lang="pt-BR" sz="2400">
              <a:solidFill>
                <a:schemeClr val="tx1"/>
              </a:solidFill>
              <a:latin typeface="Times New Roman" pitchFamily="18" charset="0"/>
            </a:endParaRPr>
          </a:p>
        </p:txBody>
      </p:sp>
      <p:sp>
        <p:nvSpPr>
          <p:cNvPr id="298008" name="Rectangle 24"/>
          <p:cNvSpPr>
            <a:spLocks noChangeArrowheads="1"/>
          </p:cNvSpPr>
          <p:nvPr/>
        </p:nvSpPr>
        <p:spPr bwMode="auto">
          <a:xfrm>
            <a:off x="6791325" y="4616450"/>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12</a:t>
            </a:r>
            <a:endParaRPr lang="pt-BR" sz="2400">
              <a:solidFill>
                <a:schemeClr val="tx1"/>
              </a:solidFill>
              <a:latin typeface="Times New Roman" pitchFamily="18" charset="0"/>
            </a:endParaRPr>
          </a:p>
        </p:txBody>
      </p:sp>
      <p:sp>
        <p:nvSpPr>
          <p:cNvPr id="298009" name="Rectangle 25"/>
          <p:cNvSpPr>
            <a:spLocks noChangeArrowheads="1"/>
          </p:cNvSpPr>
          <p:nvPr/>
        </p:nvSpPr>
        <p:spPr bwMode="auto">
          <a:xfrm>
            <a:off x="3578225" y="5045075"/>
            <a:ext cx="1625600"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Empregado público</a:t>
            </a:r>
            <a:endParaRPr lang="pt-BR" sz="2400">
              <a:solidFill>
                <a:schemeClr val="tx1"/>
              </a:solidFill>
              <a:latin typeface="Times New Roman" pitchFamily="18" charset="0"/>
            </a:endParaRPr>
          </a:p>
        </p:txBody>
      </p:sp>
      <p:sp>
        <p:nvSpPr>
          <p:cNvPr id="298010" name="Rectangle 26"/>
          <p:cNvSpPr>
            <a:spLocks noChangeArrowheads="1"/>
          </p:cNvSpPr>
          <p:nvPr/>
        </p:nvSpPr>
        <p:spPr bwMode="auto">
          <a:xfrm>
            <a:off x="5867400" y="5040313"/>
            <a:ext cx="280988"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10</a:t>
            </a:r>
            <a:endParaRPr lang="pt-BR" sz="2400">
              <a:solidFill>
                <a:schemeClr val="tx1"/>
              </a:solidFill>
              <a:latin typeface="Times New Roman" pitchFamily="18" charset="0"/>
            </a:endParaRPr>
          </a:p>
        </p:txBody>
      </p:sp>
      <p:sp>
        <p:nvSpPr>
          <p:cNvPr id="298011" name="Rectangle 27"/>
          <p:cNvSpPr>
            <a:spLocks noChangeArrowheads="1"/>
          </p:cNvSpPr>
          <p:nvPr/>
        </p:nvSpPr>
        <p:spPr bwMode="auto">
          <a:xfrm>
            <a:off x="6837363" y="5040313"/>
            <a:ext cx="182562"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a:t>
            </a:r>
            <a:endParaRPr lang="pt-BR" sz="2400">
              <a:solidFill>
                <a:schemeClr val="tx1"/>
              </a:solidFill>
              <a:latin typeface="Times New Roman" pitchFamily="18" charset="0"/>
            </a:endParaRPr>
          </a:p>
        </p:txBody>
      </p:sp>
      <p:sp>
        <p:nvSpPr>
          <p:cNvPr id="298012" name="Rectangle 28"/>
          <p:cNvSpPr>
            <a:spLocks noChangeArrowheads="1"/>
          </p:cNvSpPr>
          <p:nvPr/>
        </p:nvSpPr>
        <p:spPr bwMode="auto">
          <a:xfrm>
            <a:off x="3578225" y="5468938"/>
            <a:ext cx="1173163"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Conta-própria</a:t>
            </a:r>
            <a:endParaRPr lang="pt-BR" sz="2400">
              <a:solidFill>
                <a:schemeClr val="tx1"/>
              </a:solidFill>
              <a:latin typeface="Times New Roman" pitchFamily="18" charset="0"/>
            </a:endParaRPr>
          </a:p>
        </p:txBody>
      </p:sp>
      <p:sp>
        <p:nvSpPr>
          <p:cNvPr id="298013" name="Rectangle 29"/>
          <p:cNvSpPr>
            <a:spLocks noChangeArrowheads="1"/>
          </p:cNvSpPr>
          <p:nvPr/>
        </p:nvSpPr>
        <p:spPr bwMode="auto">
          <a:xfrm>
            <a:off x="5867400" y="5464175"/>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28</a:t>
            </a:r>
            <a:endParaRPr lang="pt-BR" sz="2400">
              <a:solidFill>
                <a:schemeClr val="tx1"/>
              </a:solidFill>
              <a:latin typeface="Times New Roman" pitchFamily="18" charset="0"/>
            </a:endParaRPr>
          </a:p>
        </p:txBody>
      </p:sp>
      <p:sp>
        <p:nvSpPr>
          <p:cNvPr id="298014" name="Rectangle 30"/>
          <p:cNvSpPr>
            <a:spLocks noChangeArrowheads="1"/>
          </p:cNvSpPr>
          <p:nvPr/>
        </p:nvSpPr>
        <p:spPr bwMode="auto">
          <a:xfrm>
            <a:off x="6791325" y="5464175"/>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11</a:t>
            </a:r>
            <a:endParaRPr lang="pt-BR" sz="2400">
              <a:solidFill>
                <a:schemeClr val="tx1"/>
              </a:solidFill>
              <a:latin typeface="Times New Roman" pitchFamily="18" charset="0"/>
            </a:endParaRPr>
          </a:p>
        </p:txBody>
      </p:sp>
      <p:sp>
        <p:nvSpPr>
          <p:cNvPr id="298015" name="Rectangle 31"/>
          <p:cNvSpPr>
            <a:spLocks noChangeArrowheads="1"/>
          </p:cNvSpPr>
          <p:nvPr/>
        </p:nvSpPr>
        <p:spPr bwMode="auto">
          <a:xfrm>
            <a:off x="3578225" y="5891213"/>
            <a:ext cx="1066800"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Empregador</a:t>
            </a:r>
            <a:endParaRPr lang="pt-BR" sz="2400">
              <a:solidFill>
                <a:schemeClr val="tx1"/>
              </a:solidFill>
              <a:latin typeface="Times New Roman" pitchFamily="18" charset="0"/>
            </a:endParaRPr>
          </a:p>
        </p:txBody>
      </p:sp>
      <p:sp>
        <p:nvSpPr>
          <p:cNvPr id="298016" name="Rectangle 32"/>
          <p:cNvSpPr>
            <a:spLocks noChangeArrowheads="1"/>
          </p:cNvSpPr>
          <p:nvPr/>
        </p:nvSpPr>
        <p:spPr bwMode="auto">
          <a:xfrm>
            <a:off x="5916613" y="5888038"/>
            <a:ext cx="182562"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4</a:t>
            </a:r>
            <a:endParaRPr lang="pt-BR" sz="2400">
              <a:solidFill>
                <a:schemeClr val="tx1"/>
              </a:solidFill>
              <a:latin typeface="Times New Roman" pitchFamily="18" charset="0"/>
            </a:endParaRPr>
          </a:p>
        </p:txBody>
      </p:sp>
      <p:sp>
        <p:nvSpPr>
          <p:cNvPr id="298017" name="Rectangle 33"/>
          <p:cNvSpPr>
            <a:spLocks noChangeArrowheads="1"/>
          </p:cNvSpPr>
          <p:nvPr/>
        </p:nvSpPr>
        <p:spPr bwMode="auto">
          <a:xfrm>
            <a:off x="6837363" y="5888038"/>
            <a:ext cx="182562" cy="252412"/>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1</a:t>
            </a:r>
            <a:endParaRPr lang="pt-BR" sz="2400">
              <a:solidFill>
                <a:schemeClr val="tx1"/>
              </a:solidFill>
              <a:latin typeface="Times New Roman" pitchFamily="18" charset="0"/>
            </a:endParaRPr>
          </a:p>
        </p:txBody>
      </p:sp>
      <p:sp>
        <p:nvSpPr>
          <p:cNvPr id="298018" name="Rectangle 34"/>
          <p:cNvSpPr>
            <a:spLocks noChangeArrowheads="1"/>
          </p:cNvSpPr>
          <p:nvPr/>
        </p:nvSpPr>
        <p:spPr bwMode="auto">
          <a:xfrm>
            <a:off x="3578225" y="6210300"/>
            <a:ext cx="1425575"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Trabalhador não </a:t>
            </a:r>
            <a:endParaRPr lang="pt-BR" sz="2400">
              <a:solidFill>
                <a:schemeClr val="tx1"/>
              </a:solidFill>
              <a:latin typeface="Times New Roman" pitchFamily="18" charset="0"/>
            </a:endParaRPr>
          </a:p>
        </p:txBody>
      </p:sp>
      <p:sp>
        <p:nvSpPr>
          <p:cNvPr id="298019" name="Rectangle 35"/>
          <p:cNvSpPr>
            <a:spLocks noChangeArrowheads="1"/>
          </p:cNvSpPr>
          <p:nvPr/>
        </p:nvSpPr>
        <p:spPr bwMode="auto">
          <a:xfrm>
            <a:off x="3578225" y="6421438"/>
            <a:ext cx="1527175" cy="244475"/>
          </a:xfrm>
          <a:prstGeom prst="rect">
            <a:avLst/>
          </a:prstGeom>
          <a:noFill/>
          <a:ln w="9525">
            <a:noFill/>
            <a:miter lim="800000"/>
            <a:headEnd/>
            <a:tailEnd/>
          </a:ln>
        </p:spPr>
        <p:txBody>
          <a:bodyPr wrap="none" lIns="0" tIns="0" rIns="0" bIns="0">
            <a:spAutoFit/>
          </a:bodyPr>
          <a:lstStyle/>
          <a:p>
            <a:pPr eaLnBrk="1" hangingPunct="1"/>
            <a:r>
              <a:rPr lang="pt-BR" sz="1400">
                <a:solidFill>
                  <a:srgbClr val="000000"/>
                </a:solidFill>
                <a:latin typeface="Arial" pitchFamily="34" charset="0"/>
              </a:rPr>
              <a:t>remunerado/ auto </a:t>
            </a:r>
            <a:endParaRPr lang="pt-BR" sz="2400">
              <a:solidFill>
                <a:schemeClr val="tx1"/>
              </a:solidFill>
              <a:latin typeface="Times New Roman" pitchFamily="18" charset="0"/>
            </a:endParaRPr>
          </a:p>
        </p:txBody>
      </p:sp>
      <p:sp>
        <p:nvSpPr>
          <p:cNvPr id="298020" name="Rectangle 36"/>
          <p:cNvSpPr>
            <a:spLocks noChangeArrowheads="1"/>
          </p:cNvSpPr>
          <p:nvPr/>
        </p:nvSpPr>
        <p:spPr bwMode="auto">
          <a:xfrm>
            <a:off x="5867400" y="6311900"/>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48</a:t>
            </a:r>
            <a:endParaRPr lang="pt-BR" sz="2400">
              <a:solidFill>
                <a:schemeClr val="tx1"/>
              </a:solidFill>
              <a:latin typeface="Times New Roman" pitchFamily="18" charset="0"/>
            </a:endParaRPr>
          </a:p>
        </p:txBody>
      </p:sp>
      <p:sp>
        <p:nvSpPr>
          <p:cNvPr id="298021" name="Rectangle 37"/>
          <p:cNvSpPr>
            <a:spLocks noChangeArrowheads="1"/>
          </p:cNvSpPr>
          <p:nvPr/>
        </p:nvSpPr>
        <p:spPr bwMode="auto">
          <a:xfrm>
            <a:off x="6791325" y="6311900"/>
            <a:ext cx="280988" cy="252413"/>
          </a:xfrm>
          <a:prstGeom prst="rect">
            <a:avLst/>
          </a:prstGeom>
          <a:noFill/>
          <a:ln w="9525">
            <a:noFill/>
            <a:miter lim="800000"/>
            <a:headEnd/>
            <a:tailEnd/>
          </a:ln>
        </p:spPr>
        <p:txBody>
          <a:bodyPr wrap="none" lIns="0" tIns="0" rIns="0" bIns="0">
            <a:spAutoFit/>
          </a:bodyPr>
          <a:lstStyle/>
          <a:p>
            <a:pPr eaLnBrk="1" hangingPunct="1"/>
            <a:r>
              <a:rPr lang="pt-BR" sz="1400" b="1">
                <a:solidFill>
                  <a:srgbClr val="000000"/>
                </a:solidFill>
                <a:latin typeface="Arial" pitchFamily="34" charset="0"/>
              </a:rPr>
              <a:t>24</a:t>
            </a:r>
            <a:endParaRPr lang="pt-BR" sz="2400">
              <a:solidFill>
                <a:schemeClr val="tx1"/>
              </a:solidFill>
              <a:latin typeface="Times New Roman" pitchFamily="18" charset="0"/>
            </a:endParaRPr>
          </a:p>
        </p:txBody>
      </p:sp>
      <p:sp>
        <p:nvSpPr>
          <p:cNvPr id="298022" name="Rectangle 38"/>
          <p:cNvSpPr>
            <a:spLocks noChangeArrowheads="1"/>
          </p:cNvSpPr>
          <p:nvPr/>
        </p:nvSpPr>
        <p:spPr bwMode="auto">
          <a:xfrm>
            <a:off x="2997200" y="322263"/>
            <a:ext cx="3022600" cy="288925"/>
          </a:xfrm>
          <a:prstGeom prst="rect">
            <a:avLst/>
          </a:prstGeom>
          <a:noFill/>
          <a:ln w="9525">
            <a:noFill/>
            <a:miter lim="800000"/>
            <a:headEnd/>
            <a:tailEnd/>
          </a:ln>
        </p:spPr>
        <p:txBody>
          <a:bodyPr wrap="none" lIns="0" tIns="0" rIns="0" bIns="0">
            <a:spAutoFit/>
          </a:bodyPr>
          <a:lstStyle/>
          <a:p>
            <a:pPr eaLnBrk="1" hangingPunct="1"/>
            <a:r>
              <a:rPr lang="pt-BR" sz="1900" b="1">
                <a:solidFill>
                  <a:srgbClr val="000000"/>
                </a:solidFill>
                <a:latin typeface="Arial" pitchFamily="34" charset="0"/>
              </a:rPr>
              <a:t>Porcentagem de pobres e </a:t>
            </a:r>
            <a:endParaRPr lang="pt-BR" sz="2400">
              <a:solidFill>
                <a:schemeClr val="tx1"/>
              </a:solidFill>
              <a:latin typeface="Times New Roman" pitchFamily="18" charset="0"/>
            </a:endParaRPr>
          </a:p>
        </p:txBody>
      </p:sp>
      <p:sp>
        <p:nvSpPr>
          <p:cNvPr id="298023" name="Rectangle 39"/>
          <p:cNvSpPr>
            <a:spLocks noChangeArrowheads="1"/>
          </p:cNvSpPr>
          <p:nvPr/>
        </p:nvSpPr>
        <p:spPr bwMode="auto">
          <a:xfrm>
            <a:off x="2668588" y="619125"/>
            <a:ext cx="4083050" cy="338138"/>
          </a:xfrm>
          <a:prstGeom prst="rect">
            <a:avLst/>
          </a:prstGeom>
          <a:noFill/>
          <a:ln w="9525">
            <a:noFill/>
            <a:miter lim="800000"/>
            <a:headEnd/>
            <a:tailEnd/>
          </a:ln>
        </p:spPr>
        <p:txBody>
          <a:bodyPr wrap="none" lIns="0" tIns="0" rIns="0" bIns="0">
            <a:spAutoFit/>
          </a:bodyPr>
          <a:lstStyle/>
          <a:p>
            <a:pPr eaLnBrk="1" hangingPunct="1"/>
            <a:r>
              <a:rPr lang="pt-BR" sz="1900" b="1">
                <a:solidFill>
                  <a:srgbClr val="000000"/>
                </a:solidFill>
                <a:latin typeface="Arial" pitchFamily="34" charset="0"/>
              </a:rPr>
              <a:t>extremamente pobres segundo as </a:t>
            </a:r>
            <a:endParaRPr lang="pt-BR" sz="2400">
              <a:solidFill>
                <a:schemeClr val="tx1"/>
              </a:solidFill>
              <a:latin typeface="Times New Roman" pitchFamily="18" charset="0"/>
            </a:endParaRPr>
          </a:p>
        </p:txBody>
      </p:sp>
      <p:sp>
        <p:nvSpPr>
          <p:cNvPr id="298024" name="Rectangle 40"/>
          <p:cNvSpPr>
            <a:spLocks noChangeArrowheads="1"/>
          </p:cNvSpPr>
          <p:nvPr/>
        </p:nvSpPr>
        <p:spPr bwMode="auto">
          <a:xfrm>
            <a:off x="2036763" y="917575"/>
            <a:ext cx="5341937" cy="338138"/>
          </a:xfrm>
          <a:prstGeom prst="rect">
            <a:avLst/>
          </a:prstGeom>
          <a:noFill/>
          <a:ln w="9525">
            <a:noFill/>
            <a:miter lim="800000"/>
            <a:headEnd/>
            <a:tailEnd/>
          </a:ln>
        </p:spPr>
        <p:txBody>
          <a:bodyPr wrap="none" lIns="0" tIns="0" rIns="0" bIns="0">
            <a:spAutoFit/>
          </a:bodyPr>
          <a:lstStyle/>
          <a:p>
            <a:pPr eaLnBrk="1" hangingPunct="1"/>
            <a:r>
              <a:rPr lang="pt-BR" sz="1900" b="1">
                <a:solidFill>
                  <a:srgbClr val="000000"/>
                </a:solidFill>
                <a:latin typeface="Arial" pitchFamily="34" charset="0"/>
              </a:rPr>
              <a:t>características pessoais para o ano de 2002 - </a:t>
            </a:r>
            <a:endParaRPr lang="pt-BR" sz="2400">
              <a:solidFill>
                <a:schemeClr val="tx1"/>
              </a:solidFill>
              <a:latin typeface="Times New Roman" pitchFamily="18" charset="0"/>
            </a:endParaRPr>
          </a:p>
        </p:txBody>
      </p:sp>
      <p:sp>
        <p:nvSpPr>
          <p:cNvPr id="298025" name="Rectangle 41"/>
          <p:cNvSpPr>
            <a:spLocks noChangeArrowheads="1"/>
          </p:cNvSpPr>
          <p:nvPr/>
        </p:nvSpPr>
        <p:spPr bwMode="auto">
          <a:xfrm>
            <a:off x="3867150" y="1214438"/>
            <a:ext cx="1531938" cy="325437"/>
          </a:xfrm>
          <a:prstGeom prst="rect">
            <a:avLst/>
          </a:prstGeom>
          <a:noFill/>
          <a:ln w="9525">
            <a:noFill/>
            <a:miter lim="800000"/>
            <a:headEnd/>
            <a:tailEnd/>
          </a:ln>
        </p:spPr>
        <p:txBody>
          <a:bodyPr wrap="none" lIns="0" tIns="0" rIns="0" bIns="0">
            <a:spAutoFit/>
          </a:bodyPr>
          <a:lstStyle/>
          <a:p>
            <a:pPr eaLnBrk="1" hangingPunct="1"/>
            <a:r>
              <a:rPr lang="pt-BR" sz="1900" b="1" i="1">
                <a:solidFill>
                  <a:srgbClr val="000000"/>
                </a:solidFill>
                <a:latin typeface="Arial" pitchFamily="34" charset="0"/>
              </a:rPr>
              <a:t>continuação</a:t>
            </a:r>
            <a:endParaRPr lang="pt-BR" sz="2400">
              <a:solidFill>
                <a:schemeClr val="tx1"/>
              </a:solidFill>
              <a:latin typeface="Times New Roman" pitchFamily="18" charset="0"/>
            </a:endParaRPr>
          </a:p>
        </p:txBody>
      </p:sp>
      <p:sp>
        <p:nvSpPr>
          <p:cNvPr id="298026" name="Rectangle 42"/>
          <p:cNvSpPr>
            <a:spLocks noChangeArrowheads="1"/>
          </p:cNvSpPr>
          <p:nvPr/>
        </p:nvSpPr>
        <p:spPr bwMode="auto">
          <a:xfrm>
            <a:off x="1833563" y="1878013"/>
            <a:ext cx="5475287" cy="17462"/>
          </a:xfrm>
          <a:prstGeom prst="rect">
            <a:avLst/>
          </a:prstGeom>
          <a:solidFill>
            <a:srgbClr val="000000"/>
          </a:solidFill>
          <a:ln w="9525">
            <a:noFill/>
            <a:miter lim="800000"/>
            <a:headEnd/>
            <a:tailEnd/>
          </a:ln>
        </p:spPr>
        <p:txBody>
          <a:bodyPr/>
          <a:lstStyle/>
          <a:p>
            <a:endParaRPr lang="en-US"/>
          </a:p>
        </p:txBody>
      </p:sp>
      <p:sp>
        <p:nvSpPr>
          <p:cNvPr id="298027" name="Rectangle 43"/>
          <p:cNvSpPr>
            <a:spLocks noChangeArrowheads="1"/>
          </p:cNvSpPr>
          <p:nvPr/>
        </p:nvSpPr>
        <p:spPr bwMode="auto">
          <a:xfrm>
            <a:off x="1833563" y="1911350"/>
            <a:ext cx="5475287" cy="15875"/>
          </a:xfrm>
          <a:prstGeom prst="rect">
            <a:avLst/>
          </a:prstGeom>
          <a:solidFill>
            <a:srgbClr val="000000"/>
          </a:solidFill>
          <a:ln w="9525">
            <a:noFill/>
            <a:miter lim="800000"/>
            <a:headEnd/>
            <a:tailEnd/>
          </a:ln>
        </p:spPr>
        <p:txBody>
          <a:bodyPr/>
          <a:lstStyle/>
          <a:p>
            <a:endParaRPr lang="en-US"/>
          </a:p>
        </p:txBody>
      </p:sp>
      <p:sp>
        <p:nvSpPr>
          <p:cNvPr id="298028" name="Line 44"/>
          <p:cNvSpPr>
            <a:spLocks noChangeShapeType="1"/>
          </p:cNvSpPr>
          <p:nvPr/>
        </p:nvSpPr>
        <p:spPr bwMode="auto">
          <a:xfrm>
            <a:off x="1833563" y="2452688"/>
            <a:ext cx="5475287" cy="1587"/>
          </a:xfrm>
          <a:prstGeom prst="line">
            <a:avLst/>
          </a:prstGeom>
          <a:noFill/>
          <a:ln w="0">
            <a:solidFill>
              <a:srgbClr val="000000"/>
            </a:solidFill>
            <a:round/>
            <a:headEnd/>
            <a:tailEnd/>
          </a:ln>
        </p:spPr>
        <p:txBody>
          <a:bodyPr/>
          <a:lstStyle/>
          <a:p>
            <a:endParaRPr lang="en-US"/>
          </a:p>
        </p:txBody>
      </p:sp>
      <p:sp>
        <p:nvSpPr>
          <p:cNvPr id="298029" name="Rectangle 45"/>
          <p:cNvSpPr>
            <a:spLocks noChangeArrowheads="1"/>
          </p:cNvSpPr>
          <p:nvPr/>
        </p:nvSpPr>
        <p:spPr bwMode="auto">
          <a:xfrm>
            <a:off x="1833563" y="2452688"/>
            <a:ext cx="5475287" cy="17462"/>
          </a:xfrm>
          <a:prstGeom prst="rect">
            <a:avLst/>
          </a:prstGeom>
          <a:solidFill>
            <a:srgbClr val="000000"/>
          </a:solidFill>
          <a:ln w="9525">
            <a:noFill/>
            <a:miter lim="800000"/>
            <a:headEnd/>
            <a:tailEnd/>
          </a:ln>
        </p:spPr>
        <p:txBody>
          <a:bodyPr/>
          <a:lstStyle/>
          <a:p>
            <a:endParaRPr lang="en-US"/>
          </a:p>
        </p:txBody>
      </p:sp>
      <p:sp>
        <p:nvSpPr>
          <p:cNvPr id="298030" name="Rectangle 46"/>
          <p:cNvSpPr>
            <a:spLocks noChangeArrowheads="1"/>
          </p:cNvSpPr>
          <p:nvPr/>
        </p:nvSpPr>
        <p:spPr bwMode="auto">
          <a:xfrm>
            <a:off x="1833563" y="6596063"/>
            <a:ext cx="5475287" cy="17462"/>
          </a:xfrm>
          <a:prstGeom prst="rect">
            <a:avLst/>
          </a:prstGeom>
          <a:solidFill>
            <a:srgbClr val="000000"/>
          </a:solidFill>
          <a:ln w="9525">
            <a:noFill/>
            <a:miter lim="800000"/>
            <a:headEnd/>
            <a:tailEnd/>
          </a:ln>
        </p:spPr>
        <p:txBody>
          <a:bodyPr/>
          <a:lstStyle/>
          <a:p>
            <a:endParaRPr lang="en-US"/>
          </a:p>
        </p:txBody>
      </p:sp>
      <p:sp>
        <p:nvSpPr>
          <p:cNvPr id="298031" name="Rectangle 47"/>
          <p:cNvSpPr>
            <a:spLocks noChangeArrowheads="1"/>
          </p:cNvSpPr>
          <p:nvPr/>
        </p:nvSpPr>
        <p:spPr bwMode="auto">
          <a:xfrm>
            <a:off x="1833563" y="6629400"/>
            <a:ext cx="5475287" cy="15875"/>
          </a:xfrm>
          <a:prstGeom prst="rect">
            <a:avLst/>
          </a:prstGeom>
          <a:solidFill>
            <a:srgbClr val="000000"/>
          </a:solidFill>
          <a:ln w="9525">
            <a:noFill/>
            <a:miter lim="800000"/>
            <a:headEnd/>
            <a:tailEnd/>
          </a:ln>
        </p:spPr>
        <p:txBody>
          <a:bodyPr/>
          <a:lstStyle/>
          <a:p>
            <a:endParaRPr lang="en-US"/>
          </a:p>
        </p:txBody>
      </p:sp>
      <p:graphicFrame>
        <p:nvGraphicFramePr>
          <p:cNvPr id="298032" name="Object 48"/>
          <p:cNvGraphicFramePr>
            <a:graphicFrameLocks noChangeAspect="1"/>
          </p:cNvGraphicFramePr>
          <p:nvPr/>
        </p:nvGraphicFramePr>
        <p:xfrm>
          <a:off x="8388350" y="0"/>
          <a:ext cx="755650" cy="1268413"/>
        </p:xfrm>
        <a:graphic>
          <a:graphicData uri="http://schemas.openxmlformats.org/presentationml/2006/ole">
            <p:oleObj spid="_x0000_s298032" name="Photo Editor Photo" r:id="rId3" imgW="1171429" imgH="1971950" progId="MSPhotoEd.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2990850" y="2119313"/>
            <a:ext cx="3840163" cy="341312"/>
          </a:xfrm>
          <a:prstGeom prst="rect">
            <a:avLst/>
          </a:prstGeom>
          <a:solidFill>
            <a:srgbClr val="FFFF00"/>
          </a:solidFill>
          <a:ln w="9525">
            <a:noFill/>
            <a:miter lim="800000"/>
            <a:headEnd/>
            <a:tailEnd/>
          </a:ln>
        </p:spPr>
        <p:txBody>
          <a:bodyPr/>
          <a:lstStyle/>
          <a:p>
            <a:endParaRPr lang="en-US"/>
          </a:p>
        </p:txBody>
      </p:sp>
      <p:sp>
        <p:nvSpPr>
          <p:cNvPr id="299011" name="Rectangle 3"/>
          <p:cNvSpPr>
            <a:spLocks noChangeArrowheads="1"/>
          </p:cNvSpPr>
          <p:nvPr/>
        </p:nvSpPr>
        <p:spPr bwMode="auto">
          <a:xfrm>
            <a:off x="6681788" y="1160463"/>
            <a:ext cx="185737" cy="192087"/>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a:t>
            </a:r>
            <a:endParaRPr lang="pt-BR" sz="2400">
              <a:solidFill>
                <a:schemeClr val="tx1"/>
              </a:solidFill>
              <a:latin typeface="Times New Roman" pitchFamily="18" charset="0"/>
            </a:endParaRPr>
          </a:p>
        </p:txBody>
      </p:sp>
      <p:sp>
        <p:nvSpPr>
          <p:cNvPr id="299012" name="Rectangle 4"/>
          <p:cNvSpPr>
            <a:spLocks noChangeArrowheads="1"/>
          </p:cNvSpPr>
          <p:nvPr/>
        </p:nvSpPr>
        <p:spPr bwMode="auto">
          <a:xfrm>
            <a:off x="2333625" y="1482725"/>
            <a:ext cx="1600200" cy="192088"/>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Características pessoais</a:t>
            </a:r>
            <a:endParaRPr lang="pt-BR" sz="2400">
              <a:solidFill>
                <a:schemeClr val="tx1"/>
              </a:solidFill>
              <a:latin typeface="Times New Roman" pitchFamily="18" charset="0"/>
            </a:endParaRPr>
          </a:p>
        </p:txBody>
      </p:sp>
      <p:sp>
        <p:nvSpPr>
          <p:cNvPr id="299013" name="Rectangle 5"/>
          <p:cNvSpPr>
            <a:spLocks noChangeArrowheads="1"/>
          </p:cNvSpPr>
          <p:nvPr/>
        </p:nvSpPr>
        <p:spPr bwMode="auto">
          <a:xfrm>
            <a:off x="5013325" y="1479550"/>
            <a:ext cx="614363"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Pobreza</a:t>
            </a:r>
            <a:endParaRPr lang="pt-BR" sz="2400">
              <a:solidFill>
                <a:schemeClr val="tx1"/>
              </a:solidFill>
              <a:latin typeface="Times New Roman" pitchFamily="18" charset="0"/>
            </a:endParaRPr>
          </a:p>
        </p:txBody>
      </p:sp>
      <p:sp>
        <p:nvSpPr>
          <p:cNvPr id="299014" name="Rectangle 6"/>
          <p:cNvSpPr>
            <a:spLocks noChangeArrowheads="1"/>
          </p:cNvSpPr>
          <p:nvPr/>
        </p:nvSpPr>
        <p:spPr bwMode="auto">
          <a:xfrm>
            <a:off x="6170613" y="1390650"/>
            <a:ext cx="660400"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Extrema </a:t>
            </a:r>
            <a:endParaRPr lang="pt-BR" sz="2400">
              <a:solidFill>
                <a:schemeClr val="tx1"/>
              </a:solidFill>
              <a:latin typeface="Times New Roman" pitchFamily="18" charset="0"/>
            </a:endParaRPr>
          </a:p>
        </p:txBody>
      </p:sp>
      <p:sp>
        <p:nvSpPr>
          <p:cNvPr id="299015" name="Rectangle 7"/>
          <p:cNvSpPr>
            <a:spLocks noChangeArrowheads="1"/>
          </p:cNvSpPr>
          <p:nvPr/>
        </p:nvSpPr>
        <p:spPr bwMode="auto">
          <a:xfrm>
            <a:off x="6176963" y="1566863"/>
            <a:ext cx="604837"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pobreza</a:t>
            </a:r>
            <a:endParaRPr lang="pt-BR" sz="2400">
              <a:solidFill>
                <a:schemeClr val="tx1"/>
              </a:solidFill>
              <a:latin typeface="Times New Roman" pitchFamily="18" charset="0"/>
            </a:endParaRPr>
          </a:p>
        </p:txBody>
      </p:sp>
      <p:sp>
        <p:nvSpPr>
          <p:cNvPr id="299016" name="Rectangle 8"/>
          <p:cNvSpPr>
            <a:spLocks noChangeArrowheads="1"/>
          </p:cNvSpPr>
          <p:nvPr/>
        </p:nvSpPr>
        <p:spPr bwMode="auto">
          <a:xfrm>
            <a:off x="2333625" y="1874838"/>
            <a:ext cx="1200150" cy="192087"/>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Setor de atividade</a:t>
            </a:r>
            <a:endParaRPr lang="pt-BR" sz="2400">
              <a:solidFill>
                <a:schemeClr val="tx1"/>
              </a:solidFill>
              <a:latin typeface="Times New Roman" pitchFamily="18" charset="0"/>
            </a:endParaRPr>
          </a:p>
        </p:txBody>
      </p:sp>
      <p:sp>
        <p:nvSpPr>
          <p:cNvPr id="299017" name="Rectangle 9"/>
          <p:cNvSpPr>
            <a:spLocks noChangeArrowheads="1"/>
          </p:cNvSpPr>
          <p:nvPr/>
        </p:nvSpPr>
        <p:spPr bwMode="auto">
          <a:xfrm>
            <a:off x="3017838" y="2212975"/>
            <a:ext cx="1430337" cy="192088"/>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Agricultura e extração</a:t>
            </a:r>
            <a:endParaRPr lang="pt-BR" sz="2400">
              <a:solidFill>
                <a:schemeClr val="tx1"/>
              </a:solidFill>
              <a:latin typeface="Times New Roman" pitchFamily="18" charset="0"/>
            </a:endParaRPr>
          </a:p>
        </p:txBody>
      </p:sp>
      <p:sp>
        <p:nvSpPr>
          <p:cNvPr id="299018" name="Rectangle 10"/>
          <p:cNvSpPr>
            <a:spLocks noChangeArrowheads="1"/>
          </p:cNvSpPr>
          <p:nvPr/>
        </p:nvSpPr>
        <p:spPr bwMode="auto">
          <a:xfrm>
            <a:off x="5205413" y="2209800"/>
            <a:ext cx="223837"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50</a:t>
            </a:r>
            <a:endParaRPr lang="pt-BR" sz="2400">
              <a:solidFill>
                <a:schemeClr val="tx1"/>
              </a:solidFill>
              <a:latin typeface="Times New Roman" pitchFamily="18" charset="0"/>
            </a:endParaRPr>
          </a:p>
        </p:txBody>
      </p:sp>
      <p:sp>
        <p:nvSpPr>
          <p:cNvPr id="299019" name="Rectangle 11"/>
          <p:cNvSpPr>
            <a:spLocks noChangeArrowheads="1"/>
          </p:cNvSpPr>
          <p:nvPr/>
        </p:nvSpPr>
        <p:spPr bwMode="auto">
          <a:xfrm>
            <a:off x="6362700" y="2209800"/>
            <a:ext cx="223838"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23</a:t>
            </a:r>
            <a:endParaRPr lang="pt-BR" sz="2400">
              <a:solidFill>
                <a:schemeClr val="tx1"/>
              </a:solidFill>
              <a:latin typeface="Times New Roman" pitchFamily="18" charset="0"/>
            </a:endParaRPr>
          </a:p>
        </p:txBody>
      </p:sp>
      <p:sp>
        <p:nvSpPr>
          <p:cNvPr id="299020" name="Rectangle 12"/>
          <p:cNvSpPr>
            <a:spLocks noChangeArrowheads="1"/>
          </p:cNvSpPr>
          <p:nvPr/>
        </p:nvSpPr>
        <p:spPr bwMode="auto">
          <a:xfrm>
            <a:off x="3017838" y="2551113"/>
            <a:ext cx="601662" cy="192087"/>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Industria</a:t>
            </a:r>
            <a:endParaRPr lang="pt-BR" sz="2400">
              <a:solidFill>
                <a:schemeClr val="tx1"/>
              </a:solidFill>
              <a:latin typeface="Times New Roman" pitchFamily="18" charset="0"/>
            </a:endParaRPr>
          </a:p>
        </p:txBody>
      </p:sp>
      <p:sp>
        <p:nvSpPr>
          <p:cNvPr id="299021" name="Rectangle 13"/>
          <p:cNvSpPr>
            <a:spLocks noChangeArrowheads="1"/>
          </p:cNvSpPr>
          <p:nvPr/>
        </p:nvSpPr>
        <p:spPr bwMode="auto">
          <a:xfrm>
            <a:off x="3251200" y="2889250"/>
            <a:ext cx="750888" cy="192088"/>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Tradicional</a:t>
            </a:r>
            <a:endParaRPr lang="pt-BR" sz="2400">
              <a:solidFill>
                <a:schemeClr val="tx1"/>
              </a:solidFill>
              <a:latin typeface="Times New Roman" pitchFamily="18" charset="0"/>
            </a:endParaRPr>
          </a:p>
        </p:txBody>
      </p:sp>
      <p:sp>
        <p:nvSpPr>
          <p:cNvPr id="299022" name="Rectangle 14"/>
          <p:cNvSpPr>
            <a:spLocks noChangeArrowheads="1"/>
          </p:cNvSpPr>
          <p:nvPr/>
        </p:nvSpPr>
        <p:spPr bwMode="auto">
          <a:xfrm>
            <a:off x="5205413" y="2886075"/>
            <a:ext cx="223837"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18</a:t>
            </a:r>
            <a:endParaRPr lang="pt-BR" sz="2400">
              <a:solidFill>
                <a:schemeClr val="tx1"/>
              </a:solidFill>
              <a:latin typeface="Times New Roman" pitchFamily="18" charset="0"/>
            </a:endParaRPr>
          </a:p>
        </p:txBody>
      </p:sp>
      <p:sp>
        <p:nvSpPr>
          <p:cNvPr id="299023" name="Rectangle 15"/>
          <p:cNvSpPr>
            <a:spLocks noChangeArrowheads="1"/>
          </p:cNvSpPr>
          <p:nvPr/>
        </p:nvSpPr>
        <p:spPr bwMode="auto">
          <a:xfrm>
            <a:off x="6402388" y="2886075"/>
            <a:ext cx="146050"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5</a:t>
            </a:r>
            <a:endParaRPr lang="pt-BR" sz="2400">
              <a:solidFill>
                <a:schemeClr val="tx1"/>
              </a:solidFill>
              <a:latin typeface="Times New Roman" pitchFamily="18" charset="0"/>
            </a:endParaRPr>
          </a:p>
        </p:txBody>
      </p:sp>
      <p:sp>
        <p:nvSpPr>
          <p:cNvPr id="299024" name="Rectangle 16"/>
          <p:cNvSpPr>
            <a:spLocks noChangeArrowheads="1"/>
          </p:cNvSpPr>
          <p:nvPr/>
        </p:nvSpPr>
        <p:spPr bwMode="auto">
          <a:xfrm>
            <a:off x="3251200" y="3227388"/>
            <a:ext cx="611188" cy="192087"/>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Moderna</a:t>
            </a:r>
            <a:endParaRPr lang="pt-BR" sz="2400">
              <a:solidFill>
                <a:schemeClr val="tx1"/>
              </a:solidFill>
              <a:latin typeface="Times New Roman" pitchFamily="18" charset="0"/>
            </a:endParaRPr>
          </a:p>
        </p:txBody>
      </p:sp>
      <p:sp>
        <p:nvSpPr>
          <p:cNvPr id="299025" name="Rectangle 17"/>
          <p:cNvSpPr>
            <a:spLocks noChangeArrowheads="1"/>
          </p:cNvSpPr>
          <p:nvPr/>
        </p:nvSpPr>
        <p:spPr bwMode="auto">
          <a:xfrm>
            <a:off x="5205413" y="3224213"/>
            <a:ext cx="223837"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11</a:t>
            </a:r>
            <a:endParaRPr lang="pt-BR" sz="2400">
              <a:solidFill>
                <a:schemeClr val="tx1"/>
              </a:solidFill>
              <a:latin typeface="Times New Roman" pitchFamily="18" charset="0"/>
            </a:endParaRPr>
          </a:p>
        </p:txBody>
      </p:sp>
      <p:sp>
        <p:nvSpPr>
          <p:cNvPr id="299026" name="Rectangle 18"/>
          <p:cNvSpPr>
            <a:spLocks noChangeArrowheads="1"/>
          </p:cNvSpPr>
          <p:nvPr/>
        </p:nvSpPr>
        <p:spPr bwMode="auto">
          <a:xfrm>
            <a:off x="6402388" y="3224213"/>
            <a:ext cx="146050"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a:t>
            </a:r>
            <a:endParaRPr lang="pt-BR" sz="2400">
              <a:solidFill>
                <a:schemeClr val="tx1"/>
              </a:solidFill>
              <a:latin typeface="Times New Roman" pitchFamily="18" charset="0"/>
            </a:endParaRPr>
          </a:p>
        </p:txBody>
      </p:sp>
      <p:sp>
        <p:nvSpPr>
          <p:cNvPr id="299027" name="Rectangle 19"/>
          <p:cNvSpPr>
            <a:spLocks noChangeArrowheads="1"/>
          </p:cNvSpPr>
          <p:nvPr/>
        </p:nvSpPr>
        <p:spPr bwMode="auto">
          <a:xfrm>
            <a:off x="3017838" y="3565525"/>
            <a:ext cx="608012" cy="192088"/>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Serviços</a:t>
            </a:r>
            <a:endParaRPr lang="pt-BR" sz="2400">
              <a:solidFill>
                <a:schemeClr val="tx1"/>
              </a:solidFill>
              <a:latin typeface="Times New Roman" pitchFamily="18" charset="0"/>
            </a:endParaRPr>
          </a:p>
        </p:txBody>
      </p:sp>
      <p:sp>
        <p:nvSpPr>
          <p:cNvPr id="299028" name="Rectangle 20"/>
          <p:cNvSpPr>
            <a:spLocks noChangeArrowheads="1"/>
          </p:cNvSpPr>
          <p:nvPr/>
        </p:nvSpPr>
        <p:spPr bwMode="auto">
          <a:xfrm>
            <a:off x="3251200" y="3903663"/>
            <a:ext cx="731838" cy="192087"/>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Produtivos</a:t>
            </a:r>
            <a:endParaRPr lang="pt-BR" sz="2400">
              <a:solidFill>
                <a:schemeClr val="tx1"/>
              </a:solidFill>
              <a:latin typeface="Times New Roman" pitchFamily="18" charset="0"/>
            </a:endParaRPr>
          </a:p>
        </p:txBody>
      </p:sp>
      <p:sp>
        <p:nvSpPr>
          <p:cNvPr id="299029" name="Rectangle 21"/>
          <p:cNvSpPr>
            <a:spLocks noChangeArrowheads="1"/>
          </p:cNvSpPr>
          <p:nvPr/>
        </p:nvSpPr>
        <p:spPr bwMode="auto">
          <a:xfrm>
            <a:off x="5205413" y="3900488"/>
            <a:ext cx="223837"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12</a:t>
            </a:r>
            <a:endParaRPr lang="pt-BR" sz="2400">
              <a:solidFill>
                <a:schemeClr val="tx1"/>
              </a:solidFill>
              <a:latin typeface="Times New Roman" pitchFamily="18" charset="0"/>
            </a:endParaRPr>
          </a:p>
        </p:txBody>
      </p:sp>
      <p:sp>
        <p:nvSpPr>
          <p:cNvPr id="299030" name="Rectangle 22"/>
          <p:cNvSpPr>
            <a:spLocks noChangeArrowheads="1"/>
          </p:cNvSpPr>
          <p:nvPr/>
        </p:nvSpPr>
        <p:spPr bwMode="auto">
          <a:xfrm>
            <a:off x="6402388" y="3900488"/>
            <a:ext cx="146050"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3</a:t>
            </a:r>
            <a:endParaRPr lang="pt-BR" sz="2400">
              <a:solidFill>
                <a:schemeClr val="tx1"/>
              </a:solidFill>
              <a:latin typeface="Times New Roman" pitchFamily="18" charset="0"/>
            </a:endParaRPr>
          </a:p>
        </p:txBody>
      </p:sp>
      <p:sp>
        <p:nvSpPr>
          <p:cNvPr id="299031" name="Rectangle 23"/>
          <p:cNvSpPr>
            <a:spLocks noChangeArrowheads="1"/>
          </p:cNvSpPr>
          <p:nvPr/>
        </p:nvSpPr>
        <p:spPr bwMode="auto">
          <a:xfrm>
            <a:off x="3251200" y="4241800"/>
            <a:ext cx="636588" cy="192088"/>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Pessoais</a:t>
            </a:r>
            <a:endParaRPr lang="pt-BR" sz="2400">
              <a:solidFill>
                <a:schemeClr val="tx1"/>
              </a:solidFill>
              <a:latin typeface="Times New Roman" pitchFamily="18" charset="0"/>
            </a:endParaRPr>
          </a:p>
        </p:txBody>
      </p:sp>
      <p:sp>
        <p:nvSpPr>
          <p:cNvPr id="299032" name="Rectangle 24"/>
          <p:cNvSpPr>
            <a:spLocks noChangeArrowheads="1"/>
          </p:cNvSpPr>
          <p:nvPr/>
        </p:nvSpPr>
        <p:spPr bwMode="auto">
          <a:xfrm>
            <a:off x="5205413" y="4238625"/>
            <a:ext cx="223837"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23</a:t>
            </a:r>
            <a:endParaRPr lang="pt-BR" sz="2400">
              <a:solidFill>
                <a:schemeClr val="tx1"/>
              </a:solidFill>
              <a:latin typeface="Times New Roman" pitchFamily="18" charset="0"/>
            </a:endParaRPr>
          </a:p>
        </p:txBody>
      </p:sp>
      <p:sp>
        <p:nvSpPr>
          <p:cNvPr id="299033" name="Rectangle 25"/>
          <p:cNvSpPr>
            <a:spLocks noChangeArrowheads="1"/>
          </p:cNvSpPr>
          <p:nvPr/>
        </p:nvSpPr>
        <p:spPr bwMode="auto">
          <a:xfrm>
            <a:off x="6402388" y="4238625"/>
            <a:ext cx="146050"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7</a:t>
            </a:r>
            <a:endParaRPr lang="pt-BR" sz="2400">
              <a:solidFill>
                <a:schemeClr val="tx1"/>
              </a:solidFill>
              <a:latin typeface="Times New Roman" pitchFamily="18" charset="0"/>
            </a:endParaRPr>
          </a:p>
        </p:txBody>
      </p:sp>
      <p:sp>
        <p:nvSpPr>
          <p:cNvPr id="299034" name="Rectangle 26"/>
          <p:cNvSpPr>
            <a:spLocks noChangeArrowheads="1"/>
          </p:cNvSpPr>
          <p:nvPr/>
        </p:nvSpPr>
        <p:spPr bwMode="auto">
          <a:xfrm>
            <a:off x="3251200" y="4579938"/>
            <a:ext cx="890588" cy="192087"/>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Comunitários</a:t>
            </a:r>
            <a:endParaRPr lang="pt-BR" sz="2400">
              <a:solidFill>
                <a:schemeClr val="tx1"/>
              </a:solidFill>
              <a:latin typeface="Times New Roman" pitchFamily="18" charset="0"/>
            </a:endParaRPr>
          </a:p>
        </p:txBody>
      </p:sp>
      <p:sp>
        <p:nvSpPr>
          <p:cNvPr id="299035" name="Rectangle 27"/>
          <p:cNvSpPr>
            <a:spLocks noChangeArrowheads="1"/>
          </p:cNvSpPr>
          <p:nvPr/>
        </p:nvSpPr>
        <p:spPr bwMode="auto">
          <a:xfrm>
            <a:off x="5205413" y="4576763"/>
            <a:ext cx="223837"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15</a:t>
            </a:r>
            <a:endParaRPr lang="pt-BR" sz="2400">
              <a:solidFill>
                <a:schemeClr val="tx1"/>
              </a:solidFill>
              <a:latin typeface="Times New Roman" pitchFamily="18" charset="0"/>
            </a:endParaRPr>
          </a:p>
        </p:txBody>
      </p:sp>
      <p:sp>
        <p:nvSpPr>
          <p:cNvPr id="299036" name="Rectangle 28"/>
          <p:cNvSpPr>
            <a:spLocks noChangeArrowheads="1"/>
          </p:cNvSpPr>
          <p:nvPr/>
        </p:nvSpPr>
        <p:spPr bwMode="auto">
          <a:xfrm>
            <a:off x="6402388" y="4576763"/>
            <a:ext cx="146050"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5</a:t>
            </a:r>
            <a:endParaRPr lang="pt-BR" sz="2400">
              <a:solidFill>
                <a:schemeClr val="tx1"/>
              </a:solidFill>
              <a:latin typeface="Times New Roman" pitchFamily="18" charset="0"/>
            </a:endParaRPr>
          </a:p>
        </p:txBody>
      </p:sp>
      <p:sp>
        <p:nvSpPr>
          <p:cNvPr id="299037" name="Rectangle 29"/>
          <p:cNvSpPr>
            <a:spLocks noChangeArrowheads="1"/>
          </p:cNvSpPr>
          <p:nvPr/>
        </p:nvSpPr>
        <p:spPr bwMode="auto">
          <a:xfrm>
            <a:off x="3251200" y="4918075"/>
            <a:ext cx="1235075" cy="192088"/>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Saúde e educação</a:t>
            </a:r>
            <a:endParaRPr lang="pt-BR" sz="2400">
              <a:solidFill>
                <a:schemeClr val="tx1"/>
              </a:solidFill>
              <a:latin typeface="Times New Roman" pitchFamily="18" charset="0"/>
            </a:endParaRPr>
          </a:p>
        </p:txBody>
      </p:sp>
      <p:sp>
        <p:nvSpPr>
          <p:cNvPr id="299038" name="Rectangle 30"/>
          <p:cNvSpPr>
            <a:spLocks noChangeArrowheads="1"/>
          </p:cNvSpPr>
          <p:nvPr/>
        </p:nvSpPr>
        <p:spPr bwMode="auto">
          <a:xfrm>
            <a:off x="5240338" y="4914900"/>
            <a:ext cx="146050"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8</a:t>
            </a:r>
            <a:endParaRPr lang="pt-BR" sz="2400">
              <a:solidFill>
                <a:schemeClr val="tx1"/>
              </a:solidFill>
              <a:latin typeface="Times New Roman" pitchFamily="18" charset="0"/>
            </a:endParaRPr>
          </a:p>
        </p:txBody>
      </p:sp>
      <p:sp>
        <p:nvSpPr>
          <p:cNvPr id="299039" name="Rectangle 31"/>
          <p:cNvSpPr>
            <a:spLocks noChangeArrowheads="1"/>
          </p:cNvSpPr>
          <p:nvPr/>
        </p:nvSpPr>
        <p:spPr bwMode="auto">
          <a:xfrm>
            <a:off x="6402388" y="4914900"/>
            <a:ext cx="146050"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a:t>
            </a:r>
            <a:endParaRPr lang="pt-BR" sz="2400">
              <a:solidFill>
                <a:schemeClr val="tx1"/>
              </a:solidFill>
              <a:latin typeface="Times New Roman" pitchFamily="18" charset="0"/>
            </a:endParaRPr>
          </a:p>
        </p:txBody>
      </p:sp>
      <p:sp>
        <p:nvSpPr>
          <p:cNvPr id="299040" name="Rectangle 32"/>
          <p:cNvSpPr>
            <a:spLocks noChangeArrowheads="1"/>
          </p:cNvSpPr>
          <p:nvPr/>
        </p:nvSpPr>
        <p:spPr bwMode="auto">
          <a:xfrm>
            <a:off x="3251200" y="5256213"/>
            <a:ext cx="835025" cy="192087"/>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Distributivos</a:t>
            </a:r>
            <a:endParaRPr lang="pt-BR" sz="2400">
              <a:solidFill>
                <a:schemeClr val="tx1"/>
              </a:solidFill>
              <a:latin typeface="Times New Roman" pitchFamily="18" charset="0"/>
            </a:endParaRPr>
          </a:p>
        </p:txBody>
      </p:sp>
      <p:sp>
        <p:nvSpPr>
          <p:cNvPr id="299041" name="Rectangle 33"/>
          <p:cNvSpPr>
            <a:spLocks noChangeArrowheads="1"/>
          </p:cNvSpPr>
          <p:nvPr/>
        </p:nvSpPr>
        <p:spPr bwMode="auto">
          <a:xfrm>
            <a:off x="5205413" y="5253038"/>
            <a:ext cx="223837"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17</a:t>
            </a:r>
            <a:endParaRPr lang="pt-BR" sz="2400">
              <a:solidFill>
                <a:schemeClr val="tx1"/>
              </a:solidFill>
              <a:latin typeface="Times New Roman" pitchFamily="18" charset="0"/>
            </a:endParaRPr>
          </a:p>
        </p:txBody>
      </p:sp>
      <p:sp>
        <p:nvSpPr>
          <p:cNvPr id="299042" name="Rectangle 34"/>
          <p:cNvSpPr>
            <a:spLocks noChangeArrowheads="1"/>
          </p:cNvSpPr>
          <p:nvPr/>
        </p:nvSpPr>
        <p:spPr bwMode="auto">
          <a:xfrm>
            <a:off x="6402388" y="5253038"/>
            <a:ext cx="146050"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4</a:t>
            </a:r>
            <a:endParaRPr lang="pt-BR" sz="2400">
              <a:solidFill>
                <a:schemeClr val="tx1"/>
              </a:solidFill>
              <a:latin typeface="Times New Roman" pitchFamily="18" charset="0"/>
            </a:endParaRPr>
          </a:p>
        </p:txBody>
      </p:sp>
      <p:sp>
        <p:nvSpPr>
          <p:cNvPr id="299043" name="Rectangle 35"/>
          <p:cNvSpPr>
            <a:spLocks noChangeArrowheads="1"/>
          </p:cNvSpPr>
          <p:nvPr/>
        </p:nvSpPr>
        <p:spPr bwMode="auto">
          <a:xfrm>
            <a:off x="3017838" y="5594350"/>
            <a:ext cx="1443037" cy="192088"/>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Administração pública</a:t>
            </a:r>
            <a:endParaRPr lang="pt-BR" sz="2400">
              <a:solidFill>
                <a:schemeClr val="tx1"/>
              </a:solidFill>
              <a:latin typeface="Times New Roman" pitchFamily="18" charset="0"/>
            </a:endParaRPr>
          </a:p>
        </p:txBody>
      </p:sp>
      <p:sp>
        <p:nvSpPr>
          <p:cNvPr id="299044" name="Rectangle 36"/>
          <p:cNvSpPr>
            <a:spLocks noChangeArrowheads="1"/>
          </p:cNvSpPr>
          <p:nvPr/>
        </p:nvSpPr>
        <p:spPr bwMode="auto">
          <a:xfrm>
            <a:off x="5205413" y="5591175"/>
            <a:ext cx="223837"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11</a:t>
            </a:r>
            <a:endParaRPr lang="pt-BR" sz="2400">
              <a:solidFill>
                <a:schemeClr val="tx1"/>
              </a:solidFill>
              <a:latin typeface="Times New Roman" pitchFamily="18" charset="0"/>
            </a:endParaRPr>
          </a:p>
        </p:txBody>
      </p:sp>
      <p:sp>
        <p:nvSpPr>
          <p:cNvPr id="299045" name="Rectangle 37"/>
          <p:cNvSpPr>
            <a:spLocks noChangeArrowheads="1"/>
          </p:cNvSpPr>
          <p:nvPr/>
        </p:nvSpPr>
        <p:spPr bwMode="auto">
          <a:xfrm>
            <a:off x="6402388" y="5591175"/>
            <a:ext cx="146050"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a:t>
            </a:r>
            <a:endParaRPr lang="pt-BR" sz="2400">
              <a:solidFill>
                <a:schemeClr val="tx1"/>
              </a:solidFill>
              <a:latin typeface="Times New Roman" pitchFamily="18" charset="0"/>
            </a:endParaRPr>
          </a:p>
        </p:txBody>
      </p:sp>
      <p:sp>
        <p:nvSpPr>
          <p:cNvPr id="299046" name="Rectangle 38"/>
          <p:cNvSpPr>
            <a:spLocks noChangeArrowheads="1"/>
          </p:cNvSpPr>
          <p:nvPr/>
        </p:nvSpPr>
        <p:spPr bwMode="auto">
          <a:xfrm>
            <a:off x="3017838" y="5930900"/>
            <a:ext cx="1063625" cy="192088"/>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Construção civil</a:t>
            </a:r>
            <a:endParaRPr lang="pt-BR" sz="2400">
              <a:solidFill>
                <a:schemeClr val="tx1"/>
              </a:solidFill>
              <a:latin typeface="Times New Roman" pitchFamily="18" charset="0"/>
            </a:endParaRPr>
          </a:p>
        </p:txBody>
      </p:sp>
      <p:sp>
        <p:nvSpPr>
          <p:cNvPr id="299047" name="Rectangle 39"/>
          <p:cNvSpPr>
            <a:spLocks noChangeArrowheads="1"/>
          </p:cNvSpPr>
          <p:nvPr/>
        </p:nvSpPr>
        <p:spPr bwMode="auto">
          <a:xfrm>
            <a:off x="5205413" y="5927725"/>
            <a:ext cx="223837"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29</a:t>
            </a:r>
            <a:endParaRPr lang="pt-BR" sz="2400">
              <a:solidFill>
                <a:schemeClr val="tx1"/>
              </a:solidFill>
              <a:latin typeface="Times New Roman" pitchFamily="18" charset="0"/>
            </a:endParaRPr>
          </a:p>
        </p:txBody>
      </p:sp>
      <p:sp>
        <p:nvSpPr>
          <p:cNvPr id="299048" name="Rectangle 40"/>
          <p:cNvSpPr>
            <a:spLocks noChangeArrowheads="1"/>
          </p:cNvSpPr>
          <p:nvPr/>
        </p:nvSpPr>
        <p:spPr bwMode="auto">
          <a:xfrm>
            <a:off x="6402388" y="5927725"/>
            <a:ext cx="146050" cy="201613"/>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8</a:t>
            </a:r>
            <a:endParaRPr lang="pt-BR" sz="2400">
              <a:solidFill>
                <a:schemeClr val="tx1"/>
              </a:solidFill>
              <a:latin typeface="Times New Roman" pitchFamily="18" charset="0"/>
            </a:endParaRPr>
          </a:p>
        </p:txBody>
      </p:sp>
      <p:sp>
        <p:nvSpPr>
          <p:cNvPr id="299049" name="Rectangle 41"/>
          <p:cNvSpPr>
            <a:spLocks noChangeArrowheads="1"/>
          </p:cNvSpPr>
          <p:nvPr/>
        </p:nvSpPr>
        <p:spPr bwMode="auto">
          <a:xfrm>
            <a:off x="3017838" y="6269038"/>
            <a:ext cx="1147762" cy="192087"/>
          </a:xfrm>
          <a:prstGeom prst="rect">
            <a:avLst/>
          </a:prstGeom>
          <a:noFill/>
          <a:ln w="9525">
            <a:noFill/>
            <a:miter lim="800000"/>
            <a:headEnd/>
            <a:tailEnd/>
          </a:ln>
        </p:spPr>
        <p:txBody>
          <a:bodyPr wrap="none" lIns="0" tIns="0" rIns="0" bIns="0">
            <a:spAutoFit/>
          </a:bodyPr>
          <a:lstStyle/>
          <a:p>
            <a:pPr eaLnBrk="1" hangingPunct="1"/>
            <a:r>
              <a:rPr lang="pt-BR" sz="1100">
                <a:solidFill>
                  <a:srgbClr val="000000"/>
                </a:solidFill>
                <a:latin typeface="Arial" pitchFamily="34" charset="0"/>
              </a:rPr>
              <a:t>Não especificado</a:t>
            </a:r>
            <a:endParaRPr lang="pt-BR" sz="2400">
              <a:solidFill>
                <a:schemeClr val="tx1"/>
              </a:solidFill>
              <a:latin typeface="Times New Roman" pitchFamily="18" charset="0"/>
            </a:endParaRPr>
          </a:p>
        </p:txBody>
      </p:sp>
      <p:sp>
        <p:nvSpPr>
          <p:cNvPr id="299050" name="Rectangle 42"/>
          <p:cNvSpPr>
            <a:spLocks noChangeArrowheads="1"/>
          </p:cNvSpPr>
          <p:nvPr/>
        </p:nvSpPr>
        <p:spPr bwMode="auto">
          <a:xfrm>
            <a:off x="5205413" y="6265863"/>
            <a:ext cx="223837"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40</a:t>
            </a:r>
            <a:endParaRPr lang="pt-BR" sz="2400">
              <a:solidFill>
                <a:schemeClr val="tx1"/>
              </a:solidFill>
              <a:latin typeface="Times New Roman" pitchFamily="18" charset="0"/>
            </a:endParaRPr>
          </a:p>
        </p:txBody>
      </p:sp>
      <p:sp>
        <p:nvSpPr>
          <p:cNvPr id="299051" name="Rectangle 43"/>
          <p:cNvSpPr>
            <a:spLocks noChangeArrowheads="1"/>
          </p:cNvSpPr>
          <p:nvPr/>
        </p:nvSpPr>
        <p:spPr bwMode="auto">
          <a:xfrm>
            <a:off x="6362700" y="6265863"/>
            <a:ext cx="223838" cy="201612"/>
          </a:xfrm>
          <a:prstGeom prst="rect">
            <a:avLst/>
          </a:prstGeom>
          <a:noFill/>
          <a:ln w="9525">
            <a:noFill/>
            <a:miter lim="800000"/>
            <a:headEnd/>
            <a:tailEnd/>
          </a:ln>
        </p:spPr>
        <p:txBody>
          <a:bodyPr wrap="none" lIns="0" tIns="0" rIns="0" bIns="0">
            <a:spAutoFit/>
          </a:bodyPr>
          <a:lstStyle/>
          <a:p>
            <a:pPr eaLnBrk="1" hangingPunct="1"/>
            <a:r>
              <a:rPr lang="pt-BR" sz="1100" b="1">
                <a:solidFill>
                  <a:srgbClr val="000000"/>
                </a:solidFill>
                <a:latin typeface="Arial" pitchFamily="34" charset="0"/>
              </a:rPr>
              <a:t>17</a:t>
            </a:r>
            <a:endParaRPr lang="pt-BR" sz="2400">
              <a:solidFill>
                <a:schemeClr val="tx1"/>
              </a:solidFill>
              <a:latin typeface="Times New Roman" pitchFamily="18" charset="0"/>
            </a:endParaRPr>
          </a:p>
        </p:txBody>
      </p:sp>
      <p:sp>
        <p:nvSpPr>
          <p:cNvPr id="299052" name="Rectangle 44"/>
          <p:cNvSpPr>
            <a:spLocks noChangeArrowheads="1"/>
          </p:cNvSpPr>
          <p:nvPr/>
        </p:nvSpPr>
        <p:spPr bwMode="auto">
          <a:xfrm>
            <a:off x="2330450" y="6621463"/>
            <a:ext cx="3413125" cy="155575"/>
          </a:xfrm>
          <a:prstGeom prst="rect">
            <a:avLst/>
          </a:prstGeom>
          <a:noFill/>
          <a:ln w="9525">
            <a:noFill/>
            <a:miter lim="800000"/>
            <a:headEnd/>
            <a:tailEnd/>
          </a:ln>
        </p:spPr>
        <p:txBody>
          <a:bodyPr wrap="none" lIns="0" tIns="0" rIns="0" bIns="0">
            <a:spAutoFit/>
          </a:bodyPr>
          <a:lstStyle/>
          <a:p>
            <a:pPr eaLnBrk="1" hangingPunct="1"/>
            <a:r>
              <a:rPr lang="pt-BR" sz="900">
                <a:solidFill>
                  <a:srgbClr val="000000"/>
                </a:solidFill>
                <a:latin typeface="Arial" pitchFamily="34" charset="0"/>
              </a:rPr>
              <a:t>Fonte: Pesquisa Nacional por Amostra de Domicílios (PNAD) - 2002</a:t>
            </a:r>
            <a:endParaRPr lang="pt-BR" sz="2400">
              <a:solidFill>
                <a:schemeClr val="tx1"/>
              </a:solidFill>
              <a:latin typeface="Times New Roman" pitchFamily="18" charset="0"/>
            </a:endParaRPr>
          </a:p>
        </p:txBody>
      </p:sp>
      <p:sp>
        <p:nvSpPr>
          <p:cNvPr id="299053" name="Rectangle 45"/>
          <p:cNvSpPr>
            <a:spLocks noChangeArrowheads="1"/>
          </p:cNvSpPr>
          <p:nvPr/>
        </p:nvSpPr>
        <p:spPr bwMode="auto">
          <a:xfrm>
            <a:off x="3257550" y="192088"/>
            <a:ext cx="2381250" cy="228600"/>
          </a:xfrm>
          <a:prstGeom prst="rect">
            <a:avLst/>
          </a:prstGeom>
          <a:noFill/>
          <a:ln w="9525">
            <a:noFill/>
            <a:miter lim="800000"/>
            <a:headEnd/>
            <a:tailEnd/>
          </a:ln>
        </p:spPr>
        <p:txBody>
          <a:bodyPr wrap="none" lIns="0" tIns="0" rIns="0" bIns="0">
            <a:spAutoFit/>
          </a:bodyPr>
          <a:lstStyle/>
          <a:p>
            <a:pPr eaLnBrk="1" hangingPunct="1"/>
            <a:r>
              <a:rPr lang="pt-BR" sz="1500" b="1">
                <a:solidFill>
                  <a:srgbClr val="000000"/>
                </a:solidFill>
                <a:latin typeface="Arial" pitchFamily="34" charset="0"/>
              </a:rPr>
              <a:t>Porcentagem de pobres e </a:t>
            </a:r>
            <a:endParaRPr lang="pt-BR" sz="2400">
              <a:solidFill>
                <a:schemeClr val="tx1"/>
              </a:solidFill>
              <a:latin typeface="Times New Roman" pitchFamily="18" charset="0"/>
            </a:endParaRPr>
          </a:p>
        </p:txBody>
      </p:sp>
      <p:sp>
        <p:nvSpPr>
          <p:cNvPr id="299054" name="Rectangle 46"/>
          <p:cNvSpPr>
            <a:spLocks noChangeArrowheads="1"/>
          </p:cNvSpPr>
          <p:nvPr/>
        </p:nvSpPr>
        <p:spPr bwMode="auto">
          <a:xfrm>
            <a:off x="2370138" y="428625"/>
            <a:ext cx="4659312" cy="269875"/>
          </a:xfrm>
          <a:prstGeom prst="rect">
            <a:avLst/>
          </a:prstGeom>
          <a:noFill/>
          <a:ln w="9525">
            <a:noFill/>
            <a:miter lim="800000"/>
            <a:headEnd/>
            <a:tailEnd/>
          </a:ln>
        </p:spPr>
        <p:txBody>
          <a:bodyPr wrap="none" lIns="0" tIns="0" rIns="0" bIns="0">
            <a:spAutoFit/>
          </a:bodyPr>
          <a:lstStyle/>
          <a:p>
            <a:pPr eaLnBrk="1" hangingPunct="1"/>
            <a:r>
              <a:rPr lang="pt-BR" sz="1500" b="1">
                <a:solidFill>
                  <a:srgbClr val="000000"/>
                </a:solidFill>
                <a:latin typeface="Arial" pitchFamily="34" charset="0"/>
              </a:rPr>
              <a:t>extremamente pobres segundo as características </a:t>
            </a:r>
            <a:endParaRPr lang="pt-BR" sz="2400">
              <a:solidFill>
                <a:schemeClr val="tx1"/>
              </a:solidFill>
              <a:latin typeface="Times New Roman" pitchFamily="18" charset="0"/>
            </a:endParaRPr>
          </a:p>
        </p:txBody>
      </p:sp>
      <p:sp>
        <p:nvSpPr>
          <p:cNvPr id="299055" name="Rectangle 47"/>
          <p:cNvSpPr>
            <a:spLocks noChangeArrowheads="1"/>
          </p:cNvSpPr>
          <p:nvPr/>
        </p:nvSpPr>
        <p:spPr bwMode="auto">
          <a:xfrm>
            <a:off x="2655888" y="666750"/>
            <a:ext cx="2860675" cy="269875"/>
          </a:xfrm>
          <a:prstGeom prst="rect">
            <a:avLst/>
          </a:prstGeom>
          <a:noFill/>
          <a:ln w="9525">
            <a:noFill/>
            <a:miter lim="800000"/>
            <a:headEnd/>
            <a:tailEnd/>
          </a:ln>
        </p:spPr>
        <p:txBody>
          <a:bodyPr wrap="none" lIns="0" tIns="0" rIns="0" bIns="0">
            <a:spAutoFit/>
          </a:bodyPr>
          <a:lstStyle/>
          <a:p>
            <a:pPr eaLnBrk="1" hangingPunct="1"/>
            <a:r>
              <a:rPr lang="pt-BR" sz="1500" b="1">
                <a:solidFill>
                  <a:srgbClr val="000000"/>
                </a:solidFill>
                <a:latin typeface="Arial" pitchFamily="34" charset="0"/>
              </a:rPr>
              <a:t>pessoais para o ano de 2002 - </a:t>
            </a:r>
            <a:endParaRPr lang="pt-BR" sz="2400">
              <a:solidFill>
                <a:schemeClr val="tx1"/>
              </a:solidFill>
              <a:latin typeface="Times New Roman" pitchFamily="18" charset="0"/>
            </a:endParaRPr>
          </a:p>
        </p:txBody>
      </p:sp>
      <p:sp>
        <p:nvSpPr>
          <p:cNvPr id="299056" name="Rectangle 48"/>
          <p:cNvSpPr>
            <a:spLocks noChangeArrowheads="1"/>
          </p:cNvSpPr>
          <p:nvPr/>
        </p:nvSpPr>
        <p:spPr bwMode="auto">
          <a:xfrm>
            <a:off x="5357813" y="666750"/>
            <a:ext cx="1222375" cy="260350"/>
          </a:xfrm>
          <a:prstGeom prst="rect">
            <a:avLst/>
          </a:prstGeom>
          <a:noFill/>
          <a:ln w="9525">
            <a:noFill/>
            <a:miter lim="800000"/>
            <a:headEnd/>
            <a:tailEnd/>
          </a:ln>
        </p:spPr>
        <p:txBody>
          <a:bodyPr wrap="none" lIns="0" tIns="0" rIns="0" bIns="0">
            <a:spAutoFit/>
          </a:bodyPr>
          <a:lstStyle/>
          <a:p>
            <a:pPr eaLnBrk="1" hangingPunct="1"/>
            <a:r>
              <a:rPr lang="pt-BR" sz="1500" b="1" i="1">
                <a:solidFill>
                  <a:srgbClr val="000000"/>
                </a:solidFill>
                <a:latin typeface="Arial" pitchFamily="34" charset="0"/>
              </a:rPr>
              <a:t>continuação</a:t>
            </a:r>
            <a:endParaRPr lang="pt-BR" sz="2400">
              <a:solidFill>
                <a:schemeClr val="tx1"/>
              </a:solidFill>
              <a:latin typeface="Times New Roman" pitchFamily="18" charset="0"/>
            </a:endParaRPr>
          </a:p>
        </p:txBody>
      </p:sp>
      <p:sp>
        <p:nvSpPr>
          <p:cNvPr id="299057" name="Rectangle 49"/>
          <p:cNvSpPr>
            <a:spLocks noChangeArrowheads="1"/>
          </p:cNvSpPr>
          <p:nvPr/>
        </p:nvSpPr>
        <p:spPr bwMode="auto">
          <a:xfrm>
            <a:off x="2308225" y="1316038"/>
            <a:ext cx="4522788" cy="12700"/>
          </a:xfrm>
          <a:prstGeom prst="rect">
            <a:avLst/>
          </a:prstGeom>
          <a:solidFill>
            <a:srgbClr val="000000"/>
          </a:solidFill>
          <a:ln w="9525">
            <a:noFill/>
            <a:miter lim="800000"/>
            <a:headEnd/>
            <a:tailEnd/>
          </a:ln>
        </p:spPr>
        <p:txBody>
          <a:bodyPr/>
          <a:lstStyle/>
          <a:p>
            <a:endParaRPr lang="en-US"/>
          </a:p>
        </p:txBody>
      </p:sp>
      <p:sp>
        <p:nvSpPr>
          <p:cNvPr id="299058" name="Rectangle 50"/>
          <p:cNvSpPr>
            <a:spLocks noChangeArrowheads="1"/>
          </p:cNvSpPr>
          <p:nvPr/>
        </p:nvSpPr>
        <p:spPr bwMode="auto">
          <a:xfrm>
            <a:off x="2308225" y="1343025"/>
            <a:ext cx="4522788" cy="12700"/>
          </a:xfrm>
          <a:prstGeom prst="rect">
            <a:avLst/>
          </a:prstGeom>
          <a:solidFill>
            <a:srgbClr val="000000"/>
          </a:solidFill>
          <a:ln w="9525">
            <a:noFill/>
            <a:miter lim="800000"/>
            <a:headEnd/>
            <a:tailEnd/>
          </a:ln>
        </p:spPr>
        <p:txBody>
          <a:bodyPr/>
          <a:lstStyle/>
          <a:p>
            <a:endParaRPr lang="en-US"/>
          </a:p>
        </p:txBody>
      </p:sp>
      <p:sp>
        <p:nvSpPr>
          <p:cNvPr id="299059" name="Line 51"/>
          <p:cNvSpPr>
            <a:spLocks noChangeShapeType="1"/>
          </p:cNvSpPr>
          <p:nvPr/>
        </p:nvSpPr>
        <p:spPr bwMode="auto">
          <a:xfrm>
            <a:off x="2308225" y="1774825"/>
            <a:ext cx="4522788" cy="1588"/>
          </a:xfrm>
          <a:prstGeom prst="line">
            <a:avLst/>
          </a:prstGeom>
          <a:noFill/>
          <a:ln w="0">
            <a:solidFill>
              <a:srgbClr val="000000"/>
            </a:solidFill>
            <a:round/>
            <a:headEnd/>
            <a:tailEnd/>
          </a:ln>
        </p:spPr>
        <p:txBody>
          <a:bodyPr/>
          <a:lstStyle/>
          <a:p>
            <a:endParaRPr lang="en-US"/>
          </a:p>
        </p:txBody>
      </p:sp>
      <p:sp>
        <p:nvSpPr>
          <p:cNvPr id="299060" name="Rectangle 52"/>
          <p:cNvSpPr>
            <a:spLocks noChangeArrowheads="1"/>
          </p:cNvSpPr>
          <p:nvPr/>
        </p:nvSpPr>
        <p:spPr bwMode="auto">
          <a:xfrm>
            <a:off x="2308225" y="1774825"/>
            <a:ext cx="4522788" cy="12700"/>
          </a:xfrm>
          <a:prstGeom prst="rect">
            <a:avLst/>
          </a:prstGeom>
          <a:solidFill>
            <a:srgbClr val="000000"/>
          </a:solidFill>
          <a:ln w="9525">
            <a:noFill/>
            <a:miter lim="800000"/>
            <a:headEnd/>
            <a:tailEnd/>
          </a:ln>
        </p:spPr>
        <p:txBody>
          <a:bodyPr/>
          <a:lstStyle/>
          <a:p>
            <a:endParaRPr lang="en-US"/>
          </a:p>
        </p:txBody>
      </p:sp>
      <p:sp>
        <p:nvSpPr>
          <p:cNvPr id="299061" name="Rectangle 53"/>
          <p:cNvSpPr>
            <a:spLocks noChangeArrowheads="1"/>
          </p:cNvSpPr>
          <p:nvPr/>
        </p:nvSpPr>
        <p:spPr bwMode="auto">
          <a:xfrm>
            <a:off x="2308225" y="6494463"/>
            <a:ext cx="4522788" cy="12700"/>
          </a:xfrm>
          <a:prstGeom prst="rect">
            <a:avLst/>
          </a:prstGeom>
          <a:solidFill>
            <a:srgbClr val="000000"/>
          </a:solidFill>
          <a:ln w="9525">
            <a:noFill/>
            <a:miter lim="800000"/>
            <a:headEnd/>
            <a:tailEnd/>
          </a:ln>
        </p:spPr>
        <p:txBody>
          <a:bodyPr/>
          <a:lstStyle/>
          <a:p>
            <a:endParaRPr lang="en-US"/>
          </a:p>
        </p:txBody>
      </p:sp>
      <p:sp>
        <p:nvSpPr>
          <p:cNvPr id="299062" name="Rectangle 54"/>
          <p:cNvSpPr>
            <a:spLocks noChangeArrowheads="1"/>
          </p:cNvSpPr>
          <p:nvPr/>
        </p:nvSpPr>
        <p:spPr bwMode="auto">
          <a:xfrm>
            <a:off x="2308225" y="6519863"/>
            <a:ext cx="4522788" cy="12700"/>
          </a:xfrm>
          <a:prstGeom prst="rect">
            <a:avLst/>
          </a:prstGeom>
          <a:solidFill>
            <a:srgbClr val="000000"/>
          </a:solidFill>
          <a:ln w="9525">
            <a:noFill/>
            <a:miter lim="800000"/>
            <a:headEnd/>
            <a:tailEnd/>
          </a:ln>
        </p:spPr>
        <p:txBody>
          <a:bodyPr/>
          <a:lstStyle/>
          <a:p>
            <a:endParaRPr lang="en-US"/>
          </a:p>
        </p:txBody>
      </p:sp>
      <p:graphicFrame>
        <p:nvGraphicFramePr>
          <p:cNvPr id="299063" name="Object 55"/>
          <p:cNvGraphicFramePr>
            <a:graphicFrameLocks noChangeAspect="1"/>
          </p:cNvGraphicFramePr>
          <p:nvPr/>
        </p:nvGraphicFramePr>
        <p:xfrm>
          <a:off x="8388350" y="0"/>
          <a:ext cx="755650" cy="1268413"/>
        </p:xfrm>
        <a:graphic>
          <a:graphicData uri="http://schemas.openxmlformats.org/presentationml/2006/ole">
            <p:oleObj spid="_x0000_s299063" name="Photo Editor Photo" r:id="rId3" imgW="1171429" imgH="1971950" progId="MSPhotoEd.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r>
              <a:rPr lang="es-ES" sz="3600" b="1">
                <a:latin typeface="Trebuchet MS" pitchFamily="34" charset="0"/>
              </a:rPr>
              <a:t>Esfuerzos requeridos para erradicar la pobreza </a:t>
            </a:r>
            <a:br>
              <a:rPr lang="es-ES" sz="3600" b="1">
                <a:latin typeface="Trebuchet MS" pitchFamily="34" charset="0"/>
              </a:rPr>
            </a:br>
            <a:r>
              <a:rPr lang="es-ES" sz="3600" b="1">
                <a:latin typeface="Trebuchet MS" pitchFamily="34" charset="0"/>
              </a:rPr>
              <a:t>también muy distintos</a:t>
            </a:r>
          </a:p>
        </p:txBody>
      </p:sp>
      <p:graphicFrame>
        <p:nvGraphicFramePr>
          <p:cNvPr id="262147" name="Object 3"/>
          <p:cNvGraphicFramePr>
            <a:graphicFrameLocks noChangeAspect="1"/>
          </p:cNvGraphicFramePr>
          <p:nvPr>
            <p:ph sz="half" idx="1"/>
          </p:nvPr>
        </p:nvGraphicFramePr>
        <p:xfrm>
          <a:off x="8101013" y="0"/>
          <a:ext cx="1042987" cy="1700213"/>
        </p:xfrm>
        <a:graphic>
          <a:graphicData uri="http://schemas.openxmlformats.org/presentationml/2006/ole">
            <p:oleObj spid="_x0000_s262147" name="Photo Editor Photo" r:id="rId3" imgW="1171429" imgH="1971950" progId="MSPhotoEd.3">
              <p:embed/>
            </p:oleObj>
          </a:graphicData>
        </a:graphic>
      </p:graphicFrame>
      <p:graphicFrame>
        <p:nvGraphicFramePr>
          <p:cNvPr id="262149" name="Object 5"/>
          <p:cNvGraphicFramePr>
            <a:graphicFrameLocks noChangeAspect="1"/>
          </p:cNvGraphicFramePr>
          <p:nvPr>
            <p:ph sz="half" idx="2"/>
          </p:nvPr>
        </p:nvGraphicFramePr>
        <p:xfrm>
          <a:off x="468313" y="2101850"/>
          <a:ext cx="8424862" cy="4495800"/>
        </p:xfrm>
        <a:graphic>
          <a:graphicData uri="http://schemas.openxmlformats.org/presentationml/2006/ole">
            <p:oleObj spid="_x0000_s262149" name="Gráfico" r:id="rId4" imgW="8429717" imgH="493395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2146"/>
                                        </p:tgtEl>
                                        <p:attrNameLst>
                                          <p:attrName>style.visibility</p:attrName>
                                        </p:attrNameLst>
                                      </p:cBhvr>
                                      <p:to>
                                        <p:strVal val="visible"/>
                                      </p:to>
                                    </p:set>
                                    <p:anim calcmode="lin" valueType="num">
                                      <p:cBhvr>
                                        <p:cTn id="7" dur="1000" fill="hold"/>
                                        <p:tgtEl>
                                          <p:spTgt spid="262146"/>
                                        </p:tgtEl>
                                        <p:attrNameLst>
                                          <p:attrName>ppt_w</p:attrName>
                                        </p:attrNameLst>
                                      </p:cBhvr>
                                      <p:tavLst>
                                        <p:tav tm="0">
                                          <p:val>
                                            <p:strVal val="#ppt_w*0.70"/>
                                          </p:val>
                                        </p:tav>
                                        <p:tav tm="100000">
                                          <p:val>
                                            <p:strVal val="#ppt_w"/>
                                          </p:val>
                                        </p:tav>
                                      </p:tavLst>
                                    </p:anim>
                                    <p:anim calcmode="lin" valueType="num">
                                      <p:cBhvr>
                                        <p:cTn id="8" dur="1000" fill="hold"/>
                                        <p:tgtEl>
                                          <p:spTgt spid="262146"/>
                                        </p:tgtEl>
                                        <p:attrNameLst>
                                          <p:attrName>ppt_h</p:attrName>
                                        </p:attrNameLst>
                                      </p:cBhvr>
                                      <p:tavLst>
                                        <p:tav tm="0">
                                          <p:val>
                                            <p:strVal val="#ppt_h"/>
                                          </p:val>
                                        </p:tav>
                                        <p:tav tm="100000">
                                          <p:val>
                                            <p:strVal val="#ppt_h"/>
                                          </p:val>
                                        </p:tav>
                                      </p:tavLst>
                                    </p:anim>
                                    <p:animEffect transition="in" filter="fade">
                                      <p:cBhvr>
                                        <p:cTn id="9" dur="1000"/>
                                        <p:tgtEl>
                                          <p:spTgt spid="26214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62149"/>
                                        </p:tgtEl>
                                        <p:attrNameLst>
                                          <p:attrName>style.visibility</p:attrName>
                                        </p:attrNameLst>
                                      </p:cBhvr>
                                      <p:to>
                                        <p:strVal val="visible"/>
                                      </p:to>
                                    </p:set>
                                    <p:animEffect transition="in" filter="dissolve">
                                      <p:cBhvr>
                                        <p:cTn id="14" dur="500"/>
                                        <p:tgtEl>
                                          <p:spTgt spid="26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OleChart spid="26214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p:cNvPicPr>
            <a:picLocks noChangeAspect="1" noChangeArrowheads="1"/>
          </p:cNvPicPr>
          <p:nvPr/>
        </p:nvPicPr>
        <p:blipFill>
          <a:blip r:embed="rId3" cstate="print"/>
          <a:srcRect/>
          <a:stretch>
            <a:fillRect/>
          </a:stretch>
        </p:blipFill>
        <p:spPr bwMode="auto">
          <a:xfrm>
            <a:off x="52388" y="1095375"/>
            <a:ext cx="9037637" cy="4660900"/>
          </a:xfrm>
          <a:prstGeom prst="rect">
            <a:avLst/>
          </a:prstGeom>
          <a:noFill/>
          <a:ln w="9525">
            <a:noFill/>
            <a:miter lim="800000"/>
            <a:headEnd/>
            <a:tailEnd/>
          </a:ln>
          <a:effectLst/>
        </p:spPr>
      </p:pic>
      <p:graphicFrame>
        <p:nvGraphicFramePr>
          <p:cNvPr id="306179" name="Object 3"/>
          <p:cNvGraphicFramePr>
            <a:graphicFrameLocks noChangeAspect="1"/>
          </p:cNvGraphicFramePr>
          <p:nvPr/>
        </p:nvGraphicFramePr>
        <p:xfrm>
          <a:off x="8388350" y="0"/>
          <a:ext cx="755650" cy="1196975"/>
        </p:xfrm>
        <a:graphic>
          <a:graphicData uri="http://schemas.openxmlformats.org/presentationml/2006/ole">
            <p:oleObj spid="_x0000_s306179" name="Photo Editor Photo" r:id="rId4" imgW="1171429" imgH="1971950" progId="MSPhotoEd.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cstate="print"/>
          <a:srcRect/>
          <a:stretch>
            <a:fillRect/>
          </a:stretch>
        </p:blipFill>
        <p:spPr bwMode="auto">
          <a:xfrm>
            <a:off x="52388" y="1095375"/>
            <a:ext cx="9037637" cy="4660900"/>
          </a:xfrm>
          <a:prstGeom prst="rect">
            <a:avLst/>
          </a:prstGeom>
          <a:noFill/>
          <a:ln w="9525">
            <a:noFill/>
            <a:miter lim="800000"/>
            <a:headEnd/>
            <a:tailEnd/>
          </a:ln>
          <a:effectLst/>
        </p:spPr>
      </p:pic>
      <p:graphicFrame>
        <p:nvGraphicFramePr>
          <p:cNvPr id="307203" name="Object 3"/>
          <p:cNvGraphicFramePr>
            <a:graphicFrameLocks noChangeAspect="1"/>
          </p:cNvGraphicFramePr>
          <p:nvPr/>
        </p:nvGraphicFramePr>
        <p:xfrm>
          <a:off x="8388350" y="0"/>
          <a:ext cx="755650" cy="1196975"/>
        </p:xfrm>
        <a:graphic>
          <a:graphicData uri="http://schemas.openxmlformats.org/presentationml/2006/ole">
            <p:oleObj spid="_x0000_s307203"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50" name="Picture 2"/>
          <p:cNvPicPr>
            <a:picLocks noChangeAspect="1" noChangeArrowheads="1"/>
          </p:cNvPicPr>
          <p:nvPr/>
        </p:nvPicPr>
        <p:blipFill>
          <a:blip r:embed="rId3" cstate="print"/>
          <a:srcRect/>
          <a:stretch>
            <a:fillRect/>
          </a:stretch>
        </p:blipFill>
        <p:spPr bwMode="auto">
          <a:xfrm>
            <a:off x="52388" y="1095375"/>
            <a:ext cx="9037637" cy="4660900"/>
          </a:xfrm>
          <a:prstGeom prst="rect">
            <a:avLst/>
          </a:prstGeom>
          <a:noFill/>
          <a:ln w="9525">
            <a:noFill/>
            <a:miter lim="800000"/>
            <a:headEnd/>
            <a:tailEnd/>
          </a:ln>
          <a:effectLst/>
        </p:spPr>
      </p:pic>
      <p:graphicFrame>
        <p:nvGraphicFramePr>
          <p:cNvPr id="309251" name="Object 3"/>
          <p:cNvGraphicFramePr>
            <a:graphicFrameLocks noChangeAspect="1"/>
          </p:cNvGraphicFramePr>
          <p:nvPr/>
        </p:nvGraphicFramePr>
        <p:xfrm>
          <a:off x="8388350" y="0"/>
          <a:ext cx="755650" cy="1196975"/>
        </p:xfrm>
        <a:graphic>
          <a:graphicData uri="http://schemas.openxmlformats.org/presentationml/2006/ole">
            <p:oleObj spid="_x0000_s309251"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4" name="Picture 2"/>
          <p:cNvPicPr>
            <a:picLocks noChangeAspect="1" noChangeArrowheads="1"/>
          </p:cNvPicPr>
          <p:nvPr/>
        </p:nvPicPr>
        <p:blipFill>
          <a:blip r:embed="rId3" cstate="print"/>
          <a:srcRect/>
          <a:stretch>
            <a:fillRect/>
          </a:stretch>
        </p:blipFill>
        <p:spPr bwMode="auto">
          <a:xfrm>
            <a:off x="52388" y="1095375"/>
            <a:ext cx="9037637" cy="4660900"/>
          </a:xfrm>
          <a:prstGeom prst="rect">
            <a:avLst/>
          </a:prstGeom>
          <a:noFill/>
          <a:ln w="9525">
            <a:noFill/>
            <a:miter lim="800000"/>
            <a:headEnd/>
            <a:tailEnd/>
          </a:ln>
          <a:effectLst/>
        </p:spPr>
      </p:pic>
      <p:graphicFrame>
        <p:nvGraphicFramePr>
          <p:cNvPr id="310275" name="Object 3"/>
          <p:cNvGraphicFramePr>
            <a:graphicFrameLocks noChangeAspect="1"/>
          </p:cNvGraphicFramePr>
          <p:nvPr/>
        </p:nvGraphicFramePr>
        <p:xfrm>
          <a:off x="8388350" y="0"/>
          <a:ext cx="755650" cy="1125538"/>
        </p:xfrm>
        <a:graphic>
          <a:graphicData uri="http://schemas.openxmlformats.org/presentationml/2006/ole">
            <p:oleObj spid="_x0000_s310275" name="Photo Editor Photo" r:id="rId4" imgW="1171429" imgH="1971950" progId="MSPhotoEd.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1" name="Rectangle 5"/>
          <p:cNvSpPr>
            <a:spLocks noGrp="1" noChangeArrowheads="1"/>
          </p:cNvSpPr>
          <p:nvPr>
            <p:ph type="title"/>
          </p:nvPr>
        </p:nvSpPr>
        <p:spPr/>
        <p:txBody>
          <a:bodyPr/>
          <a:lstStyle/>
          <a:p>
            <a:r>
              <a:rPr lang="es-ES" sz="4000" b="1">
                <a:latin typeface="Trebuchet MS" pitchFamily="34" charset="0"/>
              </a:rPr>
              <a:t>Limitaciones de las bases de informaciones</a:t>
            </a:r>
          </a:p>
        </p:txBody>
      </p:sp>
      <p:sp>
        <p:nvSpPr>
          <p:cNvPr id="311303" name="Rectangle 7"/>
          <p:cNvSpPr>
            <a:spLocks noGrp="1" noChangeArrowheads="1"/>
          </p:cNvSpPr>
          <p:nvPr>
            <p:ph type="body" idx="1"/>
          </p:nvPr>
        </p:nvSpPr>
        <p:spPr/>
        <p:txBody>
          <a:bodyPr/>
          <a:lstStyle/>
          <a:p>
            <a:r>
              <a:rPr lang="es-ES" sz="2800">
                <a:latin typeface="Trebuchet MS" pitchFamily="34" charset="0"/>
              </a:rPr>
              <a:t>Encuestas de ahogares son muy útiles para análisis del tipo presentado aquí</a:t>
            </a:r>
          </a:p>
          <a:p>
            <a:r>
              <a:rPr lang="es-ES" sz="2800">
                <a:latin typeface="Trebuchet MS" pitchFamily="34" charset="0"/>
              </a:rPr>
              <a:t>En la mayoría de los casos, pero, no sirven, monitorear y evaluar políticas públicas</a:t>
            </a:r>
          </a:p>
          <a:p>
            <a:pPr lvl="1"/>
            <a:r>
              <a:rPr lang="es-ES" sz="2400">
                <a:latin typeface="Trebuchet MS" pitchFamily="34" charset="0"/>
              </a:rPr>
              <a:t>Cuestionarios</a:t>
            </a:r>
          </a:p>
          <a:p>
            <a:pPr lvl="1"/>
            <a:r>
              <a:rPr lang="es-ES" sz="2400">
                <a:latin typeface="Trebuchet MS" pitchFamily="34" charset="0"/>
              </a:rPr>
              <a:t>Periodicidad</a:t>
            </a:r>
          </a:p>
          <a:p>
            <a:pPr lvl="1"/>
            <a:r>
              <a:rPr lang="es-ES" sz="2400">
                <a:latin typeface="Trebuchet MS" pitchFamily="34" charset="0"/>
              </a:rPr>
              <a:t>Dibujo del amuestra</a:t>
            </a:r>
          </a:p>
          <a:p>
            <a:r>
              <a:rPr lang="es-ES" sz="2800">
                <a:latin typeface="Trebuchet MS" pitchFamily="34" charset="0"/>
              </a:rPr>
              <a:t>Necesidad de re-dibujar estos instrumentos</a:t>
            </a:r>
          </a:p>
        </p:txBody>
      </p:sp>
      <p:graphicFrame>
        <p:nvGraphicFramePr>
          <p:cNvPr id="311300" name="Object 4"/>
          <p:cNvGraphicFramePr>
            <a:graphicFrameLocks noChangeAspect="1"/>
          </p:cNvGraphicFramePr>
          <p:nvPr>
            <p:ph idx="4294967295"/>
          </p:nvPr>
        </p:nvGraphicFramePr>
        <p:xfrm>
          <a:off x="8243888" y="0"/>
          <a:ext cx="900112" cy="1557338"/>
        </p:xfrm>
        <a:graphic>
          <a:graphicData uri="http://schemas.openxmlformats.org/presentationml/2006/ole">
            <p:oleObj spid="_x0000_s311300" name="Photo Editor Photo" r:id="rId3"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1301"/>
                                        </p:tgtEl>
                                        <p:attrNameLst>
                                          <p:attrName>style.visibility</p:attrName>
                                        </p:attrNameLst>
                                      </p:cBhvr>
                                      <p:to>
                                        <p:strVal val="visible"/>
                                      </p:to>
                                    </p:set>
                                    <p:anim calcmode="lin" valueType="num">
                                      <p:cBhvr>
                                        <p:cTn id="7" dur="1000" fill="hold"/>
                                        <p:tgtEl>
                                          <p:spTgt spid="311301"/>
                                        </p:tgtEl>
                                        <p:attrNameLst>
                                          <p:attrName>ppt_w</p:attrName>
                                        </p:attrNameLst>
                                      </p:cBhvr>
                                      <p:tavLst>
                                        <p:tav tm="0">
                                          <p:val>
                                            <p:strVal val="#ppt_w*0.70"/>
                                          </p:val>
                                        </p:tav>
                                        <p:tav tm="100000">
                                          <p:val>
                                            <p:strVal val="#ppt_w"/>
                                          </p:val>
                                        </p:tav>
                                      </p:tavLst>
                                    </p:anim>
                                    <p:anim calcmode="lin" valueType="num">
                                      <p:cBhvr>
                                        <p:cTn id="8" dur="1000" fill="hold"/>
                                        <p:tgtEl>
                                          <p:spTgt spid="311301"/>
                                        </p:tgtEl>
                                        <p:attrNameLst>
                                          <p:attrName>ppt_h</p:attrName>
                                        </p:attrNameLst>
                                      </p:cBhvr>
                                      <p:tavLst>
                                        <p:tav tm="0">
                                          <p:val>
                                            <p:strVal val="#ppt_h"/>
                                          </p:val>
                                        </p:tav>
                                        <p:tav tm="100000">
                                          <p:val>
                                            <p:strVal val="#ppt_h"/>
                                          </p:val>
                                        </p:tav>
                                      </p:tavLst>
                                    </p:anim>
                                    <p:animEffect transition="in" filter="fade">
                                      <p:cBhvr>
                                        <p:cTn id="9" dur="1000"/>
                                        <p:tgtEl>
                                          <p:spTgt spid="31130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11303">
                                            <p:txEl>
                                              <p:pRg st="0" end="0"/>
                                            </p:txEl>
                                          </p:spTgt>
                                        </p:tgtEl>
                                        <p:attrNameLst>
                                          <p:attrName>style.visibility</p:attrName>
                                        </p:attrNameLst>
                                      </p:cBhvr>
                                      <p:to>
                                        <p:strVal val="visible"/>
                                      </p:to>
                                    </p:set>
                                    <p:animEffect transition="in" filter="dissolve">
                                      <p:cBhvr>
                                        <p:cTn id="14" dur="500"/>
                                        <p:tgtEl>
                                          <p:spTgt spid="31130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11303">
                                            <p:txEl>
                                              <p:pRg st="1" end="1"/>
                                            </p:txEl>
                                          </p:spTgt>
                                        </p:tgtEl>
                                        <p:attrNameLst>
                                          <p:attrName>style.visibility</p:attrName>
                                        </p:attrNameLst>
                                      </p:cBhvr>
                                      <p:to>
                                        <p:strVal val="visible"/>
                                      </p:to>
                                    </p:set>
                                    <p:animEffect transition="in" filter="dissolve">
                                      <p:cBhvr>
                                        <p:cTn id="19" dur="500"/>
                                        <p:tgtEl>
                                          <p:spTgt spid="311303">
                                            <p:txEl>
                                              <p:pRg st="1" end="1"/>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11303">
                                            <p:txEl>
                                              <p:pRg st="2" end="2"/>
                                            </p:txEl>
                                          </p:spTgt>
                                        </p:tgtEl>
                                        <p:attrNameLst>
                                          <p:attrName>style.visibility</p:attrName>
                                        </p:attrNameLst>
                                      </p:cBhvr>
                                      <p:to>
                                        <p:strVal val="visible"/>
                                      </p:to>
                                    </p:set>
                                    <p:animEffect transition="in" filter="dissolve">
                                      <p:cBhvr>
                                        <p:cTn id="22" dur="500"/>
                                        <p:tgtEl>
                                          <p:spTgt spid="311303">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11303">
                                            <p:txEl>
                                              <p:pRg st="3" end="3"/>
                                            </p:txEl>
                                          </p:spTgt>
                                        </p:tgtEl>
                                        <p:attrNameLst>
                                          <p:attrName>style.visibility</p:attrName>
                                        </p:attrNameLst>
                                      </p:cBhvr>
                                      <p:to>
                                        <p:strVal val="visible"/>
                                      </p:to>
                                    </p:set>
                                    <p:animEffect transition="in" filter="dissolve">
                                      <p:cBhvr>
                                        <p:cTn id="25" dur="500"/>
                                        <p:tgtEl>
                                          <p:spTgt spid="311303">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11303">
                                            <p:txEl>
                                              <p:pRg st="4" end="4"/>
                                            </p:txEl>
                                          </p:spTgt>
                                        </p:tgtEl>
                                        <p:attrNameLst>
                                          <p:attrName>style.visibility</p:attrName>
                                        </p:attrNameLst>
                                      </p:cBhvr>
                                      <p:to>
                                        <p:strVal val="visible"/>
                                      </p:to>
                                    </p:set>
                                    <p:animEffect transition="in" filter="dissolve">
                                      <p:cBhvr>
                                        <p:cTn id="28" dur="500"/>
                                        <p:tgtEl>
                                          <p:spTgt spid="31130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11303">
                                            <p:txEl>
                                              <p:pRg st="5" end="5"/>
                                            </p:txEl>
                                          </p:spTgt>
                                        </p:tgtEl>
                                        <p:attrNameLst>
                                          <p:attrName>style.visibility</p:attrName>
                                        </p:attrNameLst>
                                      </p:cBhvr>
                                      <p:to>
                                        <p:strVal val="visible"/>
                                      </p:to>
                                    </p:set>
                                    <p:animEffect transition="in" filter="dissolve">
                                      <p:cBhvr>
                                        <p:cTn id="33" dur="500"/>
                                        <p:tgtEl>
                                          <p:spTgt spid="3113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1" grpId="0"/>
      <p:bldP spid="31130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1235075" y="2028825"/>
            <a:ext cx="7680325" cy="1047750"/>
          </a:xfrm>
        </p:spPr>
        <p:txBody>
          <a:bodyPr/>
          <a:lstStyle/>
          <a:p>
            <a:r>
              <a:rPr lang="es-ES" i="1">
                <a:latin typeface="Trebuchet MS" pitchFamily="34" charset="0"/>
              </a:rPr>
              <a:t>Para todo en la vida, es necesario ciencia, conciencia y paciencia</a:t>
            </a:r>
          </a:p>
        </p:txBody>
      </p:sp>
      <p:sp>
        <p:nvSpPr>
          <p:cNvPr id="109571" name="Rectangle 3"/>
          <p:cNvSpPr>
            <a:spLocks noGrp="1" noChangeArrowheads="1"/>
          </p:cNvSpPr>
          <p:nvPr>
            <p:ph type="subTitle" idx="1"/>
          </p:nvPr>
        </p:nvSpPr>
        <p:spPr>
          <a:xfrm>
            <a:off x="1066800" y="4191000"/>
            <a:ext cx="6400800" cy="1219200"/>
          </a:xfrm>
        </p:spPr>
        <p:txBody>
          <a:bodyPr/>
          <a:lstStyle/>
          <a:p>
            <a:r>
              <a:rPr lang="pt-BR">
                <a:latin typeface="Trebuchet MS" pitchFamily="34" charset="0"/>
              </a:rPr>
              <a:t>Dicho popular de  Mauriti </a:t>
            </a:r>
          </a:p>
          <a:p>
            <a:r>
              <a:rPr lang="pt-BR">
                <a:latin typeface="Trebuchet MS" pitchFamily="34" charset="0"/>
              </a:rPr>
              <a:t>(Ceará – Nordeste de Brasil)</a:t>
            </a:r>
          </a:p>
        </p:txBody>
      </p:sp>
      <p:graphicFrame>
        <p:nvGraphicFramePr>
          <p:cNvPr id="109572" name="Object 4"/>
          <p:cNvGraphicFramePr>
            <a:graphicFrameLocks noChangeAspect="1"/>
          </p:cNvGraphicFramePr>
          <p:nvPr/>
        </p:nvGraphicFramePr>
        <p:xfrm>
          <a:off x="8316913" y="0"/>
          <a:ext cx="827087" cy="1412875"/>
        </p:xfrm>
        <a:graphic>
          <a:graphicData uri="http://schemas.openxmlformats.org/presentationml/2006/ole">
            <p:oleObj spid="_x0000_s109572"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500" fill="hold"/>
                                        <p:tgtEl>
                                          <p:spTgt spid="109570"/>
                                        </p:tgtEl>
                                        <p:attrNameLst>
                                          <p:attrName>ppt_x</p:attrName>
                                        </p:attrNameLst>
                                      </p:cBhvr>
                                      <p:tavLst>
                                        <p:tav tm="0">
                                          <p:val>
                                            <p:strVal val="0-#ppt_w/2"/>
                                          </p:val>
                                        </p:tav>
                                        <p:tav tm="100000">
                                          <p:val>
                                            <p:strVal val="#ppt_x"/>
                                          </p:val>
                                        </p:tav>
                                      </p:tavLst>
                                    </p:anim>
                                    <p:anim calcmode="lin" valueType="num">
                                      <p:cBhvr additive="base">
                                        <p:cTn id="8" dur="500" fill="hold"/>
                                        <p:tgtEl>
                                          <p:spTgt spid="1095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9571">
                                            <p:txEl>
                                              <p:pRg st="0" end="0"/>
                                            </p:txEl>
                                          </p:spTgt>
                                        </p:tgtEl>
                                        <p:attrNameLst>
                                          <p:attrName>style.visibility</p:attrName>
                                        </p:attrNameLst>
                                      </p:cBhvr>
                                      <p:to>
                                        <p:strVal val="visible"/>
                                      </p:to>
                                    </p:set>
                                    <p:animEffect transition="in" filter="dissolve">
                                      <p:cBhvr>
                                        <p:cTn id="13" dur="500"/>
                                        <p:tgtEl>
                                          <p:spTgt spid="109571">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9571">
                                            <p:txEl>
                                              <p:pRg st="1" end="1"/>
                                            </p:txEl>
                                          </p:spTgt>
                                        </p:tgtEl>
                                        <p:attrNameLst>
                                          <p:attrName>style.visibility</p:attrName>
                                        </p:attrNameLst>
                                      </p:cBhvr>
                                      <p:to>
                                        <p:strVal val="visible"/>
                                      </p:to>
                                    </p:set>
                                    <p:animEffect transition="in" filter="dissolve">
                                      <p:cBhvr>
                                        <p:cTn id="16" dur="500"/>
                                        <p:tgtEl>
                                          <p:spTgt spid="109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s-ES" sz="3600" b="1">
                <a:latin typeface="Trebuchet MS" pitchFamily="34" charset="0"/>
              </a:rPr>
              <a:t>Esfuerzos requeridos para erradicar la pobreza </a:t>
            </a:r>
            <a:br>
              <a:rPr lang="es-ES" sz="3600" b="1">
                <a:latin typeface="Trebuchet MS" pitchFamily="34" charset="0"/>
              </a:rPr>
            </a:br>
            <a:r>
              <a:rPr lang="es-ES" sz="3600" b="1">
                <a:latin typeface="Trebuchet MS" pitchFamily="34" charset="0"/>
              </a:rPr>
              <a:t>también muy distintos (2)</a:t>
            </a:r>
          </a:p>
        </p:txBody>
      </p:sp>
      <p:graphicFrame>
        <p:nvGraphicFramePr>
          <p:cNvPr id="264195" name="Object 3"/>
          <p:cNvGraphicFramePr>
            <a:graphicFrameLocks noChangeAspect="1"/>
          </p:cNvGraphicFramePr>
          <p:nvPr>
            <p:ph sz="half" idx="1"/>
          </p:nvPr>
        </p:nvGraphicFramePr>
        <p:xfrm>
          <a:off x="8101013" y="0"/>
          <a:ext cx="1042987" cy="1700213"/>
        </p:xfrm>
        <a:graphic>
          <a:graphicData uri="http://schemas.openxmlformats.org/presentationml/2006/ole">
            <p:oleObj spid="_x0000_s264195" name="Photo Editor Photo" r:id="rId3" imgW="1171429" imgH="1971950" progId="MSPhotoEd.3">
              <p:embed/>
            </p:oleObj>
          </a:graphicData>
        </a:graphic>
      </p:graphicFrame>
      <p:graphicFrame>
        <p:nvGraphicFramePr>
          <p:cNvPr id="264197" name="Object 5"/>
          <p:cNvGraphicFramePr>
            <a:graphicFrameLocks noChangeAspect="1"/>
          </p:cNvGraphicFramePr>
          <p:nvPr>
            <p:ph sz="half" idx="2"/>
          </p:nvPr>
        </p:nvGraphicFramePr>
        <p:xfrm>
          <a:off x="593725" y="2101850"/>
          <a:ext cx="8047038" cy="4114800"/>
        </p:xfrm>
        <a:graphic>
          <a:graphicData uri="http://schemas.openxmlformats.org/presentationml/2006/ole">
            <p:oleObj spid="_x0000_s264197" name="Gráfico" r:id="rId4" imgW="9277271" imgH="4743450"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p:cTn id="7" dur="1000" fill="hold"/>
                                        <p:tgtEl>
                                          <p:spTgt spid="264194"/>
                                        </p:tgtEl>
                                        <p:attrNameLst>
                                          <p:attrName>ppt_w</p:attrName>
                                        </p:attrNameLst>
                                      </p:cBhvr>
                                      <p:tavLst>
                                        <p:tav tm="0">
                                          <p:val>
                                            <p:strVal val="#ppt_w*0.70"/>
                                          </p:val>
                                        </p:tav>
                                        <p:tav tm="100000">
                                          <p:val>
                                            <p:strVal val="#ppt_w"/>
                                          </p:val>
                                        </p:tav>
                                      </p:tavLst>
                                    </p:anim>
                                    <p:anim calcmode="lin" valueType="num">
                                      <p:cBhvr>
                                        <p:cTn id="8" dur="1000" fill="hold"/>
                                        <p:tgtEl>
                                          <p:spTgt spid="264194"/>
                                        </p:tgtEl>
                                        <p:attrNameLst>
                                          <p:attrName>ppt_h</p:attrName>
                                        </p:attrNameLst>
                                      </p:cBhvr>
                                      <p:tavLst>
                                        <p:tav tm="0">
                                          <p:val>
                                            <p:strVal val="#ppt_h"/>
                                          </p:val>
                                        </p:tav>
                                        <p:tav tm="100000">
                                          <p:val>
                                            <p:strVal val="#ppt_h"/>
                                          </p:val>
                                        </p:tav>
                                      </p:tavLst>
                                    </p:anim>
                                    <p:animEffect transition="in" filter="fade">
                                      <p:cBhvr>
                                        <p:cTn id="9" dur="1000"/>
                                        <p:tgtEl>
                                          <p:spTgt spid="26419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64197"/>
                                        </p:tgtEl>
                                        <p:attrNameLst>
                                          <p:attrName>style.visibility</p:attrName>
                                        </p:attrNameLst>
                                      </p:cBhvr>
                                      <p:to>
                                        <p:strVal val="visible"/>
                                      </p:to>
                                    </p:set>
                                    <p:animEffect transition="in" filter="dissolve">
                                      <p:cBhvr>
                                        <p:cTn id="14" dur="500"/>
                                        <p:tgtEl>
                                          <p:spTgt spid="264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OleChart spid="2641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p:txBody>
          <a:bodyPr/>
          <a:lstStyle/>
          <a:p>
            <a:r>
              <a:rPr lang="es-ES" sz="3200" b="1">
                <a:effectLst>
                  <a:outerShdw blurRad="38100" dist="38100" dir="2700000" algn="tl">
                    <a:srgbClr val="C0C0C0"/>
                  </a:outerShdw>
                </a:effectLst>
                <a:latin typeface="Trebuchet MS" pitchFamily="34" charset="0"/>
              </a:rPr>
              <a:t>La desigualdad en América Latina </a:t>
            </a:r>
            <a:br>
              <a:rPr lang="es-ES" sz="3200" b="1">
                <a:effectLst>
                  <a:outerShdw blurRad="38100" dist="38100" dir="2700000" algn="tl">
                    <a:srgbClr val="C0C0C0"/>
                  </a:outerShdw>
                </a:effectLst>
                <a:latin typeface="Trebuchet MS" pitchFamily="34" charset="0"/>
              </a:rPr>
            </a:br>
            <a:r>
              <a:rPr lang="es-ES" sz="3200" b="1">
                <a:effectLst>
                  <a:outerShdw blurRad="38100" dist="38100" dir="2700000" algn="tl">
                    <a:srgbClr val="C0C0C0"/>
                  </a:outerShdw>
                </a:effectLst>
                <a:latin typeface="Trebuchet MS" pitchFamily="34" charset="0"/>
              </a:rPr>
              <a:t>es muy alta (mismo en los países más pobres de la región) y es una de las principales razones de la pobreza</a:t>
            </a:r>
          </a:p>
        </p:txBody>
      </p:sp>
      <p:graphicFrame>
        <p:nvGraphicFramePr>
          <p:cNvPr id="251907" name="Object 3"/>
          <p:cNvGraphicFramePr>
            <a:graphicFrameLocks noChangeAspect="1"/>
          </p:cNvGraphicFramePr>
          <p:nvPr/>
        </p:nvGraphicFramePr>
        <p:xfrm>
          <a:off x="8101013" y="0"/>
          <a:ext cx="1042987" cy="1700213"/>
        </p:xfrm>
        <a:graphic>
          <a:graphicData uri="http://schemas.openxmlformats.org/presentationml/2006/ole">
            <p:oleObj spid="_x0000_s251907" name="Photo Editor Photo" r:id="rId4" imgW="1171429" imgH="1971950"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1906"/>
                                        </p:tgtEl>
                                        <p:attrNameLst>
                                          <p:attrName>style.visibility</p:attrName>
                                        </p:attrNameLst>
                                      </p:cBhvr>
                                      <p:to>
                                        <p:strVal val="visible"/>
                                      </p:to>
                                    </p:set>
                                    <p:anim calcmode="lin" valueType="num">
                                      <p:cBhvr>
                                        <p:cTn id="7" dur="1000" fill="hold"/>
                                        <p:tgtEl>
                                          <p:spTgt spid="251906"/>
                                        </p:tgtEl>
                                        <p:attrNameLst>
                                          <p:attrName>ppt_w</p:attrName>
                                        </p:attrNameLst>
                                      </p:cBhvr>
                                      <p:tavLst>
                                        <p:tav tm="0">
                                          <p:val>
                                            <p:strVal val="#ppt_w*0.70"/>
                                          </p:val>
                                        </p:tav>
                                        <p:tav tm="100000">
                                          <p:val>
                                            <p:strVal val="#ppt_w"/>
                                          </p:val>
                                        </p:tav>
                                      </p:tavLst>
                                    </p:anim>
                                    <p:anim calcmode="lin" valueType="num">
                                      <p:cBhvr>
                                        <p:cTn id="8" dur="1000" fill="hold"/>
                                        <p:tgtEl>
                                          <p:spTgt spid="251906"/>
                                        </p:tgtEl>
                                        <p:attrNameLst>
                                          <p:attrName>ppt_h</p:attrName>
                                        </p:attrNameLst>
                                      </p:cBhvr>
                                      <p:tavLst>
                                        <p:tav tm="0">
                                          <p:val>
                                            <p:strVal val="#ppt_h"/>
                                          </p:val>
                                        </p:tav>
                                        <p:tav tm="100000">
                                          <p:val>
                                            <p:strVal val="#ppt_h"/>
                                          </p:val>
                                        </p:tav>
                                      </p:tavLst>
                                    </p:anim>
                                    <p:animEffect transition="in" filter="fade">
                                      <p:cBhvr>
                                        <p:cTn id="9" dur="1000"/>
                                        <p:tgtEl>
                                          <p:spTgt spid="25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s-ES" sz="3600" b="1">
                <a:latin typeface="Trebuchet MS" pitchFamily="34" charset="0"/>
              </a:rPr>
              <a:t>Desigualdad en América Latina </a:t>
            </a:r>
            <a:br>
              <a:rPr lang="es-ES" sz="3600" b="1">
                <a:latin typeface="Trebuchet MS" pitchFamily="34" charset="0"/>
              </a:rPr>
            </a:br>
            <a:r>
              <a:rPr lang="es-ES" sz="3600" b="1">
                <a:latin typeface="Trebuchet MS" pitchFamily="34" charset="0"/>
              </a:rPr>
              <a:t>y en otros continentes</a:t>
            </a:r>
          </a:p>
        </p:txBody>
      </p:sp>
      <p:graphicFrame>
        <p:nvGraphicFramePr>
          <p:cNvPr id="235523" name="Object 3"/>
          <p:cNvGraphicFramePr>
            <a:graphicFrameLocks noChangeAspect="1"/>
          </p:cNvGraphicFramePr>
          <p:nvPr>
            <p:ph type="chart" idx="1"/>
          </p:nvPr>
        </p:nvGraphicFramePr>
        <p:xfrm>
          <a:off x="8172450" y="0"/>
          <a:ext cx="971550" cy="1628775"/>
        </p:xfrm>
        <a:graphic>
          <a:graphicData uri="http://schemas.openxmlformats.org/presentationml/2006/ole">
            <p:oleObj spid="_x0000_s235523" name="Photo Editor Photo" r:id="rId4" imgW="1171429" imgH="1971950" progId="MSPhotoEd.3">
              <p:embed/>
            </p:oleObj>
          </a:graphicData>
        </a:graphic>
      </p:graphicFrame>
      <p:pic>
        <p:nvPicPr>
          <p:cNvPr id="235618" name="Picture 98"/>
          <p:cNvPicPr>
            <a:picLocks noChangeAspect="1" noChangeArrowheads="1"/>
          </p:cNvPicPr>
          <p:nvPr/>
        </p:nvPicPr>
        <p:blipFill>
          <a:blip r:embed="rId5" cstate="print"/>
          <a:srcRect/>
          <a:stretch>
            <a:fillRect/>
          </a:stretch>
        </p:blipFill>
        <p:spPr bwMode="auto">
          <a:xfrm>
            <a:off x="900113" y="2133600"/>
            <a:ext cx="7405687" cy="4090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22"/>
                                        </p:tgtEl>
                                        <p:attrNameLst>
                                          <p:attrName>style.visibility</p:attrName>
                                        </p:attrNameLst>
                                      </p:cBhvr>
                                      <p:to>
                                        <p:strVal val="visible"/>
                                      </p:to>
                                    </p:set>
                                    <p:anim calcmode="lin" valueType="num">
                                      <p:cBhvr>
                                        <p:cTn id="7" dur="1000" fill="hold"/>
                                        <p:tgtEl>
                                          <p:spTgt spid="235522"/>
                                        </p:tgtEl>
                                        <p:attrNameLst>
                                          <p:attrName>ppt_w</p:attrName>
                                        </p:attrNameLst>
                                      </p:cBhvr>
                                      <p:tavLst>
                                        <p:tav tm="0">
                                          <p:val>
                                            <p:strVal val="#ppt_w*0.70"/>
                                          </p:val>
                                        </p:tav>
                                        <p:tav tm="100000">
                                          <p:val>
                                            <p:strVal val="#ppt_w"/>
                                          </p:val>
                                        </p:tav>
                                      </p:tavLst>
                                    </p:anim>
                                    <p:anim calcmode="lin" valueType="num">
                                      <p:cBhvr>
                                        <p:cTn id="8" dur="1000" fill="hold"/>
                                        <p:tgtEl>
                                          <p:spTgt spid="235522"/>
                                        </p:tgtEl>
                                        <p:attrNameLst>
                                          <p:attrName>ppt_h</p:attrName>
                                        </p:attrNameLst>
                                      </p:cBhvr>
                                      <p:tavLst>
                                        <p:tav tm="0">
                                          <p:val>
                                            <p:strVal val="#ppt_h"/>
                                          </p:val>
                                        </p:tav>
                                        <p:tav tm="100000">
                                          <p:val>
                                            <p:strVal val="#ppt_h"/>
                                          </p:val>
                                        </p:tav>
                                      </p:tavLst>
                                    </p:anim>
                                    <p:animEffect transition="in" filter="fade">
                                      <p:cBhvr>
                                        <p:cTn id="9" dur="1000"/>
                                        <p:tgtEl>
                                          <p:spTgt spid="23552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35618"/>
                                        </p:tgtEl>
                                        <p:attrNameLst>
                                          <p:attrName>style.visibility</p:attrName>
                                        </p:attrNameLst>
                                      </p:cBhvr>
                                      <p:to>
                                        <p:strVal val="visible"/>
                                      </p:to>
                                    </p:set>
                                    <p:animEffect transition="in" filter="dissolve">
                                      <p:cBhvr>
                                        <p:cTn id="14" dur="500"/>
                                        <p:tgtEl>
                                          <p:spTgt spid="23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pt-BR" sz="3200" b="1">
                <a:effectLst>
                  <a:outerShdw blurRad="38100" dist="38100" dir="2700000" algn="tl">
                    <a:srgbClr val="C0C0C0"/>
                  </a:outerShdw>
                </a:effectLst>
                <a:latin typeface="Trebuchet MS" pitchFamily="34" charset="0"/>
                <a:cs typeface="Arial" pitchFamily="34" charset="0"/>
              </a:rPr>
              <a:t>Ingreso relativo de los quintos consecutivos de la distribución en América Latina</a:t>
            </a:r>
            <a:endParaRPr lang="es-ES" sz="3200" b="1">
              <a:effectLst>
                <a:outerShdw blurRad="38100" dist="38100" dir="2700000" algn="tl">
                  <a:srgbClr val="C0C0C0"/>
                </a:outerShdw>
              </a:effectLst>
              <a:latin typeface="Trebuchet MS" pitchFamily="34" charset="0"/>
              <a:cs typeface="Arial" pitchFamily="34" charset="0"/>
            </a:endParaRPr>
          </a:p>
        </p:txBody>
      </p:sp>
      <p:graphicFrame>
        <p:nvGraphicFramePr>
          <p:cNvPr id="227332" name="Object 4"/>
          <p:cNvGraphicFramePr>
            <a:graphicFrameLocks noChangeAspect="1"/>
          </p:cNvGraphicFramePr>
          <p:nvPr>
            <p:ph idx="4294967295"/>
          </p:nvPr>
        </p:nvGraphicFramePr>
        <p:xfrm>
          <a:off x="8243888" y="0"/>
          <a:ext cx="900112" cy="1484313"/>
        </p:xfrm>
        <a:graphic>
          <a:graphicData uri="http://schemas.openxmlformats.org/presentationml/2006/ole">
            <p:oleObj spid="_x0000_s227332" name="Photo Editor Photo" r:id="rId4" imgW="1171429" imgH="1971950" progId="MSPhotoEd.3">
              <p:embed/>
            </p:oleObj>
          </a:graphicData>
        </a:graphic>
      </p:graphicFrame>
      <p:graphicFrame>
        <p:nvGraphicFramePr>
          <p:cNvPr id="227926" name="Group 598"/>
          <p:cNvGraphicFramePr>
            <a:graphicFrameLocks noGrp="1"/>
          </p:cNvGraphicFramePr>
          <p:nvPr>
            <p:ph sz="half" idx="1"/>
          </p:nvPr>
        </p:nvGraphicFramePr>
        <p:xfrm>
          <a:off x="468313" y="1844675"/>
          <a:ext cx="8280400" cy="4797425"/>
        </p:xfrm>
        <a:graphic>
          <a:graphicData uri="http://schemas.openxmlformats.org/drawingml/2006/table">
            <a:tbl>
              <a:tblPr/>
              <a:tblGrid>
                <a:gridCol w="3087687"/>
                <a:gridCol w="1298575"/>
                <a:gridCol w="1298575"/>
                <a:gridCol w="1296988"/>
                <a:gridCol w="1298575"/>
              </a:tblGrid>
              <a:tr h="511175">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2º y 1º </a:t>
                      </a:r>
                      <a:endParaRPr kumimoji="0" lang="es-ES" sz="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3º y 2º</a:t>
                      </a:r>
                      <a:endParaRPr kumimoji="0" lang="es-ES" sz="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4º y 3º</a:t>
                      </a:r>
                      <a:endParaRPr kumimoji="0" lang="es-ES" sz="8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5º y 4º</a:t>
                      </a:r>
                      <a:endParaRPr kumimoji="0" lang="es-ES" sz="8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w="12700" cap="flat" cmpd="sng" algn="ctr">
                      <a:solidFill>
                        <a:srgbClr val="000000"/>
                      </a:solidFill>
                      <a:prstDash val="solid"/>
                      <a:miter lim="800000"/>
                      <a:headEnd type="none" w="med" len="med"/>
                      <a:tailEnd type="none" w="med" len="med"/>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Argentina</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2,00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1,53</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2,54</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w="12700" cap="flat" cmpd="sng" algn="ctr">
                      <a:solidFill>
                        <a:srgbClr val="000000"/>
                      </a:solidFill>
                      <a:prstDash val="solid"/>
                      <a:miter lim="800000"/>
                      <a:headEnd type="none" w="med" len="med"/>
                      <a:tailEnd type="none" w="med" len="med"/>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Uruguay</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1,85</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1,48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1,45</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2,25</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Chile</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1,85</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1,67</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1,70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3,46</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095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México</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1,90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2,89</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81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Brasil</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2,19</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1,81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1,80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3,41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Colombia</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2,20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1,66</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3,31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República Dominicana</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1,69</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1,54</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2,67</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Venezuela</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2,02</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1,59</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1,57</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2,59</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Perú</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2,07</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1,55</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2,40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Paraguay</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3,16</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1,90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1,76</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3,02</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Ecuador</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1,74</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2,33</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Bolivia</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3,11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1,88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1,74</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3,20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Costa Rica</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2,29</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1,57</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1,60</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2,55</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El Salvador</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2,56</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1,67</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2,65</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Guatemala</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1,97</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1,58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1,63</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3,33</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Honduras</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2,61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1,71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2,88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Nicaragua</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2,37</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1,62</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1,62</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3,13</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a:noFill/>
                    </a:lnB>
                    <a:lnTlToBr>
                      <a:noFill/>
                    </a:lnTlToBr>
                    <a:lnBlToTr>
                      <a:noFill/>
                    </a:lnBlToTr>
                    <a:noFill/>
                  </a:tcPr>
                </a:tc>
              </a:tr>
              <a:tr h="239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Panamá</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3,18</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1,96</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1,93</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800" b="1" i="0" u="none" strike="noStrike" cap="none" normalizeH="0" baseline="0" smtClean="0">
                          <a:ln>
                            <a:noFill/>
                          </a:ln>
                          <a:solidFill>
                            <a:schemeClr val="tx1"/>
                          </a:solidFill>
                          <a:effectLst/>
                          <a:latin typeface="Arial" pitchFamily="34" charset="0"/>
                          <a:cs typeface="Arial" pitchFamily="34" charset="0"/>
                        </a:rPr>
                        <a:t>3,11</a:t>
                      </a:r>
                      <a:endParaRPr kumimoji="0" lang="es-ES" sz="800" b="1" i="0" u="none" strike="noStrike" cap="none" normalizeH="0" baseline="0" smtClean="0">
                        <a:ln>
                          <a:noFill/>
                        </a:ln>
                        <a:solidFill>
                          <a:schemeClr val="tx1"/>
                        </a:solidFill>
                        <a:effectLst/>
                        <a:latin typeface="Times New Roman" pitchFamily="18"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7330"/>
                                        </p:tgtEl>
                                        <p:attrNameLst>
                                          <p:attrName>style.visibility</p:attrName>
                                        </p:attrNameLst>
                                      </p:cBhvr>
                                      <p:to>
                                        <p:strVal val="visible"/>
                                      </p:to>
                                    </p:set>
                                    <p:anim calcmode="lin" valueType="num">
                                      <p:cBhvr>
                                        <p:cTn id="7" dur="1000" fill="hold"/>
                                        <p:tgtEl>
                                          <p:spTgt spid="227330"/>
                                        </p:tgtEl>
                                        <p:attrNameLst>
                                          <p:attrName>ppt_w</p:attrName>
                                        </p:attrNameLst>
                                      </p:cBhvr>
                                      <p:tavLst>
                                        <p:tav tm="0">
                                          <p:val>
                                            <p:strVal val="#ppt_w*0.70"/>
                                          </p:val>
                                        </p:tav>
                                        <p:tav tm="100000">
                                          <p:val>
                                            <p:strVal val="#ppt_w"/>
                                          </p:val>
                                        </p:tav>
                                      </p:tavLst>
                                    </p:anim>
                                    <p:anim calcmode="lin" valueType="num">
                                      <p:cBhvr>
                                        <p:cTn id="8" dur="1000" fill="hold"/>
                                        <p:tgtEl>
                                          <p:spTgt spid="227330"/>
                                        </p:tgtEl>
                                        <p:attrNameLst>
                                          <p:attrName>ppt_h</p:attrName>
                                        </p:attrNameLst>
                                      </p:cBhvr>
                                      <p:tavLst>
                                        <p:tav tm="0">
                                          <p:val>
                                            <p:strVal val="#ppt_h"/>
                                          </p:val>
                                        </p:tav>
                                        <p:tav tm="100000">
                                          <p:val>
                                            <p:strVal val="#ppt_h"/>
                                          </p:val>
                                        </p:tav>
                                      </p:tavLst>
                                    </p:anim>
                                    <p:animEffect transition="in" filter="fade">
                                      <p:cBhvr>
                                        <p:cTn id="9" dur="1000"/>
                                        <p:tgtEl>
                                          <p:spTgt spid="22733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7926"/>
                                        </p:tgtEl>
                                        <p:attrNameLst>
                                          <p:attrName>style.visibility</p:attrName>
                                        </p:attrNameLst>
                                      </p:cBhvr>
                                      <p:to>
                                        <p:strVal val="visible"/>
                                      </p:to>
                                    </p:set>
                                    <p:animEffect transition="in" filter="dissolve">
                                      <p:cBhvr>
                                        <p:cTn id="14" dur="500"/>
                                        <p:tgtEl>
                                          <p:spTgt spid="227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autoUpdateAnimBg="0"/>
    </p:bldLst>
  </p:timing>
</p:sld>
</file>

<file path=ppt/theme/theme1.xml><?xml version="1.0" encoding="utf-8"?>
<a:theme xmlns:a="http://schemas.openxmlformats.org/drawingml/2006/main" name="Natureza">
  <a:themeElements>
    <a:clrScheme name="Naturez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fontScheme name="Naturez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4400" b="0" i="0" u="none" strike="noStrike" cap="none" normalizeH="0" baseline="0" smtClean="0">
            <a:ln>
              <a:noFill/>
            </a:ln>
            <a:solidFill>
              <a:schemeClr val="tx2"/>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4400" b="0" i="0" u="none" strike="noStrike" cap="none" normalizeH="0" baseline="0" smtClean="0">
            <a:ln>
              <a:noFill/>
            </a:ln>
            <a:solidFill>
              <a:schemeClr val="tx2"/>
            </a:solidFill>
            <a:effectLst/>
            <a:latin typeface="Trebuchet MS" pitchFamily="34" charset="0"/>
          </a:defRPr>
        </a:defPPr>
      </a:lstStyle>
    </a:lnDef>
  </a:objectDefaults>
  <a:extraClrSchemeLst>
    <a:extraClrScheme>
      <a:clrScheme name="Naturez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z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z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z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1839</TotalTime>
  <Words>1828</Words>
  <Application>Microsoft Office PowerPoint</Application>
  <PresentationFormat>On-screen Show (4:3)</PresentationFormat>
  <Paragraphs>946</Paragraphs>
  <Slides>55</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64" baseType="lpstr">
      <vt:lpstr>Times New Roman</vt:lpstr>
      <vt:lpstr>Wingdings</vt:lpstr>
      <vt:lpstr>Trebuchet MS</vt:lpstr>
      <vt:lpstr>Arial</vt:lpstr>
      <vt:lpstr>Verdana</vt:lpstr>
      <vt:lpstr>Natureza</vt:lpstr>
      <vt:lpstr>Foto do Microsoft Photo Editor 3.0</vt:lpstr>
      <vt:lpstr>Gráfico do Microsoft Excel</vt:lpstr>
      <vt:lpstr>Gráfico do Microsoft Office Excel</vt:lpstr>
      <vt:lpstr>¿Quienes son los pobres?  Perfiles de pobreza, desigualdad  y vulnerabilidad en América Latina </vt:lpstr>
      <vt:lpstr>La pobreza en América Latina es un fenómeno heterogéneo y complejo</vt:lpstr>
      <vt:lpstr>Distintos grados  de desarrollo económico</vt:lpstr>
      <vt:lpstr>Dimensiones distintas</vt:lpstr>
      <vt:lpstr>Esfuerzos requeridos para erradicar la pobreza  también muy distintos</vt:lpstr>
      <vt:lpstr>Esfuerzos requeridos para erradicar la pobreza  también muy distintos (2)</vt:lpstr>
      <vt:lpstr>La desigualdad en América Latina  es muy alta (mismo en los países más pobres de la región) y es una de las principales razones de la pobreza</vt:lpstr>
      <vt:lpstr>Desigualdad en América Latina  y en otros continentes</vt:lpstr>
      <vt:lpstr>Ingreso relativo de los quintos consecutivos de la distribución en América Latina</vt:lpstr>
      <vt:lpstr>Comparación con otros países</vt:lpstr>
      <vt:lpstr>Centro América Concentración del ingreso</vt:lpstr>
      <vt:lpstr>Aún en los países más pobres de América Latina,  ni todos son pobres  Centro América: Pobres más pobres que aquellos de algunos de los países más pobres Ricos más ricos que aquellos de algunos de los países más ricos</vt:lpstr>
      <vt:lpstr>Brasil: el exceso de desigualdad</vt:lpstr>
      <vt:lpstr>Además de ser muy alta, la desigualdad está aumentando en algunos de los principales países del continente </vt:lpstr>
      <vt:lpstr>Convergencia de la desigualdad entre los tres grandes </vt:lpstr>
      <vt:lpstr>Pobreza en Brasil </vt:lpstr>
      <vt:lpstr>Brasil no es un país pobre,  sino un país con muchos pobres</vt:lpstr>
      <vt:lpstr>La desigualdad es la principal causa de la pobreza en Brasil</vt:lpstr>
      <vt:lpstr>Distribución del ingreso  en Brasil</vt:lpstr>
      <vt:lpstr>El eletrocardiograma  de un muerto</vt:lpstr>
      <vt:lpstr>Slide 21</vt:lpstr>
      <vt:lpstr>Slide 22</vt:lpstr>
      <vt:lpstr>Slide 23</vt:lpstr>
      <vt:lpstr>Vulnerabilidad en Brasil </vt:lpstr>
      <vt:lpstr>Slide 25</vt:lpstr>
      <vt:lpstr>Slide 26</vt:lpstr>
      <vt:lpstr>Incidencia y composición  de la pobreza en Brasil </vt:lpstr>
      <vt:lpstr>Quién es quién en la sociedad brasileña hoy? Ingreso mensual familiar per capita  (Septiembre 2002)</vt:lpstr>
      <vt:lpstr>Clasificación de las camadas sociales (PNAD 2002)</vt:lpstr>
      <vt:lpstr>Slide 30</vt:lpstr>
      <vt:lpstr>Donde están los pobres  en Brasil?</vt:lpstr>
      <vt:lpstr>Slide 32</vt:lpstr>
      <vt:lpstr>Donde están los pobres en Brasil?</vt:lpstr>
      <vt:lpstr>Desigualdad: el foco metropolitano </vt:lpstr>
      <vt:lpstr>Informe del Desarrollo Humano  de la Ciudad de Rio de Janeiro  2001</vt:lpstr>
      <vt:lpstr>Indicadores de desarrollo humano Barrios contiguos</vt:lpstr>
      <vt:lpstr>Slide 37</vt:lpstr>
      <vt:lpstr>Slide 38</vt:lpstr>
      <vt:lpstr>Quién es quién en Brasil hoy? Raza</vt:lpstr>
      <vt:lpstr>Quién es quién en Brasil hoy? Nivel educacional</vt:lpstr>
      <vt:lpstr>Quién es quién en Brasil hoy? Nivel educacional</vt:lpstr>
      <vt:lpstr>Slide 42</vt:lpstr>
      <vt:lpstr>Quién es quién en Brasil hoy? Tipo de trabajo</vt:lpstr>
      <vt:lpstr>Quién es quién en Brasil hoy?  Tamaño de la família</vt:lpstr>
      <vt:lpstr>Quién es quién en Brasil hoy?  Género</vt:lpstr>
      <vt:lpstr>Slide 46</vt:lpstr>
      <vt:lpstr>Slide 47</vt:lpstr>
      <vt:lpstr>Slide 48</vt:lpstr>
      <vt:lpstr>Slide 49</vt:lpstr>
      <vt:lpstr>Slide 50</vt:lpstr>
      <vt:lpstr>Slide 51</vt:lpstr>
      <vt:lpstr>Slide 52</vt:lpstr>
      <vt:lpstr>Slide 53</vt:lpstr>
      <vt:lpstr>Limitaciones de las bases de informaciones</vt:lpstr>
      <vt:lpstr>Para todo en la vida, es necesario ciencia, conciencia y paciencia</vt:lpstr>
    </vt:vector>
  </TitlesOfParts>
  <Company>IETS e IE-UFRJ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is the main cause of poverty in Brazil</dc:title>
  <dc:creator>Andre Urani</dc:creator>
  <cp:lastModifiedBy>anarod</cp:lastModifiedBy>
  <cp:revision>163</cp:revision>
  <dcterms:created xsi:type="dcterms:W3CDTF">2002-12-09T03:22:28Z</dcterms:created>
  <dcterms:modified xsi:type="dcterms:W3CDTF">2010-07-12T01:20:36Z</dcterms:modified>
</cp:coreProperties>
</file>