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sldIdLst>
    <p:sldId id="270" r:id="rId2"/>
    <p:sldId id="289" r:id="rId3"/>
    <p:sldId id="271" r:id="rId4"/>
    <p:sldId id="259" r:id="rId5"/>
    <p:sldId id="276" r:id="rId6"/>
    <p:sldId id="266" r:id="rId7"/>
    <p:sldId id="282" r:id="rId8"/>
    <p:sldId id="272" r:id="rId9"/>
    <p:sldId id="257" r:id="rId10"/>
    <p:sldId id="283" r:id="rId11"/>
    <p:sldId id="261" r:id="rId12"/>
    <p:sldId id="258" r:id="rId13"/>
    <p:sldId id="284" r:id="rId14"/>
    <p:sldId id="279" r:id="rId15"/>
    <p:sldId id="280" r:id="rId16"/>
    <p:sldId id="287" r:id="rId17"/>
    <p:sldId id="285" r:id="rId18"/>
    <p:sldId id="286" r:id="rId19"/>
    <p:sldId id="260" r:id="rId20"/>
    <p:sldId id="273" r:id="rId21"/>
    <p:sldId id="274" r:id="rId22"/>
    <p:sldId id="275" r:id="rId23"/>
    <p:sldId id="288" r:id="rId24"/>
    <p:sldId id="290" r:id="rId25"/>
  </p:sldIdLst>
  <p:sldSz cx="9144000" cy="6858000" type="screen4x3"/>
  <p:notesSz cx="6858000" cy="9144000"/>
  <p:embeddedFontLst>
    <p:embeddedFont>
      <p:font typeface="High Tower Text" pitchFamily="18" charset="0"/>
      <p:regular r:id="rId27"/>
      <p:italic r:id="rId28"/>
    </p:embeddedFont>
    <p:embeddedFont>
      <p:font typeface="Bookman Old Style" pitchFamily="18" charset="0"/>
      <p:regular r:id="rId29"/>
      <p:bold r:id="rId30"/>
      <p:italic r:id="rId31"/>
      <p:boldItalic r:id="rId32"/>
    </p:embeddedFont>
    <p:embeddedFont>
      <p:font typeface="Bell MT" pitchFamily="18" charset="0"/>
      <p:regular r:id="rId33"/>
      <p:bold r:id="rId34"/>
      <p:italic r:id="rId35"/>
    </p:embeddedFont>
  </p:embeddedFontLst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00" autoAdjust="0"/>
    <p:restoredTop sz="90929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7" Type="http://schemas.openxmlformats.org/officeDocument/2006/relationships/slide" Target="slides/slide23.xml"/><Relationship Id="rId2" Type="http://schemas.openxmlformats.org/officeDocument/2006/relationships/slide" Target="slides/slide6.xml"/><Relationship Id="rId1" Type="http://schemas.openxmlformats.org/officeDocument/2006/relationships/slide" Target="slides/slide4.xml"/><Relationship Id="rId6" Type="http://schemas.openxmlformats.org/officeDocument/2006/relationships/slide" Target="slides/slide18.xml"/><Relationship Id="rId5" Type="http://schemas.openxmlformats.org/officeDocument/2006/relationships/slide" Target="slides/slide14.xml"/><Relationship Id="rId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228AEC-6D0C-4069-AF3E-CE4EDB4F1F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C6513-3CC6-47C6-9304-EF838A517F5F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B9E3D-18A6-4108-98B6-978B72AD3D0D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84213"/>
            <a:ext cx="4552950" cy="3414712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04A99-32C5-4244-8960-84A82F68E57E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B2ABC-F566-47F6-B3B4-54B8BC39B8F3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BB79F-6C00-4534-9785-60A5CDFF0F6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354FC-5C02-4DBA-ACE5-9BA8B221932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DDF63-45EF-45CB-B93E-3CA9C7034669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F95FA-0F6D-4AB4-8CA6-A2C5541F997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3932-DC38-4DE8-A83E-9634112359C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464C0-3C13-4727-9B13-B9BEDBE6229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596E-AA41-45D8-B58B-156FC6DC847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4F929-22A8-4194-8289-D079936909A7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20537-C08C-48D0-ACF9-0F082DB43A2B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57E9F-226B-47EB-991C-7B5A08CE742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CA78E1-0C7A-4784-8E5C-3882ACABA984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92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3500" b="1">
                <a:latin typeface="High Tower Text" pitchFamily="18" charset="0"/>
              </a:rPr>
              <a:t>Banco Interamericano de Desarrollo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868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7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SITUACIÓN  DE LA TRIBUTACIÓN</a:t>
            </a:r>
          </a:p>
          <a:p>
            <a:pPr algn="ctr"/>
            <a:r>
              <a:rPr lang="en-US" sz="37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EN CENTROAMÉRICA </a:t>
            </a:r>
          </a:p>
          <a:p>
            <a:pPr algn="ctr"/>
            <a:r>
              <a:rPr lang="en-US" sz="33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Y </a:t>
            </a:r>
          </a:p>
          <a:p>
            <a:pPr algn="ctr"/>
            <a:r>
              <a:rPr lang="en-US" sz="31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LA ARMONIZACION DEL IVA </a:t>
            </a:r>
          </a:p>
          <a:p>
            <a:pPr algn="ctr"/>
            <a:r>
              <a:rPr lang="en-US" sz="31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EN LOS PAISES ANDINOS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5486400"/>
            <a:ext cx="82296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b="1">
                <a:latin typeface="High Tower Text" pitchFamily="18" charset="0"/>
                <a:cs typeface="Times New Roman" pitchFamily="18" charset="0"/>
              </a:rPr>
              <a:t>Reunión Subregional de Centroamérica de la Red de Comercio</a:t>
            </a:r>
            <a:br>
              <a:rPr lang="en-US" sz="2200" b="1">
                <a:latin typeface="High Tower Text" pitchFamily="18" charset="0"/>
                <a:cs typeface="Times New Roman" pitchFamily="18" charset="0"/>
              </a:rPr>
            </a:br>
            <a:r>
              <a:rPr lang="en-US" sz="2200" b="1">
                <a:latin typeface="High Tower Text" pitchFamily="18" charset="0"/>
                <a:cs typeface="Times New Roman" pitchFamily="18" charset="0"/>
              </a:rPr>
              <a:t>Diálogo Regional de Política</a:t>
            </a:r>
          </a:p>
          <a:p>
            <a:pPr algn="ctr"/>
            <a:r>
              <a:rPr lang="pt-BR" sz="2200" b="1">
                <a:latin typeface="High Tower Text" pitchFamily="18" charset="0"/>
                <a:cs typeface="Times New Roman" pitchFamily="18" charset="0"/>
              </a:rPr>
              <a:t>San Salvador, Junio 2005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86200" y="4724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High Tower Text" pitchFamily="18" charset="0"/>
              </a:rPr>
              <a:t>Luiz Villela y Alberto Barreix</a:t>
            </a:r>
          </a:p>
        </p:txBody>
      </p:sp>
      <p:pic>
        <p:nvPicPr>
          <p:cNvPr id="24583" name="Picture 7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Razones para la reforma tributaria perentoria en Centro América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1440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Mejorar la Infraestructura Social (educación, salud, etc.) y Económica (Competitividad) Pública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Alcanzar sostenibilidad fiscal en países de alto endeudamiento (déficit y deuda pública)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solidFill>
                  <a:srgbClr val="CC3300"/>
                </a:solidFill>
                <a:latin typeface="Bell MT" pitchFamily="18" charset="0"/>
              </a:rPr>
              <a:t>CAFTA (plus EU y ALCA) reducirían ingresos fiscales de aranceles que deber ser sustituidos por otros 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Efecto en Impto. a la Renta de la eliminación de la exoneración de IRPJ en ZFEs (industriales, OMC)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 u="sng">
                <a:latin typeface="Bell MT" pitchFamily="18" charset="0"/>
              </a:rPr>
              <a:t>Coordinar</a:t>
            </a:r>
            <a:r>
              <a:rPr lang="es-ES" sz="2800" b="1">
                <a:latin typeface="Bell MT" pitchFamily="18" charset="0"/>
              </a:rPr>
              <a:t> regionalmente la legislación fiscal de las rentas de empresas evitando una </a:t>
            </a:r>
            <a:r>
              <a:rPr lang="es-ES" sz="2800" b="1" i="1">
                <a:latin typeface="Bell MT" pitchFamily="18" charset="0"/>
              </a:rPr>
              <a:t>race to the bottom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Desafíos de la nueva integración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91200"/>
          </a:xfrm>
          <a:ln>
            <a:solidFill>
              <a:schemeClr val="accent2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CC3300"/>
              </a:buClr>
              <a:buSzPct val="120000"/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Influencia de EEUU ’03 E 54% y M 38% (remesas y turismo), 80% IED; Intra MCCA 70% indust. Ciclo.)</a:t>
            </a:r>
          </a:p>
          <a:p>
            <a:pPr marL="609600" indent="-609600">
              <a:lnSpc>
                <a:spcPct val="90000"/>
              </a:lnSpc>
              <a:buClr>
                <a:srgbClr val="CC3300"/>
              </a:buClr>
              <a:buSzPct val="120000"/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70% libre comercio, China </a:t>
            </a:r>
            <a:r>
              <a:rPr lang="es-ES" sz="2400" b="1">
                <a:latin typeface="Bell MT" pitchFamily="18" charset="0"/>
              </a:rPr>
              <a:t>(Textil 400k, $10bn; 1/7 E)</a:t>
            </a:r>
          </a:p>
          <a:p>
            <a:pPr marL="609600" indent="-609600">
              <a:lnSpc>
                <a:spcPct val="90000"/>
              </a:lnSpc>
              <a:buClr>
                <a:srgbClr val="CC3300"/>
              </a:buClr>
              <a:buSzPct val="120000"/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Quasi Hub-Spoke: Competividad y UA. </a:t>
            </a:r>
            <a:r>
              <a:rPr lang="es-ES" sz="2800" b="1" i="1">
                <a:latin typeface="Bell MT" pitchFamily="18" charset="0"/>
              </a:rPr>
              <a:t>Vocación de LAC en Uniones Aduaneras Imperfectas</a:t>
            </a:r>
          </a:p>
          <a:p>
            <a:pPr marL="609600" indent="-609600">
              <a:lnSpc>
                <a:spcPct val="90000"/>
              </a:lnSpc>
              <a:buClr>
                <a:srgbClr val="CC3300"/>
              </a:buClr>
              <a:buSzPct val="120000"/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EU # TLC:  Institucionalidad, Fondos de compensación y Reglas por las 3 </a:t>
            </a:r>
            <a:r>
              <a:rPr lang="es-ES" sz="2800" b="1" i="1">
                <a:latin typeface="Bell MT" pitchFamily="18" charset="0"/>
              </a:rPr>
              <a:t>Libertades</a:t>
            </a:r>
            <a:r>
              <a:rPr lang="es-ES" sz="2800" b="1">
                <a:latin typeface="Bell MT" pitchFamily="18" charset="0"/>
              </a:rPr>
              <a:t> </a:t>
            </a:r>
            <a:r>
              <a:rPr lang="es-ES" sz="2000" b="1">
                <a:solidFill>
                  <a:schemeClr val="accent2"/>
                </a:solidFill>
                <a:latin typeface="Bell MT" pitchFamily="18" charset="0"/>
              </a:rPr>
              <a:t>(monetario/cambiaria, comercial y fiscal)</a:t>
            </a:r>
          </a:p>
          <a:p>
            <a:pPr marL="609600" indent="-609600">
              <a:lnSpc>
                <a:spcPct val="90000"/>
              </a:lnSpc>
              <a:buClr>
                <a:srgbClr val="CC3300"/>
              </a:buClr>
              <a:buSzPct val="120000"/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Coordinación e Institucionalidad: </a:t>
            </a:r>
            <a:r>
              <a:rPr lang="es-ES" sz="2800" b="1">
                <a:solidFill>
                  <a:schemeClr val="accent2"/>
                </a:solidFill>
                <a:latin typeface="Bell MT" pitchFamily="18" charset="0"/>
              </a:rPr>
              <a:t>a)</a:t>
            </a:r>
            <a:r>
              <a:rPr lang="es-ES" sz="2800" b="1">
                <a:latin typeface="Bell MT" pitchFamily="18" charset="0"/>
              </a:rPr>
              <a:t> macroeco; </a:t>
            </a:r>
            <a:r>
              <a:rPr lang="es-ES" sz="2800" b="1">
                <a:solidFill>
                  <a:schemeClr val="accent2"/>
                </a:solidFill>
                <a:latin typeface="Bell MT" pitchFamily="18" charset="0"/>
              </a:rPr>
              <a:t>b)</a:t>
            </a:r>
            <a:r>
              <a:rPr lang="es-ES" sz="2800" b="1">
                <a:latin typeface="Bell MT" pitchFamily="18" charset="0"/>
              </a:rPr>
              <a:t> aranceles (+programa); </a:t>
            </a:r>
            <a:r>
              <a:rPr lang="es-ES" sz="2800" b="1">
                <a:solidFill>
                  <a:schemeClr val="accent2"/>
                </a:solidFill>
                <a:latin typeface="Bell MT" pitchFamily="18" charset="0"/>
              </a:rPr>
              <a:t>c)</a:t>
            </a:r>
            <a:r>
              <a:rPr lang="es-ES" sz="2800" b="1">
                <a:latin typeface="Bell MT" pitchFamily="18" charset="0"/>
              </a:rPr>
              <a:t> aduanas y </a:t>
            </a:r>
            <a:r>
              <a:rPr lang="es-ES" sz="2800" b="1">
                <a:solidFill>
                  <a:schemeClr val="accent2"/>
                </a:solidFill>
                <a:latin typeface="Bell MT" pitchFamily="18" charset="0"/>
              </a:rPr>
              <a:t>d)</a:t>
            </a:r>
            <a:r>
              <a:rPr lang="es-ES" sz="2800" b="1">
                <a:latin typeface="Bell MT" pitchFamily="18" charset="0"/>
              </a:rPr>
              <a:t> coordinación impositiva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s-ES" sz="2800" b="1">
                <a:latin typeface="Bell MT" pitchFamily="18" charset="0"/>
              </a:rPr>
              <a:t>      Fondos (Multilaterales, Cooperación y Sector Privado)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endParaRPr lang="es-ES" sz="2800" b="1" i="1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868863" y="1452563"/>
            <a:ext cx="17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46075" y="1824038"/>
            <a:ext cx="428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>
                <a:solidFill>
                  <a:srgbClr val="000000"/>
                </a:solidFill>
              </a:rPr>
              <a:t>Recaudos por impuestos a las M</a:t>
            </a:r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48200" y="1828800"/>
            <a:ext cx="428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>
                <a:solidFill>
                  <a:srgbClr val="000000"/>
                </a:solidFill>
              </a:rPr>
              <a:t> y pérdidas por el CAFTA, 2002</a:t>
            </a: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416925" y="1863725"/>
            <a:ext cx="1460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446463" y="2189163"/>
            <a:ext cx="23304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000000"/>
                </a:solidFill>
              </a:rPr>
              <a:t>(Porcentaje del PIB)</a:t>
            </a: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19713" y="2189163"/>
            <a:ext cx="1492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i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383088" y="2508250"/>
            <a:ext cx="1524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66738" y="2865438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408113" y="2868613"/>
            <a:ext cx="1314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Recaudación </a:t>
            </a:r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508125" y="3133725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impositiva</a:t>
            </a:r>
            <a:endParaRPr lang="en-US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339975" y="3133725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741488" y="3398838"/>
            <a:ext cx="5159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total </a:t>
            </a:r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155825" y="3398838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811463" y="2868613"/>
            <a:ext cx="1231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Impuestos a </a:t>
            </a:r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3221038" y="3133725"/>
            <a:ext cx="2857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la </a:t>
            </a:r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803525" y="3398838"/>
            <a:ext cx="1250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importación </a:t>
            </a:r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136900" y="3665538"/>
            <a:ext cx="4619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(%) </a:t>
            </a:r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3497263" y="3665538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4130675" y="2868613"/>
            <a:ext cx="1416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Import. desde </a:t>
            </a:r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4498975" y="3133725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EEUU</a:t>
            </a:r>
            <a:endParaRPr 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4873625" y="3133725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4238625" y="3398838"/>
            <a:ext cx="10715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(% import. </a:t>
            </a:r>
            <a:endParaRPr lang="en-U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4394200" y="3665538"/>
            <a:ext cx="71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totales)</a:t>
            </a:r>
            <a:endParaRPr lang="en-US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4978400" y="3665538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5922963" y="2868613"/>
            <a:ext cx="831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Pérdida </a:t>
            </a:r>
            <a:endParaRPr lang="en-US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721350" y="3133725"/>
            <a:ext cx="1257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recaudatoria</a:t>
            </a:r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6754813" y="3133725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675313" y="3398838"/>
            <a:ext cx="1428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(5o. año/2010) </a:t>
            </a:r>
            <a:endParaRPr lang="en-US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6850063" y="3398838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7626350" y="2868613"/>
            <a:ext cx="831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Pérdida </a:t>
            </a:r>
            <a:endParaRPr lang="en-US"/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7427913" y="3133725"/>
            <a:ext cx="1257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recaudatoria</a:t>
            </a:r>
            <a:endParaRPr lang="en-US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8461375" y="3133725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7334250" y="3398838"/>
            <a:ext cx="1485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(10o. año/2015)</a:t>
            </a:r>
            <a:endParaRPr lang="en-US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8556625" y="3398838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-74613" y="2825750"/>
            <a:ext cx="1282701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1208088" y="2825750"/>
            <a:ext cx="26987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1235075" y="2825750"/>
            <a:ext cx="1406525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2641600" y="2825750"/>
            <a:ext cx="26988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2668588" y="2825750"/>
            <a:ext cx="1276350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3944938" y="2825750"/>
            <a:ext cx="26987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3971925" y="2825750"/>
            <a:ext cx="1457325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5429250" y="2825750"/>
            <a:ext cx="26988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5456238" y="2825750"/>
            <a:ext cx="1593850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7050088" y="2825750"/>
            <a:ext cx="26987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7077075" y="2825750"/>
            <a:ext cx="1763713" cy="333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25400" y="3941763"/>
            <a:ext cx="9366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Costa Rica</a:t>
            </a:r>
            <a:endParaRPr 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auto">
          <a:xfrm>
            <a:off x="841375" y="394176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25400" y="4208463"/>
            <a:ext cx="10001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El Salvador</a:t>
            </a:r>
            <a:endParaRPr lang="en-US"/>
          </a:p>
        </p:txBody>
      </p: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906463" y="42084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49" name="Rectangle 53"/>
          <p:cNvSpPr>
            <a:spLocks noChangeArrowheads="1"/>
          </p:cNvSpPr>
          <p:nvPr/>
        </p:nvSpPr>
        <p:spPr bwMode="auto">
          <a:xfrm>
            <a:off x="25400" y="4473575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Gua</a:t>
            </a:r>
            <a:endParaRPr lang="en-US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336550" y="4473575"/>
            <a:ext cx="730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temala</a:t>
            </a:r>
            <a:endParaRPr lang="en-US"/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836613" y="447357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25400" y="4738688"/>
            <a:ext cx="8461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Honduras</a:t>
            </a:r>
            <a:endParaRPr lang="en-US"/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752475" y="4738688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5400" y="5002213"/>
            <a:ext cx="8842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Nicaragua</a:t>
            </a:r>
            <a:endParaRPr lang="en-US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793750" y="50022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25400" y="52689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25400" y="5534025"/>
            <a:ext cx="88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Promedio</a:t>
            </a:r>
            <a:endParaRPr lang="en-US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755650" y="553402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59" name="Rectangle 63"/>
          <p:cNvSpPr>
            <a:spLocks noChangeArrowheads="1"/>
          </p:cNvSpPr>
          <p:nvPr/>
        </p:nvSpPr>
        <p:spPr bwMode="auto">
          <a:xfrm>
            <a:off x="1758950" y="394176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12,8</a:t>
            </a:r>
            <a:endParaRPr lang="en-US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2090738" y="39417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61" name="Rectangle 65"/>
          <p:cNvSpPr>
            <a:spLocks noChangeArrowheads="1"/>
          </p:cNvSpPr>
          <p:nvPr/>
        </p:nvSpPr>
        <p:spPr bwMode="auto">
          <a:xfrm>
            <a:off x="1758950" y="420846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11,2</a:t>
            </a:r>
            <a:endParaRPr lang="en-US"/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2090738" y="42084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1758950" y="4473575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10,6</a:t>
            </a:r>
            <a:endParaRPr lang="en-US"/>
          </a:p>
        </p:txBody>
      </p:sp>
      <p:sp>
        <p:nvSpPr>
          <p:cNvPr id="4164" name="Rectangle 68"/>
          <p:cNvSpPr>
            <a:spLocks noChangeArrowheads="1"/>
          </p:cNvSpPr>
          <p:nvPr/>
        </p:nvSpPr>
        <p:spPr bwMode="auto">
          <a:xfrm>
            <a:off x="2090738" y="447357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1758950" y="4738688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16,0</a:t>
            </a:r>
            <a:endParaRPr lang="en-US"/>
          </a:p>
        </p:txBody>
      </p:sp>
      <p:sp>
        <p:nvSpPr>
          <p:cNvPr id="4166" name="Rectangle 70"/>
          <p:cNvSpPr>
            <a:spLocks noChangeArrowheads="1"/>
          </p:cNvSpPr>
          <p:nvPr/>
        </p:nvSpPr>
        <p:spPr bwMode="auto">
          <a:xfrm>
            <a:off x="2090738" y="4738688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67" name="Rectangle 71"/>
          <p:cNvSpPr>
            <a:spLocks noChangeArrowheads="1"/>
          </p:cNvSpPr>
          <p:nvPr/>
        </p:nvSpPr>
        <p:spPr bwMode="auto">
          <a:xfrm>
            <a:off x="1758950" y="500221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14,3</a:t>
            </a:r>
            <a:endParaRPr lang="en-US"/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2090738" y="500221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1924050" y="52689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1758950" y="5534025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13,0</a:t>
            </a:r>
            <a:endParaRPr lang="en-US"/>
          </a:p>
        </p:txBody>
      </p: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2090738" y="553402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3175000" y="39417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0,9</a:t>
            </a:r>
            <a:endParaRPr lang="en-US"/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3411538" y="39417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3175000" y="42084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1,1</a:t>
            </a:r>
            <a:endParaRPr lang="en-US"/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3411538" y="42084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3175000" y="447357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1,2</a:t>
            </a:r>
            <a:endParaRPr 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3411538" y="447357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3175000" y="4738688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2,0</a:t>
            </a:r>
            <a:endParaRPr lang="en-US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3411538" y="4738688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3175000" y="500221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1,1</a:t>
            </a:r>
            <a:endParaRPr lang="en-US"/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3411538" y="500221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2" name="Rectangle 86"/>
          <p:cNvSpPr>
            <a:spLocks noChangeArrowheads="1"/>
          </p:cNvSpPr>
          <p:nvPr/>
        </p:nvSpPr>
        <p:spPr bwMode="auto">
          <a:xfrm>
            <a:off x="3292475" y="52689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3" name="Rectangle 87"/>
          <p:cNvSpPr>
            <a:spLocks noChangeArrowheads="1"/>
          </p:cNvSpPr>
          <p:nvPr/>
        </p:nvSpPr>
        <p:spPr bwMode="auto">
          <a:xfrm>
            <a:off x="3175000" y="553402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1,3</a:t>
            </a:r>
            <a:endParaRPr lang="en-US"/>
          </a:p>
        </p:txBody>
      </p:sp>
      <p:sp>
        <p:nvSpPr>
          <p:cNvPr id="4184" name="Rectangle 88"/>
          <p:cNvSpPr>
            <a:spLocks noChangeArrowheads="1"/>
          </p:cNvSpPr>
          <p:nvPr/>
        </p:nvSpPr>
        <p:spPr bwMode="auto">
          <a:xfrm>
            <a:off x="3411538" y="553402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5" name="Rectangle 89"/>
          <p:cNvSpPr>
            <a:spLocks noChangeArrowheads="1"/>
          </p:cNvSpPr>
          <p:nvPr/>
        </p:nvSpPr>
        <p:spPr bwMode="auto">
          <a:xfrm>
            <a:off x="4519613" y="394176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54,6</a:t>
            </a:r>
            <a:endParaRPr lang="en-US"/>
          </a:p>
        </p:txBody>
      </p:sp>
      <p:sp>
        <p:nvSpPr>
          <p:cNvPr id="4186" name="Rectangle 90"/>
          <p:cNvSpPr>
            <a:spLocks noChangeArrowheads="1"/>
          </p:cNvSpPr>
          <p:nvPr/>
        </p:nvSpPr>
        <p:spPr bwMode="auto">
          <a:xfrm>
            <a:off x="4851400" y="394176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7" name="Rectangle 91"/>
          <p:cNvSpPr>
            <a:spLocks noChangeArrowheads="1"/>
          </p:cNvSpPr>
          <p:nvPr/>
        </p:nvSpPr>
        <p:spPr bwMode="auto">
          <a:xfrm>
            <a:off x="4519613" y="420846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37,6</a:t>
            </a:r>
            <a:endParaRPr lang="en-US"/>
          </a:p>
        </p:txBody>
      </p:sp>
      <p:sp>
        <p:nvSpPr>
          <p:cNvPr id="4188" name="Rectangle 92"/>
          <p:cNvSpPr>
            <a:spLocks noChangeArrowheads="1"/>
          </p:cNvSpPr>
          <p:nvPr/>
        </p:nvSpPr>
        <p:spPr bwMode="auto">
          <a:xfrm>
            <a:off x="4851400" y="420846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89" name="Rectangle 93"/>
          <p:cNvSpPr>
            <a:spLocks noChangeArrowheads="1"/>
          </p:cNvSpPr>
          <p:nvPr/>
        </p:nvSpPr>
        <p:spPr bwMode="auto">
          <a:xfrm>
            <a:off x="4519613" y="4473575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41,6</a:t>
            </a:r>
            <a:endParaRPr lang="en-US"/>
          </a:p>
        </p:txBody>
      </p:sp>
      <p:sp>
        <p:nvSpPr>
          <p:cNvPr id="4190" name="Rectangle 94"/>
          <p:cNvSpPr>
            <a:spLocks noChangeArrowheads="1"/>
          </p:cNvSpPr>
          <p:nvPr/>
        </p:nvSpPr>
        <p:spPr bwMode="auto">
          <a:xfrm>
            <a:off x="4851400" y="447357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91" name="Rectangle 95"/>
          <p:cNvSpPr>
            <a:spLocks noChangeArrowheads="1"/>
          </p:cNvSpPr>
          <p:nvPr/>
        </p:nvSpPr>
        <p:spPr bwMode="auto">
          <a:xfrm>
            <a:off x="4519613" y="4738688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48,8</a:t>
            </a:r>
            <a:endParaRPr lang="en-US"/>
          </a:p>
        </p:txBody>
      </p:sp>
      <p:sp>
        <p:nvSpPr>
          <p:cNvPr id="4192" name="Rectangle 96"/>
          <p:cNvSpPr>
            <a:spLocks noChangeArrowheads="1"/>
          </p:cNvSpPr>
          <p:nvPr/>
        </p:nvSpPr>
        <p:spPr bwMode="auto">
          <a:xfrm>
            <a:off x="4851400" y="4738688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93" name="Rectangle 97"/>
          <p:cNvSpPr>
            <a:spLocks noChangeArrowheads="1"/>
          </p:cNvSpPr>
          <p:nvPr/>
        </p:nvSpPr>
        <p:spPr bwMode="auto">
          <a:xfrm>
            <a:off x="4519613" y="5002213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33,2</a:t>
            </a:r>
            <a:endParaRPr lang="en-US"/>
          </a:p>
        </p:txBody>
      </p:sp>
      <p:sp>
        <p:nvSpPr>
          <p:cNvPr id="4194" name="Rectangle 98"/>
          <p:cNvSpPr>
            <a:spLocks noChangeArrowheads="1"/>
          </p:cNvSpPr>
          <p:nvPr/>
        </p:nvSpPr>
        <p:spPr bwMode="auto">
          <a:xfrm>
            <a:off x="4851400" y="50022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95" name="Rectangle 99"/>
          <p:cNvSpPr>
            <a:spLocks noChangeArrowheads="1"/>
          </p:cNvSpPr>
          <p:nvPr/>
        </p:nvSpPr>
        <p:spPr bwMode="auto">
          <a:xfrm>
            <a:off x="4686300" y="52689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96" name="Rectangle 100"/>
          <p:cNvSpPr>
            <a:spLocks noChangeArrowheads="1"/>
          </p:cNvSpPr>
          <p:nvPr/>
        </p:nvSpPr>
        <p:spPr bwMode="auto">
          <a:xfrm>
            <a:off x="4519613" y="5534025"/>
            <a:ext cx="4254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43,2</a:t>
            </a:r>
            <a:endParaRPr lang="en-US"/>
          </a:p>
        </p:txBody>
      </p:sp>
      <p:sp>
        <p:nvSpPr>
          <p:cNvPr id="4197" name="Rectangle 101"/>
          <p:cNvSpPr>
            <a:spLocks noChangeArrowheads="1"/>
          </p:cNvSpPr>
          <p:nvPr/>
        </p:nvSpPr>
        <p:spPr bwMode="auto">
          <a:xfrm>
            <a:off x="4851400" y="553402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198" name="Rectangle 102"/>
          <p:cNvSpPr>
            <a:spLocks noChangeArrowheads="1"/>
          </p:cNvSpPr>
          <p:nvPr/>
        </p:nvSpPr>
        <p:spPr bwMode="auto">
          <a:xfrm>
            <a:off x="6119813" y="39417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0,5</a:t>
            </a:r>
            <a:endParaRPr lang="en-US"/>
          </a:p>
        </p:txBody>
      </p:sp>
      <p:sp>
        <p:nvSpPr>
          <p:cNvPr id="4199" name="Rectangle 103"/>
          <p:cNvSpPr>
            <a:spLocks noChangeArrowheads="1"/>
          </p:cNvSpPr>
          <p:nvPr/>
        </p:nvSpPr>
        <p:spPr bwMode="auto">
          <a:xfrm>
            <a:off x="6356350" y="394176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0" name="Rectangle 104"/>
          <p:cNvSpPr>
            <a:spLocks noChangeArrowheads="1"/>
          </p:cNvSpPr>
          <p:nvPr/>
        </p:nvSpPr>
        <p:spPr bwMode="auto">
          <a:xfrm>
            <a:off x="6119813" y="42084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0,3</a:t>
            </a:r>
            <a:endParaRPr lang="en-US"/>
          </a:p>
        </p:txBody>
      </p:sp>
      <p:sp>
        <p:nvSpPr>
          <p:cNvPr id="4201" name="Rectangle 105"/>
          <p:cNvSpPr>
            <a:spLocks noChangeArrowheads="1"/>
          </p:cNvSpPr>
          <p:nvPr/>
        </p:nvSpPr>
        <p:spPr bwMode="auto">
          <a:xfrm>
            <a:off x="6356350" y="420846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2" name="Rectangle 106"/>
          <p:cNvSpPr>
            <a:spLocks noChangeArrowheads="1"/>
          </p:cNvSpPr>
          <p:nvPr/>
        </p:nvSpPr>
        <p:spPr bwMode="auto">
          <a:xfrm>
            <a:off x="6119813" y="447357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0,3</a:t>
            </a:r>
            <a:endParaRPr lang="en-US"/>
          </a:p>
        </p:txBody>
      </p:sp>
      <p:sp>
        <p:nvSpPr>
          <p:cNvPr id="4203" name="Rectangle 107"/>
          <p:cNvSpPr>
            <a:spLocks noChangeArrowheads="1"/>
          </p:cNvSpPr>
          <p:nvPr/>
        </p:nvSpPr>
        <p:spPr bwMode="auto">
          <a:xfrm>
            <a:off x="6356350" y="447357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4" name="Rectangle 108"/>
          <p:cNvSpPr>
            <a:spLocks noChangeArrowheads="1"/>
          </p:cNvSpPr>
          <p:nvPr/>
        </p:nvSpPr>
        <p:spPr bwMode="auto">
          <a:xfrm>
            <a:off x="6119813" y="4738688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0,7</a:t>
            </a:r>
            <a:endParaRPr lang="en-US"/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6356350" y="4738688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6" name="Rectangle 110"/>
          <p:cNvSpPr>
            <a:spLocks noChangeArrowheads="1"/>
          </p:cNvSpPr>
          <p:nvPr/>
        </p:nvSpPr>
        <p:spPr bwMode="auto">
          <a:xfrm>
            <a:off x="6119813" y="500221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0,2</a:t>
            </a:r>
            <a:endParaRPr lang="en-US"/>
          </a:p>
        </p:txBody>
      </p:sp>
      <p:sp>
        <p:nvSpPr>
          <p:cNvPr id="4207" name="Rectangle 111"/>
          <p:cNvSpPr>
            <a:spLocks noChangeArrowheads="1"/>
          </p:cNvSpPr>
          <p:nvPr/>
        </p:nvSpPr>
        <p:spPr bwMode="auto">
          <a:xfrm>
            <a:off x="6356350" y="50022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8" name="Rectangle 112"/>
          <p:cNvSpPr>
            <a:spLocks noChangeArrowheads="1"/>
          </p:cNvSpPr>
          <p:nvPr/>
        </p:nvSpPr>
        <p:spPr bwMode="auto">
          <a:xfrm>
            <a:off x="6240463" y="526891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09" name="Rectangle 113"/>
          <p:cNvSpPr>
            <a:spLocks noChangeArrowheads="1"/>
          </p:cNvSpPr>
          <p:nvPr/>
        </p:nvSpPr>
        <p:spPr bwMode="auto">
          <a:xfrm>
            <a:off x="6119813" y="553402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0,4</a:t>
            </a:r>
            <a:endParaRPr lang="en-US"/>
          </a:p>
        </p:txBody>
      </p:sp>
      <p:sp>
        <p:nvSpPr>
          <p:cNvPr id="4210" name="Rectangle 114"/>
          <p:cNvSpPr>
            <a:spLocks noChangeArrowheads="1"/>
          </p:cNvSpPr>
          <p:nvPr/>
        </p:nvSpPr>
        <p:spPr bwMode="auto">
          <a:xfrm>
            <a:off x="6356350" y="5534025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11" name="Rectangle 115"/>
          <p:cNvSpPr>
            <a:spLocks noChangeArrowheads="1"/>
          </p:cNvSpPr>
          <p:nvPr/>
        </p:nvSpPr>
        <p:spPr bwMode="auto">
          <a:xfrm>
            <a:off x="7826375" y="39417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0,6</a:t>
            </a:r>
            <a:endParaRPr lang="en-US"/>
          </a:p>
        </p:txBody>
      </p:sp>
      <p:sp>
        <p:nvSpPr>
          <p:cNvPr id="4212" name="Rectangle 116"/>
          <p:cNvSpPr>
            <a:spLocks noChangeArrowheads="1"/>
          </p:cNvSpPr>
          <p:nvPr/>
        </p:nvSpPr>
        <p:spPr bwMode="auto">
          <a:xfrm>
            <a:off x="8062913" y="39417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13" name="Rectangle 117"/>
          <p:cNvSpPr>
            <a:spLocks noChangeArrowheads="1"/>
          </p:cNvSpPr>
          <p:nvPr/>
        </p:nvSpPr>
        <p:spPr bwMode="auto">
          <a:xfrm>
            <a:off x="7826375" y="420846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0,4</a:t>
            </a:r>
            <a:endParaRPr lang="en-US"/>
          </a:p>
        </p:txBody>
      </p:sp>
      <p:sp>
        <p:nvSpPr>
          <p:cNvPr id="4214" name="Rectangle 118"/>
          <p:cNvSpPr>
            <a:spLocks noChangeArrowheads="1"/>
          </p:cNvSpPr>
          <p:nvPr/>
        </p:nvSpPr>
        <p:spPr bwMode="auto">
          <a:xfrm>
            <a:off x="8062913" y="420846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15" name="Rectangle 119"/>
          <p:cNvSpPr>
            <a:spLocks noChangeArrowheads="1"/>
          </p:cNvSpPr>
          <p:nvPr/>
        </p:nvSpPr>
        <p:spPr bwMode="auto">
          <a:xfrm>
            <a:off x="7826375" y="447357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0,4</a:t>
            </a:r>
            <a:endParaRPr lang="en-US"/>
          </a:p>
        </p:txBody>
      </p:sp>
      <p:sp>
        <p:nvSpPr>
          <p:cNvPr id="4216" name="Rectangle 120"/>
          <p:cNvSpPr>
            <a:spLocks noChangeArrowheads="1"/>
          </p:cNvSpPr>
          <p:nvPr/>
        </p:nvSpPr>
        <p:spPr bwMode="auto">
          <a:xfrm>
            <a:off x="8062913" y="447357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17" name="Rectangle 121"/>
          <p:cNvSpPr>
            <a:spLocks noChangeArrowheads="1"/>
          </p:cNvSpPr>
          <p:nvPr/>
        </p:nvSpPr>
        <p:spPr bwMode="auto">
          <a:xfrm>
            <a:off x="7826375" y="4738688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1,1</a:t>
            </a:r>
            <a:endParaRPr lang="en-US"/>
          </a:p>
        </p:txBody>
      </p:sp>
      <p:sp>
        <p:nvSpPr>
          <p:cNvPr id="4218" name="Rectangle 122"/>
          <p:cNvSpPr>
            <a:spLocks noChangeArrowheads="1"/>
          </p:cNvSpPr>
          <p:nvPr/>
        </p:nvSpPr>
        <p:spPr bwMode="auto">
          <a:xfrm>
            <a:off x="8062913" y="4738688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19" name="Rectangle 123"/>
          <p:cNvSpPr>
            <a:spLocks noChangeArrowheads="1"/>
          </p:cNvSpPr>
          <p:nvPr/>
        </p:nvSpPr>
        <p:spPr bwMode="auto">
          <a:xfrm>
            <a:off x="7826375" y="5002213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0,4</a:t>
            </a:r>
            <a:endParaRPr lang="en-US"/>
          </a:p>
        </p:txBody>
      </p:sp>
      <p:sp>
        <p:nvSpPr>
          <p:cNvPr id="4220" name="Rectangle 124"/>
          <p:cNvSpPr>
            <a:spLocks noChangeArrowheads="1"/>
          </p:cNvSpPr>
          <p:nvPr/>
        </p:nvSpPr>
        <p:spPr bwMode="auto">
          <a:xfrm>
            <a:off x="8062913" y="5002213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21" name="Rectangle 125"/>
          <p:cNvSpPr>
            <a:spLocks noChangeArrowheads="1"/>
          </p:cNvSpPr>
          <p:nvPr/>
        </p:nvSpPr>
        <p:spPr bwMode="auto">
          <a:xfrm>
            <a:off x="7943850" y="5268913"/>
            <a:ext cx="12858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22" name="Rectangle 126"/>
          <p:cNvSpPr>
            <a:spLocks noChangeArrowheads="1"/>
          </p:cNvSpPr>
          <p:nvPr/>
        </p:nvSpPr>
        <p:spPr bwMode="auto">
          <a:xfrm>
            <a:off x="7826375" y="5534025"/>
            <a:ext cx="32702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0,7</a:t>
            </a:r>
            <a:endParaRPr lang="en-US"/>
          </a:p>
        </p:txBody>
      </p:sp>
      <p:sp>
        <p:nvSpPr>
          <p:cNvPr id="4223" name="Rectangle 127"/>
          <p:cNvSpPr>
            <a:spLocks noChangeArrowheads="1"/>
          </p:cNvSpPr>
          <p:nvPr/>
        </p:nvSpPr>
        <p:spPr bwMode="auto">
          <a:xfrm>
            <a:off x="8062913" y="5534025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24" name="Rectangle 128"/>
          <p:cNvSpPr>
            <a:spLocks noChangeArrowheads="1"/>
          </p:cNvSpPr>
          <p:nvPr/>
        </p:nvSpPr>
        <p:spPr bwMode="auto">
          <a:xfrm>
            <a:off x="-74613" y="3922713"/>
            <a:ext cx="1282701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5" name="Rectangle 129"/>
          <p:cNvSpPr>
            <a:spLocks noChangeArrowheads="1"/>
          </p:cNvSpPr>
          <p:nvPr/>
        </p:nvSpPr>
        <p:spPr bwMode="auto">
          <a:xfrm>
            <a:off x="1208088" y="3922713"/>
            <a:ext cx="12700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6" name="Rectangle 130"/>
          <p:cNvSpPr>
            <a:spLocks noChangeArrowheads="1"/>
          </p:cNvSpPr>
          <p:nvPr/>
        </p:nvSpPr>
        <p:spPr bwMode="auto">
          <a:xfrm>
            <a:off x="1220788" y="3922713"/>
            <a:ext cx="1420812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7" name="Rectangle 131"/>
          <p:cNvSpPr>
            <a:spLocks noChangeArrowheads="1"/>
          </p:cNvSpPr>
          <p:nvPr/>
        </p:nvSpPr>
        <p:spPr bwMode="auto">
          <a:xfrm>
            <a:off x="2641600" y="3922713"/>
            <a:ext cx="14288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8" name="Rectangle 132"/>
          <p:cNvSpPr>
            <a:spLocks noChangeArrowheads="1"/>
          </p:cNvSpPr>
          <p:nvPr/>
        </p:nvSpPr>
        <p:spPr bwMode="auto">
          <a:xfrm>
            <a:off x="2655888" y="3922713"/>
            <a:ext cx="1289050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9" name="Rectangle 133"/>
          <p:cNvSpPr>
            <a:spLocks noChangeArrowheads="1"/>
          </p:cNvSpPr>
          <p:nvPr/>
        </p:nvSpPr>
        <p:spPr bwMode="auto">
          <a:xfrm>
            <a:off x="3944938" y="3922713"/>
            <a:ext cx="14287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0" name="Rectangle 134"/>
          <p:cNvSpPr>
            <a:spLocks noChangeArrowheads="1"/>
          </p:cNvSpPr>
          <p:nvPr/>
        </p:nvSpPr>
        <p:spPr bwMode="auto">
          <a:xfrm>
            <a:off x="3959225" y="3922713"/>
            <a:ext cx="1470025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1" name="Rectangle 135"/>
          <p:cNvSpPr>
            <a:spLocks noChangeArrowheads="1"/>
          </p:cNvSpPr>
          <p:nvPr/>
        </p:nvSpPr>
        <p:spPr bwMode="auto">
          <a:xfrm>
            <a:off x="5429250" y="3922713"/>
            <a:ext cx="14288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2" name="Rectangle 136"/>
          <p:cNvSpPr>
            <a:spLocks noChangeArrowheads="1"/>
          </p:cNvSpPr>
          <p:nvPr/>
        </p:nvSpPr>
        <p:spPr bwMode="auto">
          <a:xfrm>
            <a:off x="5443538" y="3922713"/>
            <a:ext cx="1606550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" name="Rectangle 137"/>
          <p:cNvSpPr>
            <a:spLocks noChangeArrowheads="1"/>
          </p:cNvSpPr>
          <p:nvPr/>
        </p:nvSpPr>
        <p:spPr bwMode="auto">
          <a:xfrm>
            <a:off x="7050088" y="3922713"/>
            <a:ext cx="14287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4" name="Rectangle 138"/>
          <p:cNvSpPr>
            <a:spLocks noChangeArrowheads="1"/>
          </p:cNvSpPr>
          <p:nvPr/>
        </p:nvSpPr>
        <p:spPr bwMode="auto">
          <a:xfrm>
            <a:off x="7064375" y="3922713"/>
            <a:ext cx="1776413" cy="1746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5" name="Rectangle 139"/>
          <p:cNvSpPr>
            <a:spLocks noChangeArrowheads="1"/>
          </p:cNvSpPr>
          <p:nvPr/>
        </p:nvSpPr>
        <p:spPr bwMode="auto">
          <a:xfrm>
            <a:off x="-74613" y="5799138"/>
            <a:ext cx="1282701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1208088" y="5799138"/>
            <a:ext cx="26987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7" name="Rectangle 141"/>
          <p:cNvSpPr>
            <a:spLocks noChangeArrowheads="1"/>
          </p:cNvSpPr>
          <p:nvPr/>
        </p:nvSpPr>
        <p:spPr bwMode="auto">
          <a:xfrm>
            <a:off x="1235075" y="5799138"/>
            <a:ext cx="1406525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8" name="Rectangle 142"/>
          <p:cNvSpPr>
            <a:spLocks noChangeArrowheads="1"/>
          </p:cNvSpPr>
          <p:nvPr/>
        </p:nvSpPr>
        <p:spPr bwMode="auto">
          <a:xfrm>
            <a:off x="2641600" y="5799138"/>
            <a:ext cx="26988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>
            <a:off x="2668588" y="5799138"/>
            <a:ext cx="1276350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0" name="Rectangle 144"/>
          <p:cNvSpPr>
            <a:spLocks noChangeArrowheads="1"/>
          </p:cNvSpPr>
          <p:nvPr/>
        </p:nvSpPr>
        <p:spPr bwMode="auto">
          <a:xfrm>
            <a:off x="3944938" y="5799138"/>
            <a:ext cx="26987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1" name="Rectangle 145"/>
          <p:cNvSpPr>
            <a:spLocks noChangeArrowheads="1"/>
          </p:cNvSpPr>
          <p:nvPr/>
        </p:nvSpPr>
        <p:spPr bwMode="auto">
          <a:xfrm>
            <a:off x="3971925" y="5799138"/>
            <a:ext cx="1457325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2" name="Rectangle 146"/>
          <p:cNvSpPr>
            <a:spLocks noChangeArrowheads="1"/>
          </p:cNvSpPr>
          <p:nvPr/>
        </p:nvSpPr>
        <p:spPr bwMode="auto">
          <a:xfrm>
            <a:off x="5429250" y="5799138"/>
            <a:ext cx="26988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3" name="Rectangle 147"/>
          <p:cNvSpPr>
            <a:spLocks noChangeArrowheads="1"/>
          </p:cNvSpPr>
          <p:nvPr/>
        </p:nvSpPr>
        <p:spPr bwMode="auto">
          <a:xfrm>
            <a:off x="5456238" y="5799138"/>
            <a:ext cx="1593850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4" name="Rectangle 148"/>
          <p:cNvSpPr>
            <a:spLocks noChangeArrowheads="1"/>
          </p:cNvSpPr>
          <p:nvPr/>
        </p:nvSpPr>
        <p:spPr bwMode="auto">
          <a:xfrm>
            <a:off x="7050088" y="5799138"/>
            <a:ext cx="26987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5" name="Rectangle 149"/>
          <p:cNvSpPr>
            <a:spLocks noChangeArrowheads="1"/>
          </p:cNvSpPr>
          <p:nvPr/>
        </p:nvSpPr>
        <p:spPr bwMode="auto">
          <a:xfrm>
            <a:off x="7077075" y="5799138"/>
            <a:ext cx="1763713" cy="333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6" name="Rectangle 150"/>
          <p:cNvSpPr>
            <a:spLocks noChangeArrowheads="1"/>
          </p:cNvSpPr>
          <p:nvPr/>
        </p:nvSpPr>
        <p:spPr bwMode="auto">
          <a:xfrm>
            <a:off x="330200" y="583565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</a:rPr>
              <a:t>Fuente</a:t>
            </a:r>
            <a:endParaRPr lang="en-US"/>
          </a:p>
        </p:txBody>
      </p:sp>
      <p:sp>
        <p:nvSpPr>
          <p:cNvPr id="4247" name="Rectangle 151"/>
          <p:cNvSpPr>
            <a:spLocks noChangeArrowheads="1"/>
          </p:cNvSpPr>
          <p:nvPr/>
        </p:nvSpPr>
        <p:spPr bwMode="auto">
          <a:xfrm>
            <a:off x="852488" y="5835650"/>
            <a:ext cx="521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: Barreix, Roca y Villela, 2004, y cálculos de los autores.</a:t>
            </a:r>
            <a:endParaRPr lang="en-US"/>
          </a:p>
        </p:txBody>
      </p:sp>
      <p:sp>
        <p:nvSpPr>
          <p:cNvPr id="4248" name="Rectangle 152"/>
          <p:cNvSpPr>
            <a:spLocks noChangeArrowheads="1"/>
          </p:cNvSpPr>
          <p:nvPr/>
        </p:nvSpPr>
        <p:spPr bwMode="auto">
          <a:xfrm>
            <a:off x="5132388" y="5835650"/>
            <a:ext cx="1285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4249" name="Rectangle 153"/>
          <p:cNvSpPr>
            <a:spLocks noChangeArrowheads="1"/>
          </p:cNvSpPr>
          <p:nvPr/>
        </p:nvSpPr>
        <p:spPr bwMode="auto">
          <a:xfrm>
            <a:off x="0" y="22860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Costo Fiscal de la Apertura Comercial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Razones para la reforma tributaria perentoria en Centro América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1440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Mejorar la Infraestructura Social (educación, salud, etc.) y Económica (Competitividad) Pública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Alcanzar sostenibilidad fiscal en países de alto endeudamiento (déficit y deuda pública)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CAFTA (plus EU y ALCA) reducirían ingresos fiscales de aranceles que deber ser sustituidos por otros 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solidFill>
                  <a:srgbClr val="CC3300"/>
                </a:solidFill>
                <a:latin typeface="Bell MT" pitchFamily="18" charset="0"/>
              </a:rPr>
              <a:t>Efecto en Impto. a la Renta de la eliminación de la exoneración de IRPJ en ZFEs (industriales, OMC)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 u="sng">
                <a:latin typeface="Bell MT" pitchFamily="18" charset="0"/>
              </a:rPr>
              <a:t>Coordinar</a:t>
            </a:r>
            <a:r>
              <a:rPr lang="es-ES" sz="2800" b="1">
                <a:latin typeface="Bell MT" pitchFamily="18" charset="0"/>
              </a:rPr>
              <a:t> regionalmente la legislación fiscal de las rentas de empresas evitando una </a:t>
            </a:r>
            <a:r>
              <a:rPr lang="es-ES" sz="2800" b="1" i="1">
                <a:latin typeface="Bell MT" pitchFamily="18" charset="0"/>
              </a:rPr>
              <a:t>race to the bottom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0" name="Text Box 304"/>
          <p:cNvSpPr txBox="1">
            <a:spLocks noChangeArrowheads="1"/>
          </p:cNvSpPr>
          <p:nvPr/>
        </p:nvSpPr>
        <p:spPr bwMode="auto">
          <a:xfrm>
            <a:off x="15843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241" name="Rectangle 305"/>
          <p:cNvSpPr>
            <a:spLocks noChangeArrowheads="1"/>
          </p:cNvSpPr>
          <p:nvPr/>
        </p:nvSpPr>
        <p:spPr bwMode="auto">
          <a:xfrm>
            <a:off x="-457200" y="0"/>
            <a:ext cx="960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Panorama de la Tributación de Renta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en Centroamérica (1)</a:t>
            </a:r>
          </a:p>
        </p:txBody>
      </p:sp>
      <p:sp>
        <p:nvSpPr>
          <p:cNvPr id="40242" name="Rectangle 306"/>
          <p:cNvSpPr>
            <a:spLocks noChangeArrowheads="1"/>
          </p:cNvSpPr>
          <p:nvPr/>
        </p:nvSpPr>
        <p:spPr bwMode="auto">
          <a:xfrm>
            <a:off x="609600" y="6477000"/>
            <a:ext cx="31543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Agosin, Barreix, Gómez Sabaini y Machado (2005)</a:t>
            </a:r>
            <a:endParaRPr lang="en-US" sz="1200"/>
          </a:p>
        </p:txBody>
      </p:sp>
      <p:pic>
        <p:nvPicPr>
          <p:cNvPr id="40527" name="Picture 5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6781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84325" y="95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-457200" y="228600"/>
            <a:ext cx="960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Panorama de la Tributación de Renta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en Centroamérica (2)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295400" y="6248400"/>
            <a:ext cx="1123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Byrne (2005)</a:t>
            </a:r>
            <a:endParaRPr lang="en-US" sz="16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Razones para la reforma tributaria perentoria en Centro América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1440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Mejorar la Infraestructura Social (educación, salud, etc.) y Económica (Competitividad) Pública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Alcanzar sostenibilidad fiscal en países de alto endeudamiento (déficit y deuda pública)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CAFTA (plus EU y ALCA) reducirían ingresos fiscales de aranceles que deber ser sustituidos por otros 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Efecto en Impto. a la Renta de la eliminación de la exoneración de IRPJ en ZFEs (industriales, OMC)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 u="sng">
                <a:solidFill>
                  <a:srgbClr val="CC3300"/>
                </a:solidFill>
                <a:latin typeface="Bell MT" pitchFamily="18" charset="0"/>
              </a:rPr>
              <a:t>Coordinar</a:t>
            </a:r>
            <a:r>
              <a:rPr lang="es-ES" sz="2800" b="1">
                <a:solidFill>
                  <a:srgbClr val="CC3300"/>
                </a:solidFill>
                <a:latin typeface="Bell MT" pitchFamily="18" charset="0"/>
              </a:rPr>
              <a:t> regionalmente la legislación fiscal de las rentas de empresas evitando una </a:t>
            </a:r>
            <a:r>
              <a:rPr lang="es-ES" sz="2800" b="1" i="1">
                <a:solidFill>
                  <a:srgbClr val="CC3300"/>
                </a:solidFill>
                <a:latin typeface="Bell MT" pitchFamily="18" charset="0"/>
              </a:rPr>
              <a:t>race to the bottom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Prioridades del BID para la  Tributación Regional (corto plazo)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296400" cy="5105400"/>
          </a:xfrm>
        </p:spPr>
        <p:txBody>
          <a:bodyPr/>
          <a:lstStyle/>
          <a:p>
            <a:pPr marL="609600" indent="-609600">
              <a:buClr>
                <a:srgbClr val="CC3300"/>
              </a:buClr>
              <a:buSzPct val="120000"/>
              <a:buFontTx/>
              <a:buAutoNum type="arabicPeriod"/>
            </a:pPr>
            <a:r>
              <a:rPr lang="en-US"/>
              <a:t>Consolidar la Unión Aduanera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Administración Aduanera “Común”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Armonización del IVA y Selectivos</a:t>
            </a:r>
          </a:p>
          <a:p>
            <a:pPr marL="609600" indent="-609600">
              <a:lnSpc>
                <a:spcPct val="45000"/>
              </a:lnSpc>
              <a:buFontTx/>
              <a:buNone/>
            </a:pPr>
            <a:endParaRPr lang="en-US"/>
          </a:p>
          <a:p>
            <a:pPr marL="609600" indent="-609600">
              <a:buClr>
                <a:srgbClr val="CC3300"/>
              </a:buClr>
              <a:buSzPct val="120000"/>
              <a:buFontTx/>
              <a:buAutoNum type="arabicPeriod" startAt="2"/>
            </a:pPr>
            <a:r>
              <a:rPr lang="en-US"/>
              <a:t>Creación Institucional de Tributación Intl’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a)</a:t>
            </a:r>
            <a:r>
              <a:rPr lang="en-US"/>
              <a:t> Acuerdo de Doble tributación e Intercambio de Información CA-EEUU</a:t>
            </a:r>
          </a:p>
          <a:p>
            <a:pPr marL="609600" indent="-609600">
              <a:buFontTx/>
              <a:buNone/>
            </a:pPr>
            <a:r>
              <a:rPr lang="en-US"/>
              <a:t>	</a:t>
            </a:r>
            <a:r>
              <a:rPr lang="en-US">
                <a:solidFill>
                  <a:schemeClr val="accent2"/>
                </a:solidFill>
              </a:rPr>
              <a:t>b)</a:t>
            </a:r>
            <a:r>
              <a:rPr lang="en-US"/>
              <a:t> Precios de Transferencia – legislación nacional compatible y “enforcement” coordinado regional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Tratado Tributario con EEUU 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y Precios de Transferencia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296400" cy="5105400"/>
          </a:xfrm>
        </p:spPr>
        <p:txBody>
          <a:bodyPr/>
          <a:lstStyle/>
          <a:p>
            <a:pPr marL="609600" indent="-609600">
              <a:buClr>
                <a:srgbClr val="CC3300"/>
              </a:buClr>
              <a:buSzPct val="120000"/>
              <a:buFontTx/>
              <a:buAutoNum type="arabicPeriod"/>
            </a:pPr>
            <a:r>
              <a:rPr lang="en-US" sz="2800"/>
              <a:t>Tratado de Doble Tributación e Información para </a:t>
            </a:r>
          </a:p>
          <a:p>
            <a:pPr marL="609600" indent="-609600">
              <a:buClr>
                <a:srgbClr val="CC3300"/>
              </a:buClr>
              <a:buSzPct val="120000"/>
              <a:buFontTx/>
              <a:buNone/>
            </a:pPr>
            <a:r>
              <a:rPr lang="en-US" sz="2800"/>
              <a:t>	favorecer la inversión (y principio de No Discriminación)</a:t>
            </a:r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i)</a:t>
            </a:r>
            <a:r>
              <a:rPr lang="en-US" sz="2800"/>
              <a:t> Seguridad Jurídica (sobre el Tax Credit), </a:t>
            </a:r>
          </a:p>
          <a:p>
            <a:pPr marL="609600" indent="-609600">
              <a:buFontTx/>
              <a:buNone/>
            </a:pPr>
            <a:r>
              <a:rPr lang="en-US" sz="2800"/>
              <a:t>	+ estabilidad y – discreciónalilidad administrativa</a:t>
            </a:r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ii) </a:t>
            </a:r>
            <a:r>
              <a:rPr lang="en-US" sz="2800"/>
              <a:t>Ventaja tributaria (deferral y en ahorro </a:t>
            </a:r>
            <a:r>
              <a:rPr lang="en-US" sz="2800" i="1"/>
              <a:t>et alter</a:t>
            </a:r>
            <a:r>
              <a:rPr lang="en-US" sz="2800"/>
              <a:t>)</a:t>
            </a:r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iii)</a:t>
            </a:r>
            <a:r>
              <a:rPr lang="en-US" sz="2800"/>
              <a:t> Intercambio de institucionalidad (e info)</a:t>
            </a:r>
          </a:p>
          <a:p>
            <a:pPr marL="609600" indent="-609600">
              <a:lnSpc>
                <a:spcPct val="45000"/>
              </a:lnSpc>
              <a:buFontTx/>
              <a:buNone/>
            </a:pPr>
            <a:endParaRPr lang="en-US" sz="2800"/>
          </a:p>
          <a:p>
            <a:pPr marL="609600" indent="-609600">
              <a:buClr>
                <a:srgbClr val="CC3300"/>
              </a:buClr>
              <a:buSzPct val="120000"/>
              <a:buFontTx/>
              <a:buAutoNum type="arabicPeriod" startAt="2"/>
            </a:pPr>
            <a:r>
              <a:rPr lang="en-US" sz="2800"/>
              <a:t>Aplicación de Precios de Transferencia</a:t>
            </a:r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i)</a:t>
            </a:r>
            <a:r>
              <a:rPr lang="en-US" sz="2800"/>
              <a:t> Buenas prácticas (OECD vs BR-VE)</a:t>
            </a:r>
          </a:p>
          <a:p>
            <a:pPr marL="609600" indent="-609600">
              <a:buFontTx/>
              <a:buNone/>
            </a:pPr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ii)</a:t>
            </a:r>
            <a:r>
              <a:rPr lang="en-US" sz="2800"/>
              <a:t> Real aplicabilidad (cooperación con ME y EEUU)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r>
              <a:rPr lang="es-ES" sz="3400" b="1">
                <a:solidFill>
                  <a:srgbClr val="0000FF"/>
                </a:solidFill>
              </a:rPr>
              <a:t>Efectos Tributarios de la Integración y Triberalización Comercial y Financiera</a:t>
            </a:r>
            <a:r>
              <a:rPr lang="es-ES" sz="36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906000" cy="4800600"/>
          </a:xfrm>
          <a:noFill/>
          <a:ln/>
        </p:spPr>
        <p:txBody>
          <a:bodyPr/>
          <a:lstStyle/>
          <a:p>
            <a:pPr marL="290513" indent="-290513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3000" b="1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en-US" sz="30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3 factores determinantes en tributación:</a:t>
            </a:r>
          </a:p>
          <a:p>
            <a:pPr marL="290513" indent="-290513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900" b="1">
                <a:cs typeface="Times New Roman" pitchFamily="18" charset="0"/>
              </a:rPr>
              <a:t>  </a:t>
            </a:r>
            <a:r>
              <a:rPr lang="en-US" sz="3000" b="1">
                <a:solidFill>
                  <a:srgbClr val="CC3300"/>
                </a:solidFill>
                <a:latin typeface="Bookman Old Style" pitchFamily="18" charset="0"/>
                <a:cs typeface="Times New Roman" pitchFamily="18" charset="0"/>
              </a:rPr>
              <a:t>1.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Tipo de Inserción Internacional</a:t>
            </a:r>
          </a:p>
          <a:p>
            <a:pPr marL="290513" indent="-290513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a.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Distribución Sectorial y Paradigma de Desarrollo</a:t>
            </a:r>
          </a:p>
          <a:p>
            <a:pPr marL="290513" indent="-290513">
              <a:lnSpc>
                <a:spcPct val="75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b.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Mobilidad del Capital Financiero y Aumento de las 	Actividades Internacionales</a:t>
            </a:r>
          </a:p>
          <a:p>
            <a:pPr marL="290513" indent="-290513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400" b="1"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en-US" sz="28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c.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Substitución de Políticas Sectoriales por Incentivos               	Tributarios y Deterioro de la Calidad del Sistemas 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</a:t>
            </a:r>
          </a:p>
          <a:p>
            <a:pPr marL="290513" indent="-290513">
              <a:lnSpc>
                <a:spcPct val="75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solidFill>
                  <a:srgbClr val="0000FF"/>
                </a:solidFill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000" b="1">
                <a:solidFill>
                  <a:srgbClr val="CC3300"/>
                </a:solidFill>
                <a:latin typeface="Bookman Old Style" pitchFamily="18" charset="0"/>
                <a:cs typeface="Times New Roman" pitchFamily="18" charset="0"/>
              </a:rPr>
              <a:t>2.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Nivel y Calidad de las Erogaciones Públicas</a:t>
            </a:r>
          </a:p>
          <a:p>
            <a:pPr marL="290513" indent="-290513">
              <a:lnSpc>
                <a:spcPct val="5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latin typeface="Bookman Old Style" pitchFamily="18" charset="0"/>
                <a:cs typeface="Times New Roman" pitchFamily="18" charset="0"/>
              </a:rPr>
              <a:t>	   </a:t>
            </a:r>
            <a:r>
              <a:rPr lang="en-US" sz="24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i)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Voz política, </a:t>
            </a:r>
            <a:r>
              <a:rPr lang="en-US" sz="24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ii)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Globalización, </a:t>
            </a:r>
            <a:r>
              <a:rPr lang="en-US" sz="24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iii)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Demografía, </a:t>
            </a:r>
          </a:p>
          <a:p>
            <a:pPr marL="290513" indent="-290513">
              <a:lnSpc>
                <a:spcPct val="5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400" b="1">
                <a:latin typeface="Bookman Old Style" pitchFamily="18" charset="0"/>
                <a:cs typeface="Times New Roman" pitchFamily="18" charset="0"/>
              </a:rPr>
              <a:t>	   </a:t>
            </a:r>
            <a:r>
              <a:rPr lang="en-US" sz="24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iv)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Mobilidad Social y </a:t>
            </a:r>
            <a:r>
              <a:rPr lang="en-US" sz="2400" b="1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v)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 Homogeneidad Etnica</a:t>
            </a:r>
            <a:endParaRPr lang="en-US" sz="2800" b="1">
              <a:latin typeface="Bookman Old Style" pitchFamily="18" charset="0"/>
              <a:cs typeface="Times New Roman" pitchFamily="18" charset="0"/>
            </a:endParaRPr>
          </a:p>
          <a:p>
            <a:pPr marL="290513" indent="-290513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 </a:t>
            </a:r>
            <a:r>
              <a:rPr lang="en-US" sz="3000" b="1">
                <a:solidFill>
                  <a:srgbClr val="CC3300"/>
                </a:solidFill>
                <a:latin typeface="Bookman Old Style" pitchFamily="18" charset="0"/>
                <a:cs typeface="Times New Roman" pitchFamily="18" charset="0"/>
              </a:rPr>
              <a:t>3.</a:t>
            </a: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Administración Tributaria en sentido</a:t>
            </a:r>
          </a:p>
          <a:p>
            <a:pPr marL="290513" indent="-290513">
              <a:lnSpc>
                <a:spcPct val="35000"/>
              </a:lnSpc>
              <a:spcBef>
                <a:spcPct val="25000"/>
              </a:spcBef>
              <a:spcAft>
                <a:spcPct val="25000"/>
              </a:spcAft>
              <a:buClr>
                <a:srgbClr val="FF3300"/>
              </a:buClr>
              <a:buSzPct val="120000"/>
              <a:buFont typeface="Wingdings" pitchFamily="2" charset="2"/>
              <a:buNone/>
              <a:tabLst>
                <a:tab pos="290513" algn="l"/>
                <a:tab pos="793750" algn="l"/>
              </a:tabLst>
            </a:pPr>
            <a:r>
              <a:rPr lang="en-US" sz="2800" b="1">
                <a:latin typeface="Bookman Old Style" pitchFamily="18" charset="0"/>
                <a:cs typeface="Times New Roman" pitchFamily="18" charset="0"/>
              </a:rPr>
              <a:t>      amplio </a:t>
            </a:r>
            <a:r>
              <a:rPr lang="en-US" sz="2400" b="1">
                <a:latin typeface="Bookman Old Style" pitchFamily="18" charset="0"/>
                <a:cs typeface="Times New Roman" pitchFamily="18" charset="0"/>
              </a:rPr>
              <a:t>(DGI, Aduanas, Justicia, Registros, etc)</a:t>
            </a:r>
            <a:endParaRPr lang="pt-BR" sz="2800" b="1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601200" cy="685800"/>
          </a:xfrm>
        </p:spPr>
        <p:txBody>
          <a:bodyPr/>
          <a:lstStyle/>
          <a:p>
            <a:r>
              <a:rPr lang="es-ES" sz="3600" b="1">
                <a:solidFill>
                  <a:srgbClr val="0000FF"/>
                </a:solidFill>
              </a:rPr>
              <a:t>El IVA en la Comunidad Andina, </a:t>
            </a:r>
            <a:br>
              <a:rPr lang="es-ES" sz="3600" b="1">
                <a:solidFill>
                  <a:srgbClr val="0000FF"/>
                </a:solidFill>
              </a:rPr>
            </a:br>
            <a:r>
              <a:rPr lang="es-ES" sz="3600" b="1">
                <a:solidFill>
                  <a:srgbClr val="0000FF"/>
                </a:solidFill>
              </a:rPr>
              <a:t>ingreso fiscal e impacto distributivo</a:t>
            </a:r>
            <a:endParaRPr lang="es-ES" sz="3200" b="1">
              <a:solidFill>
                <a:srgbClr val="0000FF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371600"/>
            <a:ext cx="8955087" cy="914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s-ES" sz="2400" b="1">
                <a:solidFill>
                  <a:srgbClr val="333300"/>
                </a:solidFill>
              </a:rPr>
              <a:t>Privó la Neutralidad y Administración sobre Equidad y Eficiencia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sz="1800" b="1">
                <a:solidFill>
                  <a:srgbClr val="333300"/>
                </a:solidFill>
              </a:rPr>
              <a:t>Consumo progresivo (Mejor gasto)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447800" y="4876800"/>
          <a:ext cx="5791200" cy="1752600"/>
        </p:xfrm>
        <a:graphic>
          <a:graphicData uri="http://schemas.openxmlformats.org/presentationml/2006/ole">
            <p:oleObj spid="_x0000_s32772" name="Worksheet" r:id="rId3" imgW="2953207" imgH="1552956" progId="Excel.Sheet.8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838200" y="2438400"/>
          <a:ext cx="7772400" cy="2133600"/>
        </p:xfrm>
        <a:graphic>
          <a:graphicData uri="http://schemas.openxmlformats.org/presentationml/2006/ole">
            <p:oleObj spid="_x0000_s32773" name="Worksheet" r:id="rId4" imgW="4486656" imgH="115275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848600" cy="990600"/>
          </a:xfrm>
        </p:spPr>
        <p:txBody>
          <a:bodyPr/>
          <a:lstStyle/>
          <a:p>
            <a:r>
              <a:rPr lang="es-ES" sz="3200" b="1">
                <a:solidFill>
                  <a:srgbClr val="0000FF"/>
                </a:solidFill>
              </a:rPr>
              <a:t>Principales características de la armonización del IVA Andino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6488" cy="54864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s-ES" sz="2000"/>
          </a:p>
          <a:p>
            <a:pPr>
              <a:spcBef>
                <a:spcPct val="0"/>
              </a:spcBef>
            </a:pPr>
            <a:r>
              <a:rPr lang="es-ES" sz="2200"/>
              <a:t>Tradicional IVA, basado en consumo, principio destino (aduanas aún en sitio), método factura crédito, y definición (exclusiva) a nivel nacional.</a:t>
            </a:r>
          </a:p>
          <a:p>
            <a:pPr>
              <a:spcBef>
                <a:spcPct val="0"/>
              </a:spcBef>
            </a:pPr>
            <a:endParaRPr lang="es-ES" sz="2200"/>
          </a:p>
          <a:p>
            <a:pPr>
              <a:spcBef>
                <a:spcPct val="0"/>
              </a:spcBef>
            </a:pPr>
            <a:r>
              <a:rPr lang="es-ES" sz="2200"/>
              <a:t>Armonización tributaria a través de </a:t>
            </a:r>
            <a:r>
              <a:rPr lang="es-ES" sz="2200" u="sng"/>
              <a:t>Base</a:t>
            </a:r>
            <a:r>
              <a:rPr lang="es-ES" sz="2200"/>
              <a:t> (y principio de NO discriminación):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200"/>
              <a:t>	Exenciones desmanteladas reducidas solo a </a:t>
            </a:r>
            <a:r>
              <a:rPr lang="es-ES" sz="2200" b="1"/>
              <a:t>cuatro</a:t>
            </a:r>
            <a:r>
              <a:rPr lang="es-ES" sz="2200"/>
              <a:t> - educación y servicios de salud, intermediación financiera, y transporte urbano de pasajeros público – sobre externalidades positivas, administrativa, y sobre base equitativa, respectivamente (todos los países afectados)</a:t>
            </a:r>
          </a:p>
          <a:p>
            <a:pPr>
              <a:spcBef>
                <a:spcPct val="0"/>
              </a:spcBef>
            </a:pPr>
            <a:endParaRPr lang="es-ES" sz="2200"/>
          </a:p>
          <a:p>
            <a:pPr>
              <a:spcBef>
                <a:spcPct val="0"/>
              </a:spcBef>
            </a:pPr>
            <a:r>
              <a:rPr lang="es-ES" sz="2200"/>
              <a:t>Independia fiscal dada por </a:t>
            </a:r>
            <a:r>
              <a:rPr lang="es-ES" sz="2200" u="sng"/>
              <a:t>Tasas</a:t>
            </a:r>
            <a:r>
              <a:rPr lang="es-ES" sz="2200"/>
              <a:t> (emergencia fiscal regulada):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sz="2200"/>
              <a:t>	a) máximo dos tasas (reducida a no más de 30% menos que general) para </a:t>
            </a:r>
            <a:r>
              <a:rPr lang="es-ES" sz="2200" i="1"/>
              <a:t>consideraciones administrativas (cadena IVA con bajo costos de C &amp; C)</a:t>
            </a:r>
            <a:r>
              <a:rPr lang="es-ES" sz="2200"/>
              <a:t>; b) estándar no más alto que 19%; y c) tasa cero para exportadores para asegurar competitividad.</a:t>
            </a:r>
          </a:p>
          <a:p>
            <a:pPr>
              <a:spcBef>
                <a:spcPct val="0"/>
              </a:spcBef>
            </a:pPr>
            <a:endParaRPr lang="es-E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endParaRPr lang="es-ES" sz="2000"/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s-ES" sz="2300"/>
              <a:t>Armonización en transacciones de </a:t>
            </a:r>
            <a:r>
              <a:rPr lang="es-ES" sz="2300" u="sng"/>
              <a:t>frontera</a:t>
            </a:r>
            <a:r>
              <a:rPr lang="es-ES" sz="2300"/>
              <a:t> en:</a:t>
            </a:r>
          </a:p>
          <a:p>
            <a:pPr marL="342900" indent="-342900">
              <a:lnSpc>
                <a:spcPct val="90000"/>
              </a:lnSpc>
            </a:pPr>
            <a:r>
              <a:rPr lang="es-ES" sz="2300"/>
              <a:t>	i) Transporte de carga (tasa-cero) y pasajeros (pago en origen en pasajeros), ii) servicios (principio de destino y tasa cero para exportación) ; iii) Fusiones y adquisiciones; y iv) posibles acuerdos para ajustes en áreas fronterizas.</a:t>
            </a:r>
          </a:p>
          <a:p>
            <a:pPr marL="342900" indent="-342900">
              <a:lnSpc>
                <a:spcPct val="90000"/>
              </a:lnSpc>
            </a:pPr>
            <a:endParaRPr lang="es-ES" sz="2300"/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s-ES" sz="2300" u="sng"/>
              <a:t>Mejores prácticas</a:t>
            </a:r>
            <a:r>
              <a:rPr lang="es-ES" sz="2300"/>
              <a:t> administrativas (y armonización): </a:t>
            </a:r>
          </a:p>
          <a:p>
            <a:pPr marL="342900" indent="-342900">
              <a:lnSpc>
                <a:spcPct val="90000"/>
              </a:lnSpc>
            </a:pPr>
            <a:r>
              <a:rPr lang="es-ES" sz="2300"/>
              <a:t>	a) lenguaje común, b) acuerdos de reglas de facturación; c) mecanismos de retención; d) procesos de apelación y formulación; e) protección de derechos de contribuyentes (Devolución de IVA a exportaciones, proceso de importación, etc); y f) Consulta sobre SMEs (threshold) regímenes.</a:t>
            </a:r>
          </a:p>
          <a:p>
            <a:pPr marL="342900" indent="-342900">
              <a:lnSpc>
                <a:spcPct val="90000"/>
              </a:lnSpc>
              <a:buFontTx/>
              <a:buChar char="•"/>
            </a:pPr>
            <a:endParaRPr lang="es-ES" sz="2300"/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s-ES" sz="2300" u="sng"/>
              <a:t>Reglas de transición</a:t>
            </a:r>
            <a:r>
              <a:rPr lang="es-ES" sz="2300"/>
              <a:t> diferentes para conceptos diferentes pero requiere para </a:t>
            </a:r>
            <a:r>
              <a:rPr lang="es-ES" sz="2300" u="sng"/>
              <a:t>todos</a:t>
            </a:r>
            <a:r>
              <a:rPr lang="es-ES" sz="2300"/>
              <a:t> los miembros en no más de </a:t>
            </a:r>
            <a:r>
              <a:rPr lang="es-ES" sz="2300" u="sng"/>
              <a:t>10 años.</a:t>
            </a:r>
          </a:p>
          <a:p>
            <a:pPr marL="342900" indent="-342900">
              <a:lnSpc>
                <a:spcPct val="90000"/>
              </a:lnSpc>
              <a:buFontTx/>
              <a:buChar char="•"/>
            </a:pPr>
            <a:endParaRPr lang="es-ES" sz="230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914400" y="152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S" sz="3200" b="1">
                <a:solidFill>
                  <a:srgbClr val="0000FF"/>
                </a:solidFill>
              </a:rPr>
              <a:t>Principales características de la armonización del IVA Andino </a:t>
            </a:r>
            <a:r>
              <a:rPr lang="en-US" sz="3000" b="1">
                <a:solidFill>
                  <a:srgbClr val="0000FF"/>
                </a:solidFill>
              </a:rPr>
              <a:t>(2)</a:t>
            </a:r>
            <a:endParaRPr lang="es-ES" sz="30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52400" y="12954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es-ES"/>
              <a:t>Necesidad de compromiso de autoridades de alto nivel políticas y calidad técnica para </a:t>
            </a:r>
            <a:r>
              <a:rPr lang="es-ES" u="sng"/>
              <a:t>objetivos de largo plazo</a:t>
            </a:r>
            <a:r>
              <a:rPr lang="es-ES"/>
              <a:t>: a) integración económica, y b) mejoramiento de la propia estructura fiscal </a:t>
            </a:r>
            <a:r>
              <a:rPr lang="es-ES" sz="2000"/>
              <a:t>(presión de colegas e interés propio) </a:t>
            </a:r>
          </a:p>
          <a:p>
            <a:pPr marL="609600" indent="-609600"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es-ES"/>
              <a:t>Emparejar institución política (SG-CAN) con una financiera (BID) como </a:t>
            </a:r>
            <a:r>
              <a:rPr lang="es-ES" u="sng"/>
              <a:t>broker honesto</a:t>
            </a:r>
            <a:r>
              <a:rPr lang="es-ES"/>
              <a:t> </a:t>
            </a:r>
            <a:r>
              <a:rPr lang="es-ES" sz="2000"/>
              <a:t>(no condicionalidad): I) provee Reporte Base, y II) Fijar una clara agenda y reglas de negociaci</a:t>
            </a:r>
            <a:r>
              <a:rPr lang="en-US" sz="2000"/>
              <a:t>ón</a:t>
            </a:r>
            <a:r>
              <a:rPr lang="es-ES" sz="2000"/>
              <a:t>.</a:t>
            </a:r>
          </a:p>
          <a:p>
            <a:pPr marL="609600" indent="-609600"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es-ES"/>
              <a:t>Envolver ambos: política (M. de Finanzas) y administración fiscal</a:t>
            </a:r>
          </a:p>
          <a:p>
            <a:pPr marL="609600" indent="-609600"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es-ES"/>
              <a:t>Aspirar las </a:t>
            </a:r>
            <a:r>
              <a:rPr lang="es-ES" u="sng"/>
              <a:t>mejores prácticas</a:t>
            </a:r>
            <a:r>
              <a:rPr lang="es-ES"/>
              <a:t> </a:t>
            </a:r>
            <a:r>
              <a:rPr lang="es-ES" sz="2000"/>
              <a:t>(pero evitar “purism” y “de minimis”, “chauvinismo” alienado)</a:t>
            </a:r>
          </a:p>
          <a:p>
            <a:pPr marL="609600" indent="-609600"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es-ES"/>
              <a:t>Fomentar </a:t>
            </a:r>
            <a:r>
              <a:rPr lang="es-ES" i="1"/>
              <a:t>affectio societatis</a:t>
            </a:r>
            <a:r>
              <a:rPr lang="es-ES"/>
              <a:t>: a) Intercambio de experiencias y conocimientos (</a:t>
            </a:r>
            <a:r>
              <a:rPr lang="es-ES" i="1"/>
              <a:t>esprit de corps</a:t>
            </a:r>
            <a:r>
              <a:rPr lang="es-ES"/>
              <a:t>); b) cooperación para futuros acuerdos e información fiscal; y c) Búsqueda mutua y apoyo a mejores prácticas.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endParaRPr lang="es-ES" sz="20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52400" y="1524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s-ES" sz="3200" b="1">
                <a:solidFill>
                  <a:srgbClr val="0000FF"/>
                </a:solidFill>
              </a:rPr>
              <a:t>Proceso de Negociación y Lecciones Aprendidas</a:t>
            </a:r>
            <a:br>
              <a:rPr lang="es-ES" sz="3200" b="1">
                <a:solidFill>
                  <a:srgbClr val="0000FF"/>
                </a:solidFill>
              </a:rPr>
            </a:br>
            <a:r>
              <a:rPr lang="es-ES" sz="3200" b="1">
                <a:solidFill>
                  <a:srgbClr val="0000FF"/>
                </a:solidFill>
              </a:rPr>
              <a:t>en la Armonización del IVA Andino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7924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3500" b="1">
                <a:latin typeface="High Tower Text" pitchFamily="18" charset="0"/>
              </a:rPr>
              <a:t>Banco Interamericano de Desarrollo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7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SITUACIÓN  DE LA TRIBUTACIÓN</a:t>
            </a:r>
          </a:p>
          <a:p>
            <a:pPr algn="ctr"/>
            <a:r>
              <a:rPr lang="en-US" sz="37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EN CENTROAMÉRICA </a:t>
            </a:r>
          </a:p>
          <a:p>
            <a:pPr algn="ctr"/>
            <a:r>
              <a:rPr lang="en-US" sz="33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Y </a:t>
            </a:r>
          </a:p>
          <a:p>
            <a:pPr algn="ctr"/>
            <a:r>
              <a:rPr lang="en-US" sz="31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LA ARMONIZACION DEL IVA </a:t>
            </a:r>
          </a:p>
          <a:p>
            <a:pPr algn="ctr"/>
            <a:r>
              <a:rPr lang="en-US" sz="3100" b="1">
                <a:solidFill>
                  <a:srgbClr val="0000FF"/>
                </a:solidFill>
                <a:latin typeface="High Tower Text" pitchFamily="18" charset="0"/>
                <a:cs typeface="Times New Roman" pitchFamily="18" charset="0"/>
              </a:rPr>
              <a:t>EN LOS PAISES ANDINOS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5867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 b="1">
                <a:latin typeface="High Tower Text" pitchFamily="18" charset="0"/>
                <a:cs typeface="Times New Roman" pitchFamily="18" charset="0"/>
              </a:rPr>
              <a:t>Diálogo Subregional de Política</a:t>
            </a:r>
          </a:p>
          <a:p>
            <a:pPr algn="ctr"/>
            <a:r>
              <a:rPr lang="pt-BR" sz="2200" b="1">
                <a:latin typeface="High Tower Text" pitchFamily="18" charset="0"/>
                <a:cs typeface="Times New Roman" pitchFamily="18" charset="0"/>
              </a:rPr>
              <a:t>San Salvador, Junio 2005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191000" y="50292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latin typeface="High Tower Text" pitchFamily="18" charset="0"/>
              </a:rPr>
              <a:t>Luiz Villela y Alberto Barreix</a:t>
            </a:r>
          </a:p>
        </p:txBody>
      </p:sp>
      <p:pic>
        <p:nvPicPr>
          <p:cNvPr id="54278" name="Picture 6" descr="IDB logo COLOR ILLUS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Razones para la reforma tributaria perentoria en Centro América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1440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solidFill>
                  <a:srgbClr val="CC3300"/>
                </a:solidFill>
                <a:latin typeface="Bell MT" pitchFamily="18" charset="0"/>
              </a:rPr>
              <a:t>Mejorar la Infraestructura Social (educación, salud, etc.) y Económica (Competitividad) Pública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Alcanzar sostenibilidad fiscal en países de alto endeudamiento (déficit y deuda pública)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CAFTA (plus EU y ALCA) reducirían ingresos fiscales de aranceles que deber ser sustituidos por otros 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Efecto en Impto. a la Renta de la eliminación de la exoneración de IRPJ en ZFEs (industriales, OMC)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 u="sng">
                <a:latin typeface="Bell MT" pitchFamily="18" charset="0"/>
              </a:rPr>
              <a:t>Coordinar</a:t>
            </a:r>
            <a:r>
              <a:rPr lang="es-ES" sz="2800" b="1">
                <a:latin typeface="Bell MT" pitchFamily="18" charset="0"/>
              </a:rPr>
              <a:t> regionalmente la legislación fiscal de las rentas de empresas evitando una </a:t>
            </a:r>
            <a:r>
              <a:rPr lang="es-ES" sz="2800" b="1" i="1">
                <a:latin typeface="Bell MT" pitchFamily="18" charset="0"/>
              </a:rPr>
              <a:t>race to the bottom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Evolución Positiva de la Recaudación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962025" y="855663"/>
            <a:ext cx="6505575" cy="4370387"/>
            <a:chOff x="606" y="539"/>
            <a:chExt cx="4098" cy="2753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390" y="53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2943" y="539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1086" y="686"/>
              <a:ext cx="297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Recaudación tributaria en Centroamérica, esperada y </a:t>
              </a:r>
              <a:endParaRPr lang="en-US"/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4282" y="68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608" y="833"/>
              <a:ext cx="197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observada, fines de los años noventa</a:t>
              </a:r>
              <a:endParaRPr lang="en-US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725" y="833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2095" y="981"/>
              <a:ext cx="10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(Porcentaje del PIB)</a:t>
              </a:r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3238" y="981"/>
              <a:ext cx="8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2666" y="1128"/>
              <a:ext cx="8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606" y="1319"/>
              <a:ext cx="4098" cy="197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976" y="1406"/>
              <a:ext cx="61" cy="1493"/>
            </a:xfrm>
            <a:custGeom>
              <a:avLst/>
              <a:gdLst/>
              <a:ahLst/>
              <a:cxnLst>
                <a:cxn ang="0">
                  <a:pos x="0" y="1493"/>
                </a:cxn>
                <a:cxn ang="0">
                  <a:pos x="61" y="1452"/>
                </a:cxn>
                <a:cxn ang="0">
                  <a:pos x="61" y="0"/>
                </a:cxn>
                <a:cxn ang="0">
                  <a:pos x="0" y="41"/>
                </a:cxn>
                <a:cxn ang="0">
                  <a:pos x="0" y="1493"/>
                </a:cxn>
              </a:cxnLst>
              <a:rect l="0" t="0" r="r" b="b"/>
              <a:pathLst>
                <a:path w="61" h="1493">
                  <a:moveTo>
                    <a:pt x="0" y="1493"/>
                  </a:moveTo>
                  <a:lnTo>
                    <a:pt x="61" y="1452"/>
                  </a:lnTo>
                  <a:lnTo>
                    <a:pt x="61" y="0"/>
                  </a:lnTo>
                  <a:lnTo>
                    <a:pt x="0" y="41"/>
                  </a:lnTo>
                  <a:lnTo>
                    <a:pt x="0" y="149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>
              <a:off x="976" y="2858"/>
              <a:ext cx="3533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472" y="41"/>
                </a:cxn>
                <a:cxn ang="0">
                  <a:pos x="3533" y="0"/>
                </a:cxn>
                <a:cxn ang="0">
                  <a:pos x="61" y="0"/>
                </a:cxn>
                <a:cxn ang="0">
                  <a:pos x="0" y="41"/>
                </a:cxn>
              </a:cxnLst>
              <a:rect l="0" t="0" r="r" b="b"/>
              <a:pathLst>
                <a:path w="3533" h="41">
                  <a:moveTo>
                    <a:pt x="0" y="41"/>
                  </a:moveTo>
                  <a:lnTo>
                    <a:pt x="3472" y="41"/>
                  </a:lnTo>
                  <a:lnTo>
                    <a:pt x="3533" y="0"/>
                  </a:lnTo>
                  <a:lnTo>
                    <a:pt x="61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037" y="1406"/>
              <a:ext cx="3472" cy="1452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Freeform 16"/>
            <p:cNvSpPr>
              <a:spLocks/>
            </p:cNvSpPr>
            <p:nvPr/>
          </p:nvSpPr>
          <p:spPr bwMode="auto">
            <a:xfrm>
              <a:off x="976" y="1406"/>
              <a:ext cx="61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2" y="568"/>
                </a:cxn>
                <a:cxn ang="0">
                  <a:pos x="22" y="0"/>
                </a:cxn>
              </a:cxnLst>
              <a:rect l="0" t="0" r="r" b="b"/>
              <a:pathLst>
                <a:path w="22" h="584">
                  <a:moveTo>
                    <a:pt x="0" y="584"/>
                  </a:moveTo>
                  <a:lnTo>
                    <a:pt x="22" y="568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Freeform 17"/>
            <p:cNvSpPr>
              <a:spLocks/>
            </p:cNvSpPr>
            <p:nvPr/>
          </p:nvSpPr>
          <p:spPr bwMode="auto">
            <a:xfrm>
              <a:off x="1670" y="1406"/>
              <a:ext cx="61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2" y="568"/>
                </a:cxn>
                <a:cxn ang="0">
                  <a:pos x="22" y="0"/>
                </a:cxn>
              </a:cxnLst>
              <a:rect l="0" t="0" r="r" b="b"/>
              <a:pathLst>
                <a:path w="22" h="584">
                  <a:moveTo>
                    <a:pt x="0" y="584"/>
                  </a:moveTo>
                  <a:lnTo>
                    <a:pt x="22" y="568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Freeform 18"/>
            <p:cNvSpPr>
              <a:spLocks/>
            </p:cNvSpPr>
            <p:nvPr/>
          </p:nvSpPr>
          <p:spPr bwMode="auto">
            <a:xfrm>
              <a:off x="2367" y="1406"/>
              <a:ext cx="57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1" y="568"/>
                </a:cxn>
                <a:cxn ang="0">
                  <a:pos x="21" y="0"/>
                </a:cxn>
              </a:cxnLst>
              <a:rect l="0" t="0" r="r" b="b"/>
              <a:pathLst>
                <a:path w="21" h="584">
                  <a:moveTo>
                    <a:pt x="0" y="584"/>
                  </a:moveTo>
                  <a:lnTo>
                    <a:pt x="21" y="568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>
              <a:off x="3061" y="1406"/>
              <a:ext cx="57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1" y="568"/>
                </a:cxn>
                <a:cxn ang="0">
                  <a:pos x="21" y="0"/>
                </a:cxn>
              </a:cxnLst>
              <a:rect l="0" t="0" r="r" b="b"/>
              <a:pathLst>
                <a:path w="21" h="584">
                  <a:moveTo>
                    <a:pt x="0" y="584"/>
                  </a:moveTo>
                  <a:lnTo>
                    <a:pt x="21" y="568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Freeform 20"/>
            <p:cNvSpPr>
              <a:spLocks/>
            </p:cNvSpPr>
            <p:nvPr/>
          </p:nvSpPr>
          <p:spPr bwMode="auto">
            <a:xfrm>
              <a:off x="3755" y="1406"/>
              <a:ext cx="60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2" y="568"/>
                </a:cxn>
                <a:cxn ang="0">
                  <a:pos x="22" y="0"/>
                </a:cxn>
              </a:cxnLst>
              <a:rect l="0" t="0" r="r" b="b"/>
              <a:pathLst>
                <a:path w="22" h="584">
                  <a:moveTo>
                    <a:pt x="0" y="584"/>
                  </a:moveTo>
                  <a:lnTo>
                    <a:pt x="22" y="568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auto">
            <a:xfrm>
              <a:off x="4448" y="1406"/>
              <a:ext cx="61" cy="1493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22" y="568"/>
                </a:cxn>
                <a:cxn ang="0">
                  <a:pos x="22" y="0"/>
                </a:cxn>
              </a:cxnLst>
              <a:rect l="0" t="0" r="r" b="b"/>
              <a:pathLst>
                <a:path w="22" h="584">
                  <a:moveTo>
                    <a:pt x="0" y="584"/>
                  </a:moveTo>
                  <a:lnTo>
                    <a:pt x="22" y="568"/>
                  </a:lnTo>
                  <a:lnTo>
                    <a:pt x="2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auto">
            <a:xfrm>
              <a:off x="976" y="1406"/>
              <a:ext cx="61" cy="149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0" y="41"/>
                </a:cxn>
                <a:cxn ang="0">
                  <a:pos x="0" y="1493"/>
                </a:cxn>
                <a:cxn ang="0">
                  <a:pos x="61" y="1452"/>
                </a:cxn>
                <a:cxn ang="0">
                  <a:pos x="61" y="0"/>
                </a:cxn>
              </a:cxnLst>
              <a:rect l="0" t="0" r="r" b="b"/>
              <a:pathLst>
                <a:path w="61" h="1493">
                  <a:moveTo>
                    <a:pt x="61" y="0"/>
                  </a:moveTo>
                  <a:lnTo>
                    <a:pt x="0" y="41"/>
                  </a:lnTo>
                  <a:lnTo>
                    <a:pt x="0" y="1493"/>
                  </a:lnTo>
                  <a:lnTo>
                    <a:pt x="61" y="1452"/>
                  </a:lnTo>
                  <a:lnTo>
                    <a:pt x="61" y="0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976" y="2858"/>
              <a:ext cx="3533" cy="41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3472" y="41"/>
                </a:cxn>
                <a:cxn ang="0">
                  <a:pos x="3533" y="0"/>
                </a:cxn>
                <a:cxn ang="0">
                  <a:pos x="61" y="0"/>
                </a:cxn>
                <a:cxn ang="0">
                  <a:pos x="0" y="41"/>
                </a:cxn>
              </a:cxnLst>
              <a:rect l="0" t="0" r="r" b="b"/>
              <a:pathLst>
                <a:path w="3533" h="41">
                  <a:moveTo>
                    <a:pt x="0" y="41"/>
                  </a:moveTo>
                  <a:lnTo>
                    <a:pt x="3472" y="41"/>
                  </a:lnTo>
                  <a:lnTo>
                    <a:pt x="3533" y="0"/>
                  </a:lnTo>
                  <a:lnTo>
                    <a:pt x="61" y="0"/>
                  </a:lnTo>
                  <a:lnTo>
                    <a:pt x="0" y="41"/>
                  </a:lnTo>
                  <a:close/>
                </a:path>
              </a:pathLst>
            </a:cu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037" y="1406"/>
              <a:ext cx="3472" cy="1452"/>
            </a:xfrm>
            <a:prstGeom prst="rect">
              <a:avLst/>
            </a:prstGeom>
            <a:noFill/>
            <a:ln w="17463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996" y="2756"/>
              <a:ext cx="205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996" y="2758"/>
              <a:ext cx="205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996" y="2763"/>
              <a:ext cx="205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996" y="2766"/>
              <a:ext cx="205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996" y="2768"/>
              <a:ext cx="205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996" y="2773"/>
              <a:ext cx="205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Freeform 31"/>
            <p:cNvSpPr>
              <a:spLocks/>
            </p:cNvSpPr>
            <p:nvPr/>
          </p:nvSpPr>
          <p:spPr bwMode="auto">
            <a:xfrm>
              <a:off x="996" y="2756"/>
              <a:ext cx="203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81" y="17"/>
                </a:cxn>
                <a:cxn ang="0">
                  <a:pos x="203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3" h="17">
                  <a:moveTo>
                    <a:pt x="0" y="17"/>
                  </a:moveTo>
                  <a:lnTo>
                    <a:pt x="181" y="17"/>
                  </a:lnTo>
                  <a:lnTo>
                    <a:pt x="203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23232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auto">
            <a:xfrm>
              <a:off x="996" y="2756"/>
              <a:ext cx="203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81" y="17"/>
                </a:cxn>
                <a:cxn ang="0">
                  <a:pos x="203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3" h="17">
                  <a:moveTo>
                    <a:pt x="0" y="17"/>
                  </a:moveTo>
                  <a:lnTo>
                    <a:pt x="181" y="17"/>
                  </a:lnTo>
                  <a:lnTo>
                    <a:pt x="203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auto">
            <a:xfrm>
              <a:off x="996" y="2756"/>
              <a:ext cx="205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Rectangle 34"/>
            <p:cNvSpPr>
              <a:spLocks noChangeArrowheads="1"/>
            </p:cNvSpPr>
            <p:nvPr/>
          </p:nvSpPr>
          <p:spPr bwMode="auto">
            <a:xfrm>
              <a:off x="996" y="2758"/>
              <a:ext cx="205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996" y="2763"/>
              <a:ext cx="205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996" y="2766"/>
              <a:ext cx="205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996" y="2768"/>
              <a:ext cx="205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Rectangle 38"/>
            <p:cNvSpPr>
              <a:spLocks noChangeArrowheads="1"/>
            </p:cNvSpPr>
            <p:nvPr/>
          </p:nvSpPr>
          <p:spPr bwMode="auto">
            <a:xfrm>
              <a:off x="996" y="2773"/>
              <a:ext cx="205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Freeform 39"/>
            <p:cNvSpPr>
              <a:spLocks/>
            </p:cNvSpPr>
            <p:nvPr/>
          </p:nvSpPr>
          <p:spPr bwMode="auto">
            <a:xfrm>
              <a:off x="996" y="2756"/>
              <a:ext cx="203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81" y="17"/>
                </a:cxn>
                <a:cxn ang="0">
                  <a:pos x="203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3" h="17">
                  <a:moveTo>
                    <a:pt x="0" y="17"/>
                  </a:moveTo>
                  <a:lnTo>
                    <a:pt x="181" y="17"/>
                  </a:lnTo>
                  <a:lnTo>
                    <a:pt x="203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Rectangle 40"/>
            <p:cNvSpPr>
              <a:spLocks noChangeArrowheads="1"/>
            </p:cNvSpPr>
            <p:nvPr/>
          </p:nvSpPr>
          <p:spPr bwMode="auto">
            <a:xfrm>
              <a:off x="996" y="2773"/>
              <a:ext cx="181" cy="6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996" y="2779"/>
              <a:ext cx="181" cy="2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Rectangle 42"/>
            <p:cNvSpPr>
              <a:spLocks noChangeArrowheads="1"/>
            </p:cNvSpPr>
            <p:nvPr/>
          </p:nvSpPr>
          <p:spPr bwMode="auto">
            <a:xfrm>
              <a:off x="996" y="2781"/>
              <a:ext cx="181" cy="5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Rectangle 43"/>
            <p:cNvSpPr>
              <a:spLocks noChangeArrowheads="1"/>
            </p:cNvSpPr>
            <p:nvPr/>
          </p:nvSpPr>
          <p:spPr bwMode="auto">
            <a:xfrm>
              <a:off x="996" y="2786"/>
              <a:ext cx="181" cy="3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Rectangle 44"/>
            <p:cNvSpPr>
              <a:spLocks noChangeArrowheads="1"/>
            </p:cNvSpPr>
            <p:nvPr/>
          </p:nvSpPr>
          <p:spPr bwMode="auto">
            <a:xfrm>
              <a:off x="996" y="2789"/>
              <a:ext cx="181" cy="5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996" y="2794"/>
              <a:ext cx="181" cy="2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996" y="2796"/>
              <a:ext cx="181" cy="6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996" y="2802"/>
              <a:ext cx="181" cy="2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Rectangle 48"/>
            <p:cNvSpPr>
              <a:spLocks noChangeArrowheads="1"/>
            </p:cNvSpPr>
            <p:nvPr/>
          </p:nvSpPr>
          <p:spPr bwMode="auto">
            <a:xfrm>
              <a:off x="996" y="2804"/>
              <a:ext cx="181" cy="5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Rectangle 49"/>
            <p:cNvSpPr>
              <a:spLocks noChangeArrowheads="1"/>
            </p:cNvSpPr>
            <p:nvPr/>
          </p:nvSpPr>
          <p:spPr bwMode="auto">
            <a:xfrm>
              <a:off x="996" y="2809"/>
              <a:ext cx="181" cy="5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Rectangle 50"/>
            <p:cNvSpPr>
              <a:spLocks noChangeArrowheads="1"/>
            </p:cNvSpPr>
            <p:nvPr/>
          </p:nvSpPr>
          <p:spPr bwMode="auto">
            <a:xfrm>
              <a:off x="996" y="2814"/>
              <a:ext cx="181" cy="3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Rectangle 51"/>
            <p:cNvSpPr>
              <a:spLocks noChangeArrowheads="1"/>
            </p:cNvSpPr>
            <p:nvPr/>
          </p:nvSpPr>
          <p:spPr bwMode="auto">
            <a:xfrm>
              <a:off x="996" y="2817"/>
              <a:ext cx="181" cy="5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Rectangle 52"/>
            <p:cNvSpPr>
              <a:spLocks noChangeArrowheads="1"/>
            </p:cNvSpPr>
            <p:nvPr/>
          </p:nvSpPr>
          <p:spPr bwMode="auto">
            <a:xfrm>
              <a:off x="996" y="2822"/>
              <a:ext cx="181" cy="3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Rectangle 53"/>
            <p:cNvSpPr>
              <a:spLocks noChangeArrowheads="1"/>
            </p:cNvSpPr>
            <p:nvPr/>
          </p:nvSpPr>
          <p:spPr bwMode="auto">
            <a:xfrm>
              <a:off x="996" y="2825"/>
              <a:ext cx="181" cy="5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Rectangle 54"/>
            <p:cNvSpPr>
              <a:spLocks noChangeArrowheads="1"/>
            </p:cNvSpPr>
            <p:nvPr/>
          </p:nvSpPr>
          <p:spPr bwMode="auto">
            <a:xfrm>
              <a:off x="996" y="2830"/>
              <a:ext cx="181" cy="2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Rectangle 55"/>
            <p:cNvSpPr>
              <a:spLocks noChangeArrowheads="1"/>
            </p:cNvSpPr>
            <p:nvPr/>
          </p:nvSpPr>
          <p:spPr bwMode="auto">
            <a:xfrm>
              <a:off x="996" y="2832"/>
              <a:ext cx="181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6" name="Rectangle 56"/>
            <p:cNvSpPr>
              <a:spLocks noChangeArrowheads="1"/>
            </p:cNvSpPr>
            <p:nvPr/>
          </p:nvSpPr>
          <p:spPr bwMode="auto">
            <a:xfrm>
              <a:off x="996" y="2773"/>
              <a:ext cx="181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7" name="Rectangle 57"/>
            <p:cNvSpPr>
              <a:spLocks noChangeArrowheads="1"/>
            </p:cNvSpPr>
            <p:nvPr/>
          </p:nvSpPr>
          <p:spPr bwMode="auto">
            <a:xfrm>
              <a:off x="1177" y="2756"/>
              <a:ext cx="24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Rectangle 58"/>
            <p:cNvSpPr>
              <a:spLocks noChangeArrowheads="1"/>
            </p:cNvSpPr>
            <p:nvPr/>
          </p:nvSpPr>
          <p:spPr bwMode="auto">
            <a:xfrm>
              <a:off x="1177" y="2758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99" name="Rectangle 59"/>
            <p:cNvSpPr>
              <a:spLocks noChangeArrowheads="1"/>
            </p:cNvSpPr>
            <p:nvPr/>
          </p:nvSpPr>
          <p:spPr bwMode="auto">
            <a:xfrm>
              <a:off x="1177" y="2763"/>
              <a:ext cx="24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1177" y="2766"/>
              <a:ext cx="24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1177" y="2768"/>
              <a:ext cx="24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1177" y="2773"/>
              <a:ext cx="24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1177" y="2776"/>
              <a:ext cx="24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1177" y="2781"/>
              <a:ext cx="24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1177" y="2784"/>
              <a:ext cx="24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1177" y="2786"/>
              <a:ext cx="24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Rectangle 67"/>
            <p:cNvSpPr>
              <a:spLocks noChangeArrowheads="1"/>
            </p:cNvSpPr>
            <p:nvPr/>
          </p:nvSpPr>
          <p:spPr bwMode="auto">
            <a:xfrm>
              <a:off x="1177" y="2791"/>
              <a:ext cx="24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Rectangle 68"/>
            <p:cNvSpPr>
              <a:spLocks noChangeArrowheads="1"/>
            </p:cNvSpPr>
            <p:nvPr/>
          </p:nvSpPr>
          <p:spPr bwMode="auto">
            <a:xfrm>
              <a:off x="1177" y="2794"/>
              <a:ext cx="24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Rectangle 69"/>
            <p:cNvSpPr>
              <a:spLocks noChangeArrowheads="1"/>
            </p:cNvSpPr>
            <p:nvPr/>
          </p:nvSpPr>
          <p:spPr bwMode="auto">
            <a:xfrm>
              <a:off x="1177" y="2796"/>
              <a:ext cx="24" cy="6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Rectangle 70"/>
            <p:cNvSpPr>
              <a:spLocks noChangeArrowheads="1"/>
            </p:cNvSpPr>
            <p:nvPr/>
          </p:nvSpPr>
          <p:spPr bwMode="auto">
            <a:xfrm>
              <a:off x="1177" y="2802"/>
              <a:ext cx="24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Rectangle 71"/>
            <p:cNvSpPr>
              <a:spLocks noChangeArrowheads="1"/>
            </p:cNvSpPr>
            <p:nvPr/>
          </p:nvSpPr>
          <p:spPr bwMode="auto">
            <a:xfrm>
              <a:off x="1177" y="2804"/>
              <a:ext cx="24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Rectangle 72"/>
            <p:cNvSpPr>
              <a:spLocks noChangeArrowheads="1"/>
            </p:cNvSpPr>
            <p:nvPr/>
          </p:nvSpPr>
          <p:spPr bwMode="auto">
            <a:xfrm>
              <a:off x="1177" y="2809"/>
              <a:ext cx="24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Rectangle 73"/>
            <p:cNvSpPr>
              <a:spLocks noChangeArrowheads="1"/>
            </p:cNvSpPr>
            <p:nvPr/>
          </p:nvSpPr>
          <p:spPr bwMode="auto">
            <a:xfrm>
              <a:off x="1177" y="2812"/>
              <a:ext cx="24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Rectangle 74"/>
            <p:cNvSpPr>
              <a:spLocks noChangeArrowheads="1"/>
            </p:cNvSpPr>
            <p:nvPr/>
          </p:nvSpPr>
          <p:spPr bwMode="auto">
            <a:xfrm>
              <a:off x="1177" y="2814"/>
              <a:ext cx="24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5" name="Rectangle 75"/>
            <p:cNvSpPr>
              <a:spLocks noChangeArrowheads="1"/>
            </p:cNvSpPr>
            <p:nvPr/>
          </p:nvSpPr>
          <p:spPr bwMode="auto">
            <a:xfrm>
              <a:off x="1177" y="2819"/>
              <a:ext cx="24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Rectangle 76"/>
            <p:cNvSpPr>
              <a:spLocks noChangeArrowheads="1"/>
            </p:cNvSpPr>
            <p:nvPr/>
          </p:nvSpPr>
          <p:spPr bwMode="auto">
            <a:xfrm>
              <a:off x="1177" y="2822"/>
              <a:ext cx="24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Rectangle 77"/>
            <p:cNvSpPr>
              <a:spLocks noChangeArrowheads="1"/>
            </p:cNvSpPr>
            <p:nvPr/>
          </p:nvSpPr>
          <p:spPr bwMode="auto">
            <a:xfrm>
              <a:off x="1177" y="2825"/>
              <a:ext cx="24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1177" y="2830"/>
              <a:ext cx="24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1177" y="2832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1177" y="2837"/>
              <a:ext cx="24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1" name="Freeform 81"/>
            <p:cNvSpPr>
              <a:spLocks/>
            </p:cNvSpPr>
            <p:nvPr/>
          </p:nvSpPr>
          <p:spPr bwMode="auto">
            <a:xfrm>
              <a:off x="1177" y="2756"/>
              <a:ext cx="22" cy="81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1">
                  <a:moveTo>
                    <a:pt x="22" y="66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171717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2" name="Freeform 82"/>
            <p:cNvSpPr>
              <a:spLocks/>
            </p:cNvSpPr>
            <p:nvPr/>
          </p:nvSpPr>
          <p:spPr bwMode="auto">
            <a:xfrm>
              <a:off x="1177" y="2756"/>
              <a:ext cx="22" cy="81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1">
                  <a:moveTo>
                    <a:pt x="22" y="66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3" name="Rectangle 83"/>
            <p:cNvSpPr>
              <a:spLocks noChangeArrowheads="1"/>
            </p:cNvSpPr>
            <p:nvPr/>
          </p:nvSpPr>
          <p:spPr bwMode="auto">
            <a:xfrm>
              <a:off x="1177" y="2756"/>
              <a:ext cx="24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4" name="Rectangle 84"/>
            <p:cNvSpPr>
              <a:spLocks noChangeArrowheads="1"/>
            </p:cNvSpPr>
            <p:nvPr/>
          </p:nvSpPr>
          <p:spPr bwMode="auto">
            <a:xfrm>
              <a:off x="1177" y="2758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5" name="Rectangle 85"/>
            <p:cNvSpPr>
              <a:spLocks noChangeArrowheads="1"/>
            </p:cNvSpPr>
            <p:nvPr/>
          </p:nvSpPr>
          <p:spPr bwMode="auto">
            <a:xfrm>
              <a:off x="1177" y="2763"/>
              <a:ext cx="24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6" name="Rectangle 86"/>
            <p:cNvSpPr>
              <a:spLocks noChangeArrowheads="1"/>
            </p:cNvSpPr>
            <p:nvPr/>
          </p:nvSpPr>
          <p:spPr bwMode="auto">
            <a:xfrm>
              <a:off x="1177" y="2766"/>
              <a:ext cx="24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7" name="Rectangle 87"/>
            <p:cNvSpPr>
              <a:spLocks noChangeArrowheads="1"/>
            </p:cNvSpPr>
            <p:nvPr/>
          </p:nvSpPr>
          <p:spPr bwMode="auto">
            <a:xfrm>
              <a:off x="1177" y="2768"/>
              <a:ext cx="24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8" name="Rectangle 88"/>
            <p:cNvSpPr>
              <a:spLocks noChangeArrowheads="1"/>
            </p:cNvSpPr>
            <p:nvPr/>
          </p:nvSpPr>
          <p:spPr bwMode="auto">
            <a:xfrm>
              <a:off x="1177" y="2773"/>
              <a:ext cx="24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9" name="Rectangle 89"/>
            <p:cNvSpPr>
              <a:spLocks noChangeArrowheads="1"/>
            </p:cNvSpPr>
            <p:nvPr/>
          </p:nvSpPr>
          <p:spPr bwMode="auto">
            <a:xfrm>
              <a:off x="1177" y="2776"/>
              <a:ext cx="24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0" name="Rectangle 90"/>
            <p:cNvSpPr>
              <a:spLocks noChangeArrowheads="1"/>
            </p:cNvSpPr>
            <p:nvPr/>
          </p:nvSpPr>
          <p:spPr bwMode="auto">
            <a:xfrm>
              <a:off x="1177" y="2781"/>
              <a:ext cx="24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1" name="Rectangle 91"/>
            <p:cNvSpPr>
              <a:spLocks noChangeArrowheads="1"/>
            </p:cNvSpPr>
            <p:nvPr/>
          </p:nvSpPr>
          <p:spPr bwMode="auto">
            <a:xfrm>
              <a:off x="1177" y="2784"/>
              <a:ext cx="24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2" name="Rectangle 92"/>
            <p:cNvSpPr>
              <a:spLocks noChangeArrowheads="1"/>
            </p:cNvSpPr>
            <p:nvPr/>
          </p:nvSpPr>
          <p:spPr bwMode="auto">
            <a:xfrm>
              <a:off x="1177" y="2786"/>
              <a:ext cx="24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>
              <a:off x="1177" y="2791"/>
              <a:ext cx="24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>
              <a:off x="1177" y="2794"/>
              <a:ext cx="24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5" name="Rectangle 95"/>
            <p:cNvSpPr>
              <a:spLocks noChangeArrowheads="1"/>
            </p:cNvSpPr>
            <p:nvPr/>
          </p:nvSpPr>
          <p:spPr bwMode="auto">
            <a:xfrm>
              <a:off x="1177" y="2796"/>
              <a:ext cx="24" cy="6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6" name="Rectangle 96"/>
            <p:cNvSpPr>
              <a:spLocks noChangeArrowheads="1"/>
            </p:cNvSpPr>
            <p:nvPr/>
          </p:nvSpPr>
          <p:spPr bwMode="auto">
            <a:xfrm>
              <a:off x="1177" y="2802"/>
              <a:ext cx="24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7" name="Rectangle 97"/>
            <p:cNvSpPr>
              <a:spLocks noChangeArrowheads="1"/>
            </p:cNvSpPr>
            <p:nvPr/>
          </p:nvSpPr>
          <p:spPr bwMode="auto">
            <a:xfrm>
              <a:off x="1177" y="2804"/>
              <a:ext cx="24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98"/>
            <p:cNvSpPr>
              <a:spLocks noChangeArrowheads="1"/>
            </p:cNvSpPr>
            <p:nvPr/>
          </p:nvSpPr>
          <p:spPr bwMode="auto">
            <a:xfrm>
              <a:off x="1177" y="2809"/>
              <a:ext cx="24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9" name="Rectangle 99"/>
            <p:cNvSpPr>
              <a:spLocks noChangeArrowheads="1"/>
            </p:cNvSpPr>
            <p:nvPr/>
          </p:nvSpPr>
          <p:spPr bwMode="auto">
            <a:xfrm>
              <a:off x="1177" y="2812"/>
              <a:ext cx="24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0" name="Rectangle 100"/>
            <p:cNvSpPr>
              <a:spLocks noChangeArrowheads="1"/>
            </p:cNvSpPr>
            <p:nvPr/>
          </p:nvSpPr>
          <p:spPr bwMode="auto">
            <a:xfrm>
              <a:off x="1177" y="2814"/>
              <a:ext cx="24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1" name="Rectangle 101"/>
            <p:cNvSpPr>
              <a:spLocks noChangeArrowheads="1"/>
            </p:cNvSpPr>
            <p:nvPr/>
          </p:nvSpPr>
          <p:spPr bwMode="auto">
            <a:xfrm>
              <a:off x="1177" y="2819"/>
              <a:ext cx="24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2" name="Rectangle 102"/>
            <p:cNvSpPr>
              <a:spLocks noChangeArrowheads="1"/>
            </p:cNvSpPr>
            <p:nvPr/>
          </p:nvSpPr>
          <p:spPr bwMode="auto">
            <a:xfrm>
              <a:off x="1177" y="2822"/>
              <a:ext cx="24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3" name="Rectangle 103"/>
            <p:cNvSpPr>
              <a:spLocks noChangeArrowheads="1"/>
            </p:cNvSpPr>
            <p:nvPr/>
          </p:nvSpPr>
          <p:spPr bwMode="auto">
            <a:xfrm>
              <a:off x="1177" y="2825"/>
              <a:ext cx="24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4" name="Rectangle 104"/>
            <p:cNvSpPr>
              <a:spLocks noChangeArrowheads="1"/>
            </p:cNvSpPr>
            <p:nvPr/>
          </p:nvSpPr>
          <p:spPr bwMode="auto">
            <a:xfrm>
              <a:off x="1177" y="2830"/>
              <a:ext cx="24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5" name="Rectangle 105"/>
            <p:cNvSpPr>
              <a:spLocks noChangeArrowheads="1"/>
            </p:cNvSpPr>
            <p:nvPr/>
          </p:nvSpPr>
          <p:spPr bwMode="auto">
            <a:xfrm>
              <a:off x="1177" y="2832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6" name="Rectangle 106"/>
            <p:cNvSpPr>
              <a:spLocks noChangeArrowheads="1"/>
            </p:cNvSpPr>
            <p:nvPr/>
          </p:nvSpPr>
          <p:spPr bwMode="auto">
            <a:xfrm>
              <a:off x="1177" y="2837"/>
              <a:ext cx="24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7" name="Freeform 107"/>
            <p:cNvSpPr>
              <a:spLocks/>
            </p:cNvSpPr>
            <p:nvPr/>
          </p:nvSpPr>
          <p:spPr bwMode="auto">
            <a:xfrm>
              <a:off x="1177" y="2756"/>
              <a:ext cx="22" cy="81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1">
                  <a:moveTo>
                    <a:pt x="22" y="66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8" name="Rectangle 108"/>
            <p:cNvSpPr>
              <a:spLocks noChangeArrowheads="1"/>
            </p:cNvSpPr>
            <p:nvPr/>
          </p:nvSpPr>
          <p:spPr bwMode="auto">
            <a:xfrm>
              <a:off x="996" y="2692"/>
              <a:ext cx="2026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49" name="Rectangle 109"/>
            <p:cNvSpPr>
              <a:spLocks noChangeArrowheads="1"/>
            </p:cNvSpPr>
            <p:nvPr/>
          </p:nvSpPr>
          <p:spPr bwMode="auto">
            <a:xfrm>
              <a:off x="996" y="2694"/>
              <a:ext cx="2026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Rectangle 110"/>
            <p:cNvSpPr>
              <a:spLocks noChangeArrowheads="1"/>
            </p:cNvSpPr>
            <p:nvPr/>
          </p:nvSpPr>
          <p:spPr bwMode="auto">
            <a:xfrm>
              <a:off x="996" y="2699"/>
              <a:ext cx="2026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1" name="Rectangle 111"/>
            <p:cNvSpPr>
              <a:spLocks noChangeArrowheads="1"/>
            </p:cNvSpPr>
            <p:nvPr/>
          </p:nvSpPr>
          <p:spPr bwMode="auto">
            <a:xfrm>
              <a:off x="996" y="2702"/>
              <a:ext cx="2026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2" name="Rectangle 112"/>
            <p:cNvSpPr>
              <a:spLocks noChangeArrowheads="1"/>
            </p:cNvSpPr>
            <p:nvPr/>
          </p:nvSpPr>
          <p:spPr bwMode="auto">
            <a:xfrm>
              <a:off x="996" y="2704"/>
              <a:ext cx="2026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3" name="Rectangle 113"/>
            <p:cNvSpPr>
              <a:spLocks noChangeArrowheads="1"/>
            </p:cNvSpPr>
            <p:nvPr/>
          </p:nvSpPr>
          <p:spPr bwMode="auto">
            <a:xfrm>
              <a:off x="996" y="2709"/>
              <a:ext cx="2026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4" name="Freeform 114"/>
            <p:cNvSpPr>
              <a:spLocks/>
            </p:cNvSpPr>
            <p:nvPr/>
          </p:nvSpPr>
          <p:spPr bwMode="auto">
            <a:xfrm>
              <a:off x="996" y="2692"/>
              <a:ext cx="202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999" y="17"/>
                </a:cxn>
                <a:cxn ang="0">
                  <a:pos x="2024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24" h="17">
                  <a:moveTo>
                    <a:pt x="0" y="17"/>
                  </a:moveTo>
                  <a:lnTo>
                    <a:pt x="1999" y="17"/>
                  </a:lnTo>
                  <a:lnTo>
                    <a:pt x="2024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5" name="Freeform 115"/>
            <p:cNvSpPr>
              <a:spLocks/>
            </p:cNvSpPr>
            <p:nvPr/>
          </p:nvSpPr>
          <p:spPr bwMode="auto">
            <a:xfrm>
              <a:off x="996" y="2692"/>
              <a:ext cx="202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999" y="17"/>
                </a:cxn>
                <a:cxn ang="0">
                  <a:pos x="2024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24" h="17">
                  <a:moveTo>
                    <a:pt x="0" y="17"/>
                  </a:moveTo>
                  <a:lnTo>
                    <a:pt x="1999" y="17"/>
                  </a:lnTo>
                  <a:lnTo>
                    <a:pt x="2024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6" name="Rectangle 116"/>
            <p:cNvSpPr>
              <a:spLocks noChangeArrowheads="1"/>
            </p:cNvSpPr>
            <p:nvPr/>
          </p:nvSpPr>
          <p:spPr bwMode="auto">
            <a:xfrm>
              <a:off x="996" y="2692"/>
              <a:ext cx="2026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7" name="Rectangle 117"/>
            <p:cNvSpPr>
              <a:spLocks noChangeArrowheads="1"/>
            </p:cNvSpPr>
            <p:nvPr/>
          </p:nvSpPr>
          <p:spPr bwMode="auto">
            <a:xfrm>
              <a:off x="996" y="2694"/>
              <a:ext cx="2026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8" name="Rectangle 118"/>
            <p:cNvSpPr>
              <a:spLocks noChangeArrowheads="1"/>
            </p:cNvSpPr>
            <p:nvPr/>
          </p:nvSpPr>
          <p:spPr bwMode="auto">
            <a:xfrm>
              <a:off x="996" y="2699"/>
              <a:ext cx="2026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59" name="Rectangle 119"/>
            <p:cNvSpPr>
              <a:spLocks noChangeArrowheads="1"/>
            </p:cNvSpPr>
            <p:nvPr/>
          </p:nvSpPr>
          <p:spPr bwMode="auto">
            <a:xfrm>
              <a:off x="996" y="2702"/>
              <a:ext cx="2026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0" name="Rectangle 120"/>
            <p:cNvSpPr>
              <a:spLocks noChangeArrowheads="1"/>
            </p:cNvSpPr>
            <p:nvPr/>
          </p:nvSpPr>
          <p:spPr bwMode="auto">
            <a:xfrm>
              <a:off x="996" y="2704"/>
              <a:ext cx="2026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1" name="Rectangle 121"/>
            <p:cNvSpPr>
              <a:spLocks noChangeArrowheads="1"/>
            </p:cNvSpPr>
            <p:nvPr/>
          </p:nvSpPr>
          <p:spPr bwMode="auto">
            <a:xfrm>
              <a:off x="996" y="2709"/>
              <a:ext cx="2026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2" name="Freeform 122"/>
            <p:cNvSpPr>
              <a:spLocks/>
            </p:cNvSpPr>
            <p:nvPr/>
          </p:nvSpPr>
          <p:spPr bwMode="auto">
            <a:xfrm>
              <a:off x="996" y="2692"/>
              <a:ext cx="202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999" y="17"/>
                </a:cxn>
                <a:cxn ang="0">
                  <a:pos x="2024" y="0"/>
                </a:cxn>
                <a:cxn ang="0">
                  <a:pos x="22" y="0"/>
                </a:cxn>
                <a:cxn ang="0">
                  <a:pos x="0" y="17"/>
                </a:cxn>
              </a:cxnLst>
              <a:rect l="0" t="0" r="r" b="b"/>
              <a:pathLst>
                <a:path w="2024" h="17">
                  <a:moveTo>
                    <a:pt x="0" y="17"/>
                  </a:moveTo>
                  <a:lnTo>
                    <a:pt x="1999" y="17"/>
                  </a:lnTo>
                  <a:lnTo>
                    <a:pt x="2024" y="0"/>
                  </a:lnTo>
                  <a:lnTo>
                    <a:pt x="22" y="0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3" name="Rectangle 123"/>
            <p:cNvSpPr>
              <a:spLocks noChangeArrowheads="1"/>
            </p:cNvSpPr>
            <p:nvPr/>
          </p:nvSpPr>
          <p:spPr bwMode="auto">
            <a:xfrm>
              <a:off x="996" y="2709"/>
              <a:ext cx="1999" cy="6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4" name="Rectangle 124"/>
            <p:cNvSpPr>
              <a:spLocks noChangeArrowheads="1"/>
            </p:cNvSpPr>
            <p:nvPr/>
          </p:nvSpPr>
          <p:spPr bwMode="auto">
            <a:xfrm>
              <a:off x="996" y="2715"/>
              <a:ext cx="1999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5" name="Rectangle 125"/>
            <p:cNvSpPr>
              <a:spLocks noChangeArrowheads="1"/>
            </p:cNvSpPr>
            <p:nvPr/>
          </p:nvSpPr>
          <p:spPr bwMode="auto">
            <a:xfrm>
              <a:off x="996" y="2717"/>
              <a:ext cx="1999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6" name="Rectangle 126"/>
            <p:cNvSpPr>
              <a:spLocks noChangeArrowheads="1"/>
            </p:cNvSpPr>
            <p:nvPr/>
          </p:nvSpPr>
          <p:spPr bwMode="auto">
            <a:xfrm>
              <a:off x="996" y="2722"/>
              <a:ext cx="1999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7" name="Rectangle 127"/>
            <p:cNvSpPr>
              <a:spLocks noChangeArrowheads="1"/>
            </p:cNvSpPr>
            <p:nvPr/>
          </p:nvSpPr>
          <p:spPr bwMode="auto">
            <a:xfrm>
              <a:off x="996" y="2725"/>
              <a:ext cx="1999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8" name="Rectangle 128"/>
            <p:cNvSpPr>
              <a:spLocks noChangeArrowheads="1"/>
            </p:cNvSpPr>
            <p:nvPr/>
          </p:nvSpPr>
          <p:spPr bwMode="auto">
            <a:xfrm>
              <a:off x="996" y="2730"/>
              <a:ext cx="1999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69" name="Rectangle 129"/>
            <p:cNvSpPr>
              <a:spLocks noChangeArrowheads="1"/>
            </p:cNvSpPr>
            <p:nvPr/>
          </p:nvSpPr>
          <p:spPr bwMode="auto">
            <a:xfrm>
              <a:off x="996" y="2732"/>
              <a:ext cx="1999" cy="6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0" name="Rectangle 130"/>
            <p:cNvSpPr>
              <a:spLocks noChangeArrowheads="1"/>
            </p:cNvSpPr>
            <p:nvPr/>
          </p:nvSpPr>
          <p:spPr bwMode="auto">
            <a:xfrm>
              <a:off x="996" y="2738"/>
              <a:ext cx="1999" cy="2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1" name="Rectangle 131"/>
            <p:cNvSpPr>
              <a:spLocks noChangeArrowheads="1"/>
            </p:cNvSpPr>
            <p:nvPr/>
          </p:nvSpPr>
          <p:spPr bwMode="auto">
            <a:xfrm>
              <a:off x="996" y="2740"/>
              <a:ext cx="1999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2" name="Rectangle 132"/>
            <p:cNvSpPr>
              <a:spLocks noChangeArrowheads="1"/>
            </p:cNvSpPr>
            <p:nvPr/>
          </p:nvSpPr>
          <p:spPr bwMode="auto">
            <a:xfrm>
              <a:off x="996" y="2745"/>
              <a:ext cx="1999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3" name="Rectangle 133"/>
            <p:cNvSpPr>
              <a:spLocks noChangeArrowheads="1"/>
            </p:cNvSpPr>
            <p:nvPr/>
          </p:nvSpPr>
          <p:spPr bwMode="auto">
            <a:xfrm>
              <a:off x="996" y="2750"/>
              <a:ext cx="1999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4" name="Rectangle 134"/>
            <p:cNvSpPr>
              <a:spLocks noChangeArrowheads="1"/>
            </p:cNvSpPr>
            <p:nvPr/>
          </p:nvSpPr>
          <p:spPr bwMode="auto">
            <a:xfrm>
              <a:off x="996" y="2753"/>
              <a:ext cx="1999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5" name="Rectangle 135"/>
            <p:cNvSpPr>
              <a:spLocks noChangeArrowheads="1"/>
            </p:cNvSpPr>
            <p:nvPr/>
          </p:nvSpPr>
          <p:spPr bwMode="auto">
            <a:xfrm>
              <a:off x="996" y="2758"/>
              <a:ext cx="1999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6" name="Rectangle 136"/>
            <p:cNvSpPr>
              <a:spLocks noChangeArrowheads="1"/>
            </p:cNvSpPr>
            <p:nvPr/>
          </p:nvSpPr>
          <p:spPr bwMode="auto">
            <a:xfrm>
              <a:off x="996" y="2761"/>
              <a:ext cx="1999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7" name="Rectangle 137"/>
            <p:cNvSpPr>
              <a:spLocks noChangeArrowheads="1"/>
            </p:cNvSpPr>
            <p:nvPr/>
          </p:nvSpPr>
          <p:spPr bwMode="auto">
            <a:xfrm>
              <a:off x="996" y="2766"/>
              <a:ext cx="1999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8" name="Rectangle 138"/>
            <p:cNvSpPr>
              <a:spLocks noChangeArrowheads="1"/>
            </p:cNvSpPr>
            <p:nvPr/>
          </p:nvSpPr>
          <p:spPr bwMode="auto">
            <a:xfrm>
              <a:off x="996" y="2768"/>
              <a:ext cx="1999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79" name="Rectangle 139"/>
            <p:cNvSpPr>
              <a:spLocks noChangeArrowheads="1"/>
            </p:cNvSpPr>
            <p:nvPr/>
          </p:nvSpPr>
          <p:spPr bwMode="auto">
            <a:xfrm>
              <a:off x="996" y="2709"/>
              <a:ext cx="1999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0" name="Rectangle 140"/>
            <p:cNvSpPr>
              <a:spLocks noChangeArrowheads="1"/>
            </p:cNvSpPr>
            <p:nvPr/>
          </p:nvSpPr>
          <p:spPr bwMode="auto">
            <a:xfrm>
              <a:off x="2995" y="2692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1" name="Rectangle 141"/>
            <p:cNvSpPr>
              <a:spLocks noChangeArrowheads="1"/>
            </p:cNvSpPr>
            <p:nvPr/>
          </p:nvSpPr>
          <p:spPr bwMode="auto">
            <a:xfrm>
              <a:off x="2995" y="2694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2" name="Rectangle 142"/>
            <p:cNvSpPr>
              <a:spLocks noChangeArrowheads="1"/>
            </p:cNvSpPr>
            <p:nvPr/>
          </p:nvSpPr>
          <p:spPr bwMode="auto">
            <a:xfrm>
              <a:off x="2995" y="2699"/>
              <a:ext cx="27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3" name="Rectangle 143"/>
            <p:cNvSpPr>
              <a:spLocks noChangeArrowheads="1"/>
            </p:cNvSpPr>
            <p:nvPr/>
          </p:nvSpPr>
          <p:spPr bwMode="auto">
            <a:xfrm>
              <a:off x="2995" y="2702"/>
              <a:ext cx="27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4" name="Rectangle 144"/>
            <p:cNvSpPr>
              <a:spLocks noChangeArrowheads="1"/>
            </p:cNvSpPr>
            <p:nvPr/>
          </p:nvSpPr>
          <p:spPr bwMode="auto">
            <a:xfrm>
              <a:off x="2995" y="2704"/>
              <a:ext cx="27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5" name="Rectangle 145"/>
            <p:cNvSpPr>
              <a:spLocks noChangeArrowheads="1"/>
            </p:cNvSpPr>
            <p:nvPr/>
          </p:nvSpPr>
          <p:spPr bwMode="auto">
            <a:xfrm>
              <a:off x="2995" y="2709"/>
              <a:ext cx="27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6" name="Rectangle 146"/>
            <p:cNvSpPr>
              <a:spLocks noChangeArrowheads="1"/>
            </p:cNvSpPr>
            <p:nvPr/>
          </p:nvSpPr>
          <p:spPr bwMode="auto">
            <a:xfrm>
              <a:off x="2995" y="2712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7" name="Rectangle 147"/>
            <p:cNvSpPr>
              <a:spLocks noChangeArrowheads="1"/>
            </p:cNvSpPr>
            <p:nvPr/>
          </p:nvSpPr>
          <p:spPr bwMode="auto">
            <a:xfrm>
              <a:off x="2995" y="2717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8" name="Rectangle 148"/>
            <p:cNvSpPr>
              <a:spLocks noChangeArrowheads="1"/>
            </p:cNvSpPr>
            <p:nvPr/>
          </p:nvSpPr>
          <p:spPr bwMode="auto">
            <a:xfrm>
              <a:off x="2995" y="2720"/>
              <a:ext cx="27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89" name="Rectangle 149"/>
            <p:cNvSpPr>
              <a:spLocks noChangeArrowheads="1"/>
            </p:cNvSpPr>
            <p:nvPr/>
          </p:nvSpPr>
          <p:spPr bwMode="auto">
            <a:xfrm>
              <a:off x="2995" y="2722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0" name="Rectangle 150"/>
            <p:cNvSpPr>
              <a:spLocks noChangeArrowheads="1"/>
            </p:cNvSpPr>
            <p:nvPr/>
          </p:nvSpPr>
          <p:spPr bwMode="auto">
            <a:xfrm>
              <a:off x="2995" y="2727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1" name="Rectangle 151"/>
            <p:cNvSpPr>
              <a:spLocks noChangeArrowheads="1"/>
            </p:cNvSpPr>
            <p:nvPr/>
          </p:nvSpPr>
          <p:spPr bwMode="auto">
            <a:xfrm>
              <a:off x="2995" y="2730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2" name="Rectangle 152"/>
            <p:cNvSpPr>
              <a:spLocks noChangeArrowheads="1"/>
            </p:cNvSpPr>
            <p:nvPr/>
          </p:nvSpPr>
          <p:spPr bwMode="auto">
            <a:xfrm>
              <a:off x="2995" y="2732"/>
              <a:ext cx="27" cy="6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3" name="Rectangle 153"/>
            <p:cNvSpPr>
              <a:spLocks noChangeArrowheads="1"/>
            </p:cNvSpPr>
            <p:nvPr/>
          </p:nvSpPr>
          <p:spPr bwMode="auto">
            <a:xfrm>
              <a:off x="2995" y="2738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4" name="Rectangle 154"/>
            <p:cNvSpPr>
              <a:spLocks noChangeArrowheads="1"/>
            </p:cNvSpPr>
            <p:nvPr/>
          </p:nvSpPr>
          <p:spPr bwMode="auto">
            <a:xfrm>
              <a:off x="2995" y="2740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5" name="Rectangle 155"/>
            <p:cNvSpPr>
              <a:spLocks noChangeArrowheads="1"/>
            </p:cNvSpPr>
            <p:nvPr/>
          </p:nvSpPr>
          <p:spPr bwMode="auto">
            <a:xfrm>
              <a:off x="2995" y="2745"/>
              <a:ext cx="27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6" name="Rectangle 156"/>
            <p:cNvSpPr>
              <a:spLocks noChangeArrowheads="1"/>
            </p:cNvSpPr>
            <p:nvPr/>
          </p:nvSpPr>
          <p:spPr bwMode="auto">
            <a:xfrm>
              <a:off x="2995" y="2748"/>
              <a:ext cx="27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7" name="Rectangle 157"/>
            <p:cNvSpPr>
              <a:spLocks noChangeArrowheads="1"/>
            </p:cNvSpPr>
            <p:nvPr/>
          </p:nvSpPr>
          <p:spPr bwMode="auto">
            <a:xfrm>
              <a:off x="2995" y="2750"/>
              <a:ext cx="27" cy="6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8" name="Rectangle 158"/>
            <p:cNvSpPr>
              <a:spLocks noChangeArrowheads="1"/>
            </p:cNvSpPr>
            <p:nvPr/>
          </p:nvSpPr>
          <p:spPr bwMode="auto">
            <a:xfrm>
              <a:off x="2995" y="2756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99" name="Rectangle 159"/>
            <p:cNvSpPr>
              <a:spLocks noChangeArrowheads="1"/>
            </p:cNvSpPr>
            <p:nvPr/>
          </p:nvSpPr>
          <p:spPr bwMode="auto">
            <a:xfrm>
              <a:off x="2995" y="2758"/>
              <a:ext cx="27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0" name="Rectangle 160"/>
            <p:cNvSpPr>
              <a:spLocks noChangeArrowheads="1"/>
            </p:cNvSpPr>
            <p:nvPr/>
          </p:nvSpPr>
          <p:spPr bwMode="auto">
            <a:xfrm>
              <a:off x="2995" y="2761"/>
              <a:ext cx="27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1" name="Rectangle 161"/>
            <p:cNvSpPr>
              <a:spLocks noChangeArrowheads="1"/>
            </p:cNvSpPr>
            <p:nvPr/>
          </p:nvSpPr>
          <p:spPr bwMode="auto">
            <a:xfrm>
              <a:off x="2995" y="2766"/>
              <a:ext cx="27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2" name="Rectangle 162"/>
            <p:cNvSpPr>
              <a:spLocks noChangeArrowheads="1"/>
            </p:cNvSpPr>
            <p:nvPr/>
          </p:nvSpPr>
          <p:spPr bwMode="auto">
            <a:xfrm>
              <a:off x="2995" y="2768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3" name="Rectangle 163"/>
            <p:cNvSpPr>
              <a:spLocks noChangeArrowheads="1"/>
            </p:cNvSpPr>
            <p:nvPr/>
          </p:nvSpPr>
          <p:spPr bwMode="auto">
            <a:xfrm>
              <a:off x="2995" y="2773"/>
              <a:ext cx="27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4" name="Freeform 164"/>
            <p:cNvSpPr>
              <a:spLocks/>
            </p:cNvSpPr>
            <p:nvPr/>
          </p:nvSpPr>
          <p:spPr bwMode="auto">
            <a:xfrm>
              <a:off x="2995" y="2692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5" name="Freeform 165"/>
            <p:cNvSpPr>
              <a:spLocks/>
            </p:cNvSpPr>
            <p:nvPr/>
          </p:nvSpPr>
          <p:spPr bwMode="auto">
            <a:xfrm>
              <a:off x="2995" y="2692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6" name="Rectangle 166"/>
            <p:cNvSpPr>
              <a:spLocks noChangeArrowheads="1"/>
            </p:cNvSpPr>
            <p:nvPr/>
          </p:nvSpPr>
          <p:spPr bwMode="auto">
            <a:xfrm>
              <a:off x="2995" y="2692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7" name="Rectangle 167"/>
            <p:cNvSpPr>
              <a:spLocks noChangeArrowheads="1"/>
            </p:cNvSpPr>
            <p:nvPr/>
          </p:nvSpPr>
          <p:spPr bwMode="auto">
            <a:xfrm>
              <a:off x="2995" y="2694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8" name="Rectangle 168"/>
            <p:cNvSpPr>
              <a:spLocks noChangeArrowheads="1"/>
            </p:cNvSpPr>
            <p:nvPr/>
          </p:nvSpPr>
          <p:spPr bwMode="auto">
            <a:xfrm>
              <a:off x="2995" y="2699"/>
              <a:ext cx="27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09" name="Rectangle 169"/>
            <p:cNvSpPr>
              <a:spLocks noChangeArrowheads="1"/>
            </p:cNvSpPr>
            <p:nvPr/>
          </p:nvSpPr>
          <p:spPr bwMode="auto">
            <a:xfrm>
              <a:off x="2995" y="2702"/>
              <a:ext cx="27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0" name="Rectangle 170"/>
            <p:cNvSpPr>
              <a:spLocks noChangeArrowheads="1"/>
            </p:cNvSpPr>
            <p:nvPr/>
          </p:nvSpPr>
          <p:spPr bwMode="auto">
            <a:xfrm>
              <a:off x="2995" y="2704"/>
              <a:ext cx="27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1" name="Rectangle 171"/>
            <p:cNvSpPr>
              <a:spLocks noChangeArrowheads="1"/>
            </p:cNvSpPr>
            <p:nvPr/>
          </p:nvSpPr>
          <p:spPr bwMode="auto">
            <a:xfrm>
              <a:off x="2995" y="2709"/>
              <a:ext cx="27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2" name="Rectangle 172"/>
            <p:cNvSpPr>
              <a:spLocks noChangeArrowheads="1"/>
            </p:cNvSpPr>
            <p:nvPr/>
          </p:nvSpPr>
          <p:spPr bwMode="auto">
            <a:xfrm>
              <a:off x="2995" y="2712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3" name="Rectangle 173"/>
            <p:cNvSpPr>
              <a:spLocks noChangeArrowheads="1"/>
            </p:cNvSpPr>
            <p:nvPr/>
          </p:nvSpPr>
          <p:spPr bwMode="auto">
            <a:xfrm>
              <a:off x="2995" y="2717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4" name="Rectangle 174"/>
            <p:cNvSpPr>
              <a:spLocks noChangeArrowheads="1"/>
            </p:cNvSpPr>
            <p:nvPr/>
          </p:nvSpPr>
          <p:spPr bwMode="auto">
            <a:xfrm>
              <a:off x="2995" y="2720"/>
              <a:ext cx="27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5" name="Rectangle 175"/>
            <p:cNvSpPr>
              <a:spLocks noChangeArrowheads="1"/>
            </p:cNvSpPr>
            <p:nvPr/>
          </p:nvSpPr>
          <p:spPr bwMode="auto">
            <a:xfrm>
              <a:off x="2995" y="2722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6" name="Rectangle 176"/>
            <p:cNvSpPr>
              <a:spLocks noChangeArrowheads="1"/>
            </p:cNvSpPr>
            <p:nvPr/>
          </p:nvSpPr>
          <p:spPr bwMode="auto">
            <a:xfrm>
              <a:off x="2995" y="2727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7" name="Rectangle 177"/>
            <p:cNvSpPr>
              <a:spLocks noChangeArrowheads="1"/>
            </p:cNvSpPr>
            <p:nvPr/>
          </p:nvSpPr>
          <p:spPr bwMode="auto">
            <a:xfrm>
              <a:off x="2995" y="2730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8" name="Rectangle 178"/>
            <p:cNvSpPr>
              <a:spLocks noChangeArrowheads="1"/>
            </p:cNvSpPr>
            <p:nvPr/>
          </p:nvSpPr>
          <p:spPr bwMode="auto">
            <a:xfrm>
              <a:off x="2995" y="2732"/>
              <a:ext cx="27" cy="6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19" name="Rectangle 179"/>
            <p:cNvSpPr>
              <a:spLocks noChangeArrowheads="1"/>
            </p:cNvSpPr>
            <p:nvPr/>
          </p:nvSpPr>
          <p:spPr bwMode="auto">
            <a:xfrm>
              <a:off x="2995" y="2738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0" name="Rectangle 180"/>
            <p:cNvSpPr>
              <a:spLocks noChangeArrowheads="1"/>
            </p:cNvSpPr>
            <p:nvPr/>
          </p:nvSpPr>
          <p:spPr bwMode="auto">
            <a:xfrm>
              <a:off x="2995" y="2740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1" name="Rectangle 181"/>
            <p:cNvSpPr>
              <a:spLocks noChangeArrowheads="1"/>
            </p:cNvSpPr>
            <p:nvPr/>
          </p:nvSpPr>
          <p:spPr bwMode="auto">
            <a:xfrm>
              <a:off x="2995" y="2745"/>
              <a:ext cx="27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2" name="Rectangle 182"/>
            <p:cNvSpPr>
              <a:spLocks noChangeArrowheads="1"/>
            </p:cNvSpPr>
            <p:nvPr/>
          </p:nvSpPr>
          <p:spPr bwMode="auto">
            <a:xfrm>
              <a:off x="2995" y="2748"/>
              <a:ext cx="27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3" name="Rectangle 183"/>
            <p:cNvSpPr>
              <a:spLocks noChangeArrowheads="1"/>
            </p:cNvSpPr>
            <p:nvPr/>
          </p:nvSpPr>
          <p:spPr bwMode="auto">
            <a:xfrm>
              <a:off x="2995" y="2750"/>
              <a:ext cx="27" cy="6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4" name="Rectangle 184"/>
            <p:cNvSpPr>
              <a:spLocks noChangeArrowheads="1"/>
            </p:cNvSpPr>
            <p:nvPr/>
          </p:nvSpPr>
          <p:spPr bwMode="auto">
            <a:xfrm>
              <a:off x="2995" y="2756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5" name="Rectangle 185"/>
            <p:cNvSpPr>
              <a:spLocks noChangeArrowheads="1"/>
            </p:cNvSpPr>
            <p:nvPr/>
          </p:nvSpPr>
          <p:spPr bwMode="auto">
            <a:xfrm>
              <a:off x="2995" y="2758"/>
              <a:ext cx="27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6" name="Rectangle 186"/>
            <p:cNvSpPr>
              <a:spLocks noChangeArrowheads="1"/>
            </p:cNvSpPr>
            <p:nvPr/>
          </p:nvSpPr>
          <p:spPr bwMode="auto">
            <a:xfrm>
              <a:off x="2995" y="2761"/>
              <a:ext cx="27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7" name="Rectangle 187"/>
            <p:cNvSpPr>
              <a:spLocks noChangeArrowheads="1"/>
            </p:cNvSpPr>
            <p:nvPr/>
          </p:nvSpPr>
          <p:spPr bwMode="auto">
            <a:xfrm>
              <a:off x="2995" y="2766"/>
              <a:ext cx="27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8" name="Rectangle 188"/>
            <p:cNvSpPr>
              <a:spLocks noChangeArrowheads="1"/>
            </p:cNvSpPr>
            <p:nvPr/>
          </p:nvSpPr>
          <p:spPr bwMode="auto">
            <a:xfrm>
              <a:off x="2995" y="2768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29" name="Rectangle 189"/>
            <p:cNvSpPr>
              <a:spLocks noChangeArrowheads="1"/>
            </p:cNvSpPr>
            <p:nvPr/>
          </p:nvSpPr>
          <p:spPr bwMode="auto">
            <a:xfrm>
              <a:off x="2995" y="2773"/>
              <a:ext cx="27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0" name="Freeform 190"/>
            <p:cNvSpPr>
              <a:spLocks/>
            </p:cNvSpPr>
            <p:nvPr/>
          </p:nvSpPr>
          <p:spPr bwMode="auto">
            <a:xfrm>
              <a:off x="2995" y="2692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7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7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1" name="Rectangle 191"/>
            <p:cNvSpPr>
              <a:spLocks noChangeArrowheads="1"/>
            </p:cNvSpPr>
            <p:nvPr/>
          </p:nvSpPr>
          <p:spPr bwMode="auto">
            <a:xfrm>
              <a:off x="996" y="2628"/>
              <a:ext cx="2205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2" name="Rectangle 192"/>
            <p:cNvSpPr>
              <a:spLocks noChangeArrowheads="1"/>
            </p:cNvSpPr>
            <p:nvPr/>
          </p:nvSpPr>
          <p:spPr bwMode="auto">
            <a:xfrm>
              <a:off x="996" y="2630"/>
              <a:ext cx="220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3" name="Rectangle 193"/>
            <p:cNvSpPr>
              <a:spLocks noChangeArrowheads="1"/>
            </p:cNvSpPr>
            <p:nvPr/>
          </p:nvSpPr>
          <p:spPr bwMode="auto">
            <a:xfrm>
              <a:off x="996" y="2633"/>
              <a:ext cx="2205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4" name="Rectangle 194"/>
            <p:cNvSpPr>
              <a:spLocks noChangeArrowheads="1"/>
            </p:cNvSpPr>
            <p:nvPr/>
          </p:nvSpPr>
          <p:spPr bwMode="auto">
            <a:xfrm>
              <a:off x="996" y="2635"/>
              <a:ext cx="2205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5" name="Rectangle 195"/>
            <p:cNvSpPr>
              <a:spLocks noChangeArrowheads="1"/>
            </p:cNvSpPr>
            <p:nvPr/>
          </p:nvSpPr>
          <p:spPr bwMode="auto">
            <a:xfrm>
              <a:off x="996" y="2640"/>
              <a:ext cx="220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6" name="Rectangle 196"/>
            <p:cNvSpPr>
              <a:spLocks noChangeArrowheads="1"/>
            </p:cNvSpPr>
            <p:nvPr/>
          </p:nvSpPr>
          <p:spPr bwMode="auto">
            <a:xfrm>
              <a:off x="996" y="2643"/>
              <a:ext cx="220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7" name="Freeform 197"/>
            <p:cNvSpPr>
              <a:spLocks/>
            </p:cNvSpPr>
            <p:nvPr/>
          </p:nvSpPr>
          <p:spPr bwMode="auto">
            <a:xfrm>
              <a:off x="996" y="2628"/>
              <a:ext cx="220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80" y="15"/>
                </a:cxn>
                <a:cxn ang="0">
                  <a:pos x="2202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2202" h="15">
                  <a:moveTo>
                    <a:pt x="0" y="15"/>
                  </a:moveTo>
                  <a:lnTo>
                    <a:pt x="2180" y="15"/>
                  </a:lnTo>
                  <a:lnTo>
                    <a:pt x="2202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8" name="Freeform 198"/>
            <p:cNvSpPr>
              <a:spLocks/>
            </p:cNvSpPr>
            <p:nvPr/>
          </p:nvSpPr>
          <p:spPr bwMode="auto">
            <a:xfrm>
              <a:off x="996" y="2628"/>
              <a:ext cx="220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80" y="15"/>
                </a:cxn>
                <a:cxn ang="0">
                  <a:pos x="2202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2202" h="15">
                  <a:moveTo>
                    <a:pt x="0" y="15"/>
                  </a:moveTo>
                  <a:lnTo>
                    <a:pt x="2180" y="15"/>
                  </a:lnTo>
                  <a:lnTo>
                    <a:pt x="2202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39" name="Rectangle 199"/>
            <p:cNvSpPr>
              <a:spLocks noChangeArrowheads="1"/>
            </p:cNvSpPr>
            <p:nvPr/>
          </p:nvSpPr>
          <p:spPr bwMode="auto">
            <a:xfrm>
              <a:off x="996" y="2628"/>
              <a:ext cx="2205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0" name="Rectangle 200"/>
            <p:cNvSpPr>
              <a:spLocks noChangeArrowheads="1"/>
            </p:cNvSpPr>
            <p:nvPr/>
          </p:nvSpPr>
          <p:spPr bwMode="auto">
            <a:xfrm>
              <a:off x="996" y="2630"/>
              <a:ext cx="220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1" name="Rectangle 201"/>
            <p:cNvSpPr>
              <a:spLocks noChangeArrowheads="1"/>
            </p:cNvSpPr>
            <p:nvPr/>
          </p:nvSpPr>
          <p:spPr bwMode="auto">
            <a:xfrm>
              <a:off x="996" y="2633"/>
              <a:ext cx="2205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2" name="Rectangle 202"/>
            <p:cNvSpPr>
              <a:spLocks noChangeArrowheads="1"/>
            </p:cNvSpPr>
            <p:nvPr/>
          </p:nvSpPr>
          <p:spPr bwMode="auto">
            <a:xfrm>
              <a:off x="996" y="2635"/>
              <a:ext cx="2205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043" name="Group 203"/>
          <p:cNvGrpSpPr>
            <a:grpSpLocks/>
          </p:cNvGrpSpPr>
          <p:nvPr/>
        </p:nvGrpSpPr>
        <p:grpSpPr bwMode="auto">
          <a:xfrm>
            <a:off x="1581150" y="3814763"/>
            <a:ext cx="4340225" cy="620712"/>
            <a:chOff x="996" y="2403"/>
            <a:chExt cx="2734" cy="391"/>
          </a:xfrm>
        </p:grpSpPr>
        <p:sp>
          <p:nvSpPr>
            <p:cNvPr id="36044" name="Rectangle 204"/>
            <p:cNvSpPr>
              <a:spLocks noChangeArrowheads="1"/>
            </p:cNvSpPr>
            <p:nvPr/>
          </p:nvSpPr>
          <p:spPr bwMode="auto">
            <a:xfrm>
              <a:off x="996" y="2640"/>
              <a:ext cx="220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5" name="Rectangle 205"/>
            <p:cNvSpPr>
              <a:spLocks noChangeArrowheads="1"/>
            </p:cNvSpPr>
            <p:nvPr/>
          </p:nvSpPr>
          <p:spPr bwMode="auto">
            <a:xfrm>
              <a:off x="996" y="2643"/>
              <a:ext cx="220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6" name="Freeform 206"/>
            <p:cNvSpPr>
              <a:spLocks/>
            </p:cNvSpPr>
            <p:nvPr/>
          </p:nvSpPr>
          <p:spPr bwMode="auto">
            <a:xfrm>
              <a:off x="996" y="2628"/>
              <a:ext cx="220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180" y="15"/>
                </a:cxn>
                <a:cxn ang="0">
                  <a:pos x="2202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2202" h="15">
                  <a:moveTo>
                    <a:pt x="0" y="15"/>
                  </a:moveTo>
                  <a:lnTo>
                    <a:pt x="2180" y="15"/>
                  </a:lnTo>
                  <a:lnTo>
                    <a:pt x="2202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7" name="Rectangle 207"/>
            <p:cNvSpPr>
              <a:spLocks noChangeArrowheads="1"/>
            </p:cNvSpPr>
            <p:nvPr/>
          </p:nvSpPr>
          <p:spPr bwMode="auto">
            <a:xfrm>
              <a:off x="996" y="2643"/>
              <a:ext cx="2180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8" name="Rectangle 208"/>
            <p:cNvSpPr>
              <a:spLocks noChangeArrowheads="1"/>
            </p:cNvSpPr>
            <p:nvPr/>
          </p:nvSpPr>
          <p:spPr bwMode="auto">
            <a:xfrm>
              <a:off x="996" y="2648"/>
              <a:ext cx="2180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49" name="Rectangle 209"/>
            <p:cNvSpPr>
              <a:spLocks noChangeArrowheads="1"/>
            </p:cNvSpPr>
            <p:nvPr/>
          </p:nvSpPr>
          <p:spPr bwMode="auto">
            <a:xfrm>
              <a:off x="996" y="2651"/>
              <a:ext cx="2180" cy="5"/>
            </a:xfrm>
            <a:prstGeom prst="rect">
              <a:avLst/>
            </a:prstGeom>
            <a:solidFill>
              <a:srgbClr val="2727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0" name="Rectangle 210"/>
            <p:cNvSpPr>
              <a:spLocks noChangeArrowheads="1"/>
            </p:cNvSpPr>
            <p:nvPr/>
          </p:nvSpPr>
          <p:spPr bwMode="auto">
            <a:xfrm>
              <a:off x="996" y="2656"/>
              <a:ext cx="2180" cy="2"/>
            </a:xfrm>
            <a:prstGeom prst="rect">
              <a:avLst/>
            </a:prstGeom>
            <a:solidFill>
              <a:srgbClr val="2D2D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1" name="Rectangle 211"/>
            <p:cNvSpPr>
              <a:spLocks noChangeArrowheads="1"/>
            </p:cNvSpPr>
            <p:nvPr/>
          </p:nvSpPr>
          <p:spPr bwMode="auto">
            <a:xfrm>
              <a:off x="996" y="2658"/>
              <a:ext cx="2180" cy="5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2" name="Rectangle 212"/>
            <p:cNvSpPr>
              <a:spLocks noChangeArrowheads="1"/>
            </p:cNvSpPr>
            <p:nvPr/>
          </p:nvSpPr>
          <p:spPr bwMode="auto">
            <a:xfrm>
              <a:off x="996" y="2663"/>
              <a:ext cx="2180" cy="6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3" name="Rectangle 213"/>
            <p:cNvSpPr>
              <a:spLocks noChangeArrowheads="1"/>
            </p:cNvSpPr>
            <p:nvPr/>
          </p:nvSpPr>
          <p:spPr bwMode="auto">
            <a:xfrm>
              <a:off x="996" y="2669"/>
              <a:ext cx="2180" cy="2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4" name="Rectangle 214"/>
            <p:cNvSpPr>
              <a:spLocks noChangeArrowheads="1"/>
            </p:cNvSpPr>
            <p:nvPr/>
          </p:nvSpPr>
          <p:spPr bwMode="auto">
            <a:xfrm>
              <a:off x="996" y="2671"/>
              <a:ext cx="2180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5" name="Rectangle 215"/>
            <p:cNvSpPr>
              <a:spLocks noChangeArrowheads="1"/>
            </p:cNvSpPr>
            <p:nvPr/>
          </p:nvSpPr>
          <p:spPr bwMode="auto">
            <a:xfrm>
              <a:off x="996" y="2676"/>
              <a:ext cx="2180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6" name="Rectangle 216"/>
            <p:cNvSpPr>
              <a:spLocks noChangeArrowheads="1"/>
            </p:cNvSpPr>
            <p:nvPr/>
          </p:nvSpPr>
          <p:spPr bwMode="auto">
            <a:xfrm>
              <a:off x="996" y="2681"/>
              <a:ext cx="2180" cy="3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7" name="Rectangle 217"/>
            <p:cNvSpPr>
              <a:spLocks noChangeArrowheads="1"/>
            </p:cNvSpPr>
            <p:nvPr/>
          </p:nvSpPr>
          <p:spPr bwMode="auto">
            <a:xfrm>
              <a:off x="996" y="2684"/>
              <a:ext cx="2180" cy="5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8" name="Rectangle 218"/>
            <p:cNvSpPr>
              <a:spLocks noChangeArrowheads="1"/>
            </p:cNvSpPr>
            <p:nvPr/>
          </p:nvSpPr>
          <p:spPr bwMode="auto">
            <a:xfrm>
              <a:off x="996" y="2689"/>
              <a:ext cx="2180" cy="3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59" name="Rectangle 219"/>
            <p:cNvSpPr>
              <a:spLocks noChangeArrowheads="1"/>
            </p:cNvSpPr>
            <p:nvPr/>
          </p:nvSpPr>
          <p:spPr bwMode="auto">
            <a:xfrm>
              <a:off x="996" y="2692"/>
              <a:ext cx="2180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0" name="Rectangle 220"/>
            <p:cNvSpPr>
              <a:spLocks noChangeArrowheads="1"/>
            </p:cNvSpPr>
            <p:nvPr/>
          </p:nvSpPr>
          <p:spPr bwMode="auto">
            <a:xfrm>
              <a:off x="996" y="2697"/>
              <a:ext cx="2180" cy="5"/>
            </a:xfrm>
            <a:prstGeom prst="rect">
              <a:avLst/>
            </a:prstGeom>
            <a:solidFill>
              <a:srgbClr val="2727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1" name="Rectangle 221"/>
            <p:cNvSpPr>
              <a:spLocks noChangeArrowheads="1"/>
            </p:cNvSpPr>
            <p:nvPr/>
          </p:nvSpPr>
          <p:spPr bwMode="auto">
            <a:xfrm>
              <a:off x="996" y="2702"/>
              <a:ext cx="2180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2" name="Rectangle 222"/>
            <p:cNvSpPr>
              <a:spLocks noChangeArrowheads="1"/>
            </p:cNvSpPr>
            <p:nvPr/>
          </p:nvSpPr>
          <p:spPr bwMode="auto">
            <a:xfrm>
              <a:off x="996" y="2704"/>
              <a:ext cx="2180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3" name="Rectangle 223"/>
            <p:cNvSpPr>
              <a:spLocks noChangeArrowheads="1"/>
            </p:cNvSpPr>
            <p:nvPr/>
          </p:nvSpPr>
          <p:spPr bwMode="auto">
            <a:xfrm>
              <a:off x="996" y="2643"/>
              <a:ext cx="2180" cy="6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4" name="Rectangle 224"/>
            <p:cNvSpPr>
              <a:spLocks noChangeArrowheads="1"/>
            </p:cNvSpPr>
            <p:nvPr/>
          </p:nvSpPr>
          <p:spPr bwMode="auto">
            <a:xfrm>
              <a:off x="3176" y="2628"/>
              <a:ext cx="25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5" name="Rectangle 225"/>
            <p:cNvSpPr>
              <a:spLocks noChangeArrowheads="1"/>
            </p:cNvSpPr>
            <p:nvPr/>
          </p:nvSpPr>
          <p:spPr bwMode="auto">
            <a:xfrm>
              <a:off x="3176" y="2630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6" name="Rectangle 226"/>
            <p:cNvSpPr>
              <a:spLocks noChangeArrowheads="1"/>
            </p:cNvSpPr>
            <p:nvPr/>
          </p:nvSpPr>
          <p:spPr bwMode="auto">
            <a:xfrm>
              <a:off x="3176" y="2635"/>
              <a:ext cx="25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7" name="Rectangle 227"/>
            <p:cNvSpPr>
              <a:spLocks noChangeArrowheads="1"/>
            </p:cNvSpPr>
            <p:nvPr/>
          </p:nvSpPr>
          <p:spPr bwMode="auto">
            <a:xfrm>
              <a:off x="3176" y="2638"/>
              <a:ext cx="25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8" name="Rectangle 228"/>
            <p:cNvSpPr>
              <a:spLocks noChangeArrowheads="1"/>
            </p:cNvSpPr>
            <p:nvPr/>
          </p:nvSpPr>
          <p:spPr bwMode="auto">
            <a:xfrm>
              <a:off x="3176" y="2640"/>
              <a:ext cx="25" cy="6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69" name="Rectangle 229"/>
            <p:cNvSpPr>
              <a:spLocks noChangeArrowheads="1"/>
            </p:cNvSpPr>
            <p:nvPr/>
          </p:nvSpPr>
          <p:spPr bwMode="auto">
            <a:xfrm>
              <a:off x="3176" y="2646"/>
              <a:ext cx="25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0" name="Rectangle 230"/>
            <p:cNvSpPr>
              <a:spLocks noChangeArrowheads="1"/>
            </p:cNvSpPr>
            <p:nvPr/>
          </p:nvSpPr>
          <p:spPr bwMode="auto">
            <a:xfrm>
              <a:off x="3176" y="2648"/>
              <a:ext cx="25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1" name="Rectangle 231"/>
            <p:cNvSpPr>
              <a:spLocks noChangeArrowheads="1"/>
            </p:cNvSpPr>
            <p:nvPr/>
          </p:nvSpPr>
          <p:spPr bwMode="auto">
            <a:xfrm>
              <a:off x="3176" y="2653"/>
              <a:ext cx="25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2" name="Rectangle 232"/>
            <p:cNvSpPr>
              <a:spLocks noChangeArrowheads="1"/>
            </p:cNvSpPr>
            <p:nvPr/>
          </p:nvSpPr>
          <p:spPr bwMode="auto">
            <a:xfrm>
              <a:off x="3176" y="2656"/>
              <a:ext cx="25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3" name="Rectangle 233"/>
            <p:cNvSpPr>
              <a:spLocks noChangeArrowheads="1"/>
            </p:cNvSpPr>
            <p:nvPr/>
          </p:nvSpPr>
          <p:spPr bwMode="auto">
            <a:xfrm>
              <a:off x="3176" y="2658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4" name="Rectangle 234"/>
            <p:cNvSpPr>
              <a:spLocks noChangeArrowheads="1"/>
            </p:cNvSpPr>
            <p:nvPr/>
          </p:nvSpPr>
          <p:spPr bwMode="auto">
            <a:xfrm>
              <a:off x="3176" y="2663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5" name="Rectangle 235"/>
            <p:cNvSpPr>
              <a:spLocks noChangeArrowheads="1"/>
            </p:cNvSpPr>
            <p:nvPr/>
          </p:nvSpPr>
          <p:spPr bwMode="auto">
            <a:xfrm>
              <a:off x="3176" y="2666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6" name="Rectangle 236"/>
            <p:cNvSpPr>
              <a:spLocks noChangeArrowheads="1"/>
            </p:cNvSpPr>
            <p:nvPr/>
          </p:nvSpPr>
          <p:spPr bwMode="auto">
            <a:xfrm>
              <a:off x="3176" y="2669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7" name="Rectangle 237"/>
            <p:cNvSpPr>
              <a:spLocks noChangeArrowheads="1"/>
            </p:cNvSpPr>
            <p:nvPr/>
          </p:nvSpPr>
          <p:spPr bwMode="auto">
            <a:xfrm>
              <a:off x="3176" y="2674"/>
              <a:ext cx="25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8" name="Rectangle 238"/>
            <p:cNvSpPr>
              <a:spLocks noChangeArrowheads="1"/>
            </p:cNvSpPr>
            <p:nvPr/>
          </p:nvSpPr>
          <p:spPr bwMode="auto">
            <a:xfrm>
              <a:off x="3176" y="2676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79" name="Rectangle 239"/>
            <p:cNvSpPr>
              <a:spLocks noChangeArrowheads="1"/>
            </p:cNvSpPr>
            <p:nvPr/>
          </p:nvSpPr>
          <p:spPr bwMode="auto">
            <a:xfrm>
              <a:off x="3176" y="2681"/>
              <a:ext cx="25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0" name="Rectangle 240"/>
            <p:cNvSpPr>
              <a:spLocks noChangeArrowheads="1"/>
            </p:cNvSpPr>
            <p:nvPr/>
          </p:nvSpPr>
          <p:spPr bwMode="auto">
            <a:xfrm>
              <a:off x="3176" y="2684"/>
              <a:ext cx="25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1" name="Rectangle 241"/>
            <p:cNvSpPr>
              <a:spLocks noChangeArrowheads="1"/>
            </p:cNvSpPr>
            <p:nvPr/>
          </p:nvSpPr>
          <p:spPr bwMode="auto">
            <a:xfrm>
              <a:off x="3176" y="2686"/>
              <a:ext cx="25" cy="6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2" name="Rectangle 242"/>
            <p:cNvSpPr>
              <a:spLocks noChangeArrowheads="1"/>
            </p:cNvSpPr>
            <p:nvPr/>
          </p:nvSpPr>
          <p:spPr bwMode="auto">
            <a:xfrm>
              <a:off x="3176" y="2692"/>
              <a:ext cx="25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3" name="Rectangle 243"/>
            <p:cNvSpPr>
              <a:spLocks noChangeArrowheads="1"/>
            </p:cNvSpPr>
            <p:nvPr/>
          </p:nvSpPr>
          <p:spPr bwMode="auto">
            <a:xfrm>
              <a:off x="3176" y="2694"/>
              <a:ext cx="25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4" name="Rectangle 244"/>
            <p:cNvSpPr>
              <a:spLocks noChangeArrowheads="1"/>
            </p:cNvSpPr>
            <p:nvPr/>
          </p:nvSpPr>
          <p:spPr bwMode="auto">
            <a:xfrm>
              <a:off x="3176" y="2697"/>
              <a:ext cx="25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5" name="Rectangle 245"/>
            <p:cNvSpPr>
              <a:spLocks noChangeArrowheads="1"/>
            </p:cNvSpPr>
            <p:nvPr/>
          </p:nvSpPr>
          <p:spPr bwMode="auto">
            <a:xfrm>
              <a:off x="3176" y="2702"/>
              <a:ext cx="25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6" name="Rectangle 246"/>
            <p:cNvSpPr>
              <a:spLocks noChangeArrowheads="1"/>
            </p:cNvSpPr>
            <p:nvPr/>
          </p:nvSpPr>
          <p:spPr bwMode="auto">
            <a:xfrm>
              <a:off x="3176" y="2704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7" name="Rectangle 247"/>
            <p:cNvSpPr>
              <a:spLocks noChangeArrowheads="1"/>
            </p:cNvSpPr>
            <p:nvPr/>
          </p:nvSpPr>
          <p:spPr bwMode="auto">
            <a:xfrm>
              <a:off x="3176" y="2709"/>
              <a:ext cx="25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8" name="Freeform 248"/>
            <p:cNvSpPr>
              <a:spLocks/>
            </p:cNvSpPr>
            <p:nvPr/>
          </p:nvSpPr>
          <p:spPr bwMode="auto">
            <a:xfrm>
              <a:off x="3176" y="2628"/>
              <a:ext cx="22" cy="81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1">
                  <a:moveTo>
                    <a:pt x="22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89" name="Freeform 249"/>
            <p:cNvSpPr>
              <a:spLocks/>
            </p:cNvSpPr>
            <p:nvPr/>
          </p:nvSpPr>
          <p:spPr bwMode="auto">
            <a:xfrm>
              <a:off x="3176" y="2628"/>
              <a:ext cx="22" cy="81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1">
                  <a:moveTo>
                    <a:pt x="22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0" name="Rectangle 250"/>
            <p:cNvSpPr>
              <a:spLocks noChangeArrowheads="1"/>
            </p:cNvSpPr>
            <p:nvPr/>
          </p:nvSpPr>
          <p:spPr bwMode="auto">
            <a:xfrm>
              <a:off x="3176" y="2628"/>
              <a:ext cx="25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1" name="Rectangle 251"/>
            <p:cNvSpPr>
              <a:spLocks noChangeArrowheads="1"/>
            </p:cNvSpPr>
            <p:nvPr/>
          </p:nvSpPr>
          <p:spPr bwMode="auto">
            <a:xfrm>
              <a:off x="3176" y="2630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2" name="Rectangle 252"/>
            <p:cNvSpPr>
              <a:spLocks noChangeArrowheads="1"/>
            </p:cNvSpPr>
            <p:nvPr/>
          </p:nvSpPr>
          <p:spPr bwMode="auto">
            <a:xfrm>
              <a:off x="3176" y="2635"/>
              <a:ext cx="25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3" name="Rectangle 253"/>
            <p:cNvSpPr>
              <a:spLocks noChangeArrowheads="1"/>
            </p:cNvSpPr>
            <p:nvPr/>
          </p:nvSpPr>
          <p:spPr bwMode="auto">
            <a:xfrm>
              <a:off x="3176" y="2638"/>
              <a:ext cx="25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4" name="Rectangle 254"/>
            <p:cNvSpPr>
              <a:spLocks noChangeArrowheads="1"/>
            </p:cNvSpPr>
            <p:nvPr/>
          </p:nvSpPr>
          <p:spPr bwMode="auto">
            <a:xfrm>
              <a:off x="3176" y="2640"/>
              <a:ext cx="25" cy="6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5" name="Rectangle 255"/>
            <p:cNvSpPr>
              <a:spLocks noChangeArrowheads="1"/>
            </p:cNvSpPr>
            <p:nvPr/>
          </p:nvSpPr>
          <p:spPr bwMode="auto">
            <a:xfrm>
              <a:off x="3176" y="2646"/>
              <a:ext cx="25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6" name="Rectangle 256"/>
            <p:cNvSpPr>
              <a:spLocks noChangeArrowheads="1"/>
            </p:cNvSpPr>
            <p:nvPr/>
          </p:nvSpPr>
          <p:spPr bwMode="auto">
            <a:xfrm>
              <a:off x="3176" y="2648"/>
              <a:ext cx="25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7" name="Rectangle 257"/>
            <p:cNvSpPr>
              <a:spLocks noChangeArrowheads="1"/>
            </p:cNvSpPr>
            <p:nvPr/>
          </p:nvSpPr>
          <p:spPr bwMode="auto">
            <a:xfrm>
              <a:off x="3176" y="2653"/>
              <a:ext cx="25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8" name="Rectangle 258"/>
            <p:cNvSpPr>
              <a:spLocks noChangeArrowheads="1"/>
            </p:cNvSpPr>
            <p:nvPr/>
          </p:nvSpPr>
          <p:spPr bwMode="auto">
            <a:xfrm>
              <a:off x="3176" y="2656"/>
              <a:ext cx="25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99" name="Rectangle 259"/>
            <p:cNvSpPr>
              <a:spLocks noChangeArrowheads="1"/>
            </p:cNvSpPr>
            <p:nvPr/>
          </p:nvSpPr>
          <p:spPr bwMode="auto">
            <a:xfrm>
              <a:off x="3176" y="2658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0" name="Rectangle 260"/>
            <p:cNvSpPr>
              <a:spLocks noChangeArrowheads="1"/>
            </p:cNvSpPr>
            <p:nvPr/>
          </p:nvSpPr>
          <p:spPr bwMode="auto">
            <a:xfrm>
              <a:off x="3176" y="2663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1" name="Rectangle 261"/>
            <p:cNvSpPr>
              <a:spLocks noChangeArrowheads="1"/>
            </p:cNvSpPr>
            <p:nvPr/>
          </p:nvSpPr>
          <p:spPr bwMode="auto">
            <a:xfrm>
              <a:off x="3176" y="2666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2" name="Rectangle 262"/>
            <p:cNvSpPr>
              <a:spLocks noChangeArrowheads="1"/>
            </p:cNvSpPr>
            <p:nvPr/>
          </p:nvSpPr>
          <p:spPr bwMode="auto">
            <a:xfrm>
              <a:off x="3176" y="2669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3" name="Rectangle 263"/>
            <p:cNvSpPr>
              <a:spLocks noChangeArrowheads="1"/>
            </p:cNvSpPr>
            <p:nvPr/>
          </p:nvSpPr>
          <p:spPr bwMode="auto">
            <a:xfrm>
              <a:off x="3176" y="2674"/>
              <a:ext cx="25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4" name="Rectangle 264"/>
            <p:cNvSpPr>
              <a:spLocks noChangeArrowheads="1"/>
            </p:cNvSpPr>
            <p:nvPr/>
          </p:nvSpPr>
          <p:spPr bwMode="auto">
            <a:xfrm>
              <a:off x="3176" y="2676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5" name="Rectangle 265"/>
            <p:cNvSpPr>
              <a:spLocks noChangeArrowheads="1"/>
            </p:cNvSpPr>
            <p:nvPr/>
          </p:nvSpPr>
          <p:spPr bwMode="auto">
            <a:xfrm>
              <a:off x="3176" y="2681"/>
              <a:ext cx="25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6" name="Rectangle 266"/>
            <p:cNvSpPr>
              <a:spLocks noChangeArrowheads="1"/>
            </p:cNvSpPr>
            <p:nvPr/>
          </p:nvSpPr>
          <p:spPr bwMode="auto">
            <a:xfrm>
              <a:off x="3176" y="2684"/>
              <a:ext cx="25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7" name="Rectangle 267"/>
            <p:cNvSpPr>
              <a:spLocks noChangeArrowheads="1"/>
            </p:cNvSpPr>
            <p:nvPr/>
          </p:nvSpPr>
          <p:spPr bwMode="auto">
            <a:xfrm>
              <a:off x="3176" y="2686"/>
              <a:ext cx="25" cy="6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8" name="Rectangle 268"/>
            <p:cNvSpPr>
              <a:spLocks noChangeArrowheads="1"/>
            </p:cNvSpPr>
            <p:nvPr/>
          </p:nvSpPr>
          <p:spPr bwMode="auto">
            <a:xfrm>
              <a:off x="3176" y="2692"/>
              <a:ext cx="25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09" name="Rectangle 269"/>
            <p:cNvSpPr>
              <a:spLocks noChangeArrowheads="1"/>
            </p:cNvSpPr>
            <p:nvPr/>
          </p:nvSpPr>
          <p:spPr bwMode="auto">
            <a:xfrm>
              <a:off x="3176" y="2694"/>
              <a:ext cx="25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0" name="Rectangle 270"/>
            <p:cNvSpPr>
              <a:spLocks noChangeArrowheads="1"/>
            </p:cNvSpPr>
            <p:nvPr/>
          </p:nvSpPr>
          <p:spPr bwMode="auto">
            <a:xfrm>
              <a:off x="3176" y="2697"/>
              <a:ext cx="25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1" name="Rectangle 271"/>
            <p:cNvSpPr>
              <a:spLocks noChangeArrowheads="1"/>
            </p:cNvSpPr>
            <p:nvPr/>
          </p:nvSpPr>
          <p:spPr bwMode="auto">
            <a:xfrm>
              <a:off x="3176" y="2702"/>
              <a:ext cx="25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2" name="Rectangle 272"/>
            <p:cNvSpPr>
              <a:spLocks noChangeArrowheads="1"/>
            </p:cNvSpPr>
            <p:nvPr/>
          </p:nvSpPr>
          <p:spPr bwMode="auto">
            <a:xfrm>
              <a:off x="3176" y="2704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3" name="Rectangle 273"/>
            <p:cNvSpPr>
              <a:spLocks noChangeArrowheads="1"/>
            </p:cNvSpPr>
            <p:nvPr/>
          </p:nvSpPr>
          <p:spPr bwMode="auto">
            <a:xfrm>
              <a:off x="3176" y="2709"/>
              <a:ext cx="25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4" name="Freeform 274"/>
            <p:cNvSpPr>
              <a:spLocks/>
            </p:cNvSpPr>
            <p:nvPr/>
          </p:nvSpPr>
          <p:spPr bwMode="auto">
            <a:xfrm>
              <a:off x="3176" y="2628"/>
              <a:ext cx="22" cy="81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1">
                  <a:moveTo>
                    <a:pt x="22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5" name="Rectangle 275"/>
            <p:cNvSpPr>
              <a:spLocks noChangeArrowheads="1"/>
            </p:cNvSpPr>
            <p:nvPr/>
          </p:nvSpPr>
          <p:spPr bwMode="auto">
            <a:xfrm>
              <a:off x="3508" y="2679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14,4</a:t>
              </a:r>
              <a:endParaRPr lang="en-US"/>
            </a:p>
          </p:txBody>
        </p:sp>
        <p:sp>
          <p:nvSpPr>
            <p:cNvPr id="36116" name="Rectangle 276"/>
            <p:cNvSpPr>
              <a:spLocks noChangeArrowheads="1"/>
            </p:cNvSpPr>
            <p:nvPr/>
          </p:nvSpPr>
          <p:spPr bwMode="auto">
            <a:xfrm>
              <a:off x="3505" y="2584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15,7</a:t>
              </a:r>
              <a:endParaRPr lang="en-US"/>
            </a:p>
          </p:txBody>
        </p:sp>
        <p:sp>
          <p:nvSpPr>
            <p:cNvPr id="36117" name="Rectangle 277"/>
            <p:cNvSpPr>
              <a:spLocks noChangeArrowheads="1"/>
            </p:cNvSpPr>
            <p:nvPr/>
          </p:nvSpPr>
          <p:spPr bwMode="auto">
            <a:xfrm>
              <a:off x="996" y="2467"/>
              <a:ext cx="359" cy="2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8" name="Rectangle 278"/>
            <p:cNvSpPr>
              <a:spLocks noChangeArrowheads="1"/>
            </p:cNvSpPr>
            <p:nvPr/>
          </p:nvSpPr>
          <p:spPr bwMode="auto">
            <a:xfrm>
              <a:off x="996" y="2469"/>
              <a:ext cx="359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19" name="Rectangle 279"/>
            <p:cNvSpPr>
              <a:spLocks noChangeArrowheads="1"/>
            </p:cNvSpPr>
            <p:nvPr/>
          </p:nvSpPr>
          <p:spPr bwMode="auto">
            <a:xfrm>
              <a:off x="996" y="2472"/>
              <a:ext cx="359" cy="2"/>
            </a:xfrm>
            <a:prstGeom prst="rect">
              <a:avLst/>
            </a:prstGeom>
            <a:solidFill>
              <a:srgbClr val="8383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0" name="Rectangle 280"/>
            <p:cNvSpPr>
              <a:spLocks noChangeArrowheads="1"/>
            </p:cNvSpPr>
            <p:nvPr/>
          </p:nvSpPr>
          <p:spPr bwMode="auto">
            <a:xfrm>
              <a:off x="996" y="2474"/>
              <a:ext cx="359" cy="5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1" name="Rectangle 281"/>
            <p:cNvSpPr>
              <a:spLocks noChangeArrowheads="1"/>
            </p:cNvSpPr>
            <p:nvPr/>
          </p:nvSpPr>
          <p:spPr bwMode="auto">
            <a:xfrm>
              <a:off x="996" y="2479"/>
              <a:ext cx="359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2" name="Rectangle 282"/>
            <p:cNvSpPr>
              <a:spLocks noChangeArrowheads="1"/>
            </p:cNvSpPr>
            <p:nvPr/>
          </p:nvSpPr>
          <p:spPr bwMode="auto">
            <a:xfrm>
              <a:off x="996" y="2482"/>
              <a:ext cx="359" cy="3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3" name="Freeform 283"/>
            <p:cNvSpPr>
              <a:spLocks/>
            </p:cNvSpPr>
            <p:nvPr/>
          </p:nvSpPr>
          <p:spPr bwMode="auto">
            <a:xfrm>
              <a:off x="996" y="2467"/>
              <a:ext cx="356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31" y="15"/>
                </a:cxn>
                <a:cxn ang="0">
                  <a:pos x="356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356" h="15">
                  <a:moveTo>
                    <a:pt x="0" y="15"/>
                  </a:moveTo>
                  <a:lnTo>
                    <a:pt x="331" y="15"/>
                  </a:lnTo>
                  <a:lnTo>
                    <a:pt x="356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23232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4" name="Freeform 284"/>
            <p:cNvSpPr>
              <a:spLocks/>
            </p:cNvSpPr>
            <p:nvPr/>
          </p:nvSpPr>
          <p:spPr bwMode="auto">
            <a:xfrm>
              <a:off x="996" y="2467"/>
              <a:ext cx="356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31" y="15"/>
                </a:cxn>
                <a:cxn ang="0">
                  <a:pos x="356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356" h="15">
                  <a:moveTo>
                    <a:pt x="0" y="15"/>
                  </a:moveTo>
                  <a:lnTo>
                    <a:pt x="331" y="15"/>
                  </a:lnTo>
                  <a:lnTo>
                    <a:pt x="356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5" name="Rectangle 285"/>
            <p:cNvSpPr>
              <a:spLocks noChangeArrowheads="1"/>
            </p:cNvSpPr>
            <p:nvPr/>
          </p:nvSpPr>
          <p:spPr bwMode="auto">
            <a:xfrm>
              <a:off x="996" y="2467"/>
              <a:ext cx="359" cy="2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6" name="Rectangle 286"/>
            <p:cNvSpPr>
              <a:spLocks noChangeArrowheads="1"/>
            </p:cNvSpPr>
            <p:nvPr/>
          </p:nvSpPr>
          <p:spPr bwMode="auto">
            <a:xfrm>
              <a:off x="996" y="2469"/>
              <a:ext cx="359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7" name="Rectangle 287"/>
            <p:cNvSpPr>
              <a:spLocks noChangeArrowheads="1"/>
            </p:cNvSpPr>
            <p:nvPr/>
          </p:nvSpPr>
          <p:spPr bwMode="auto">
            <a:xfrm>
              <a:off x="996" y="2472"/>
              <a:ext cx="359" cy="2"/>
            </a:xfrm>
            <a:prstGeom prst="rect">
              <a:avLst/>
            </a:prstGeom>
            <a:solidFill>
              <a:srgbClr val="8383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8" name="Rectangle 288"/>
            <p:cNvSpPr>
              <a:spLocks noChangeArrowheads="1"/>
            </p:cNvSpPr>
            <p:nvPr/>
          </p:nvSpPr>
          <p:spPr bwMode="auto">
            <a:xfrm>
              <a:off x="996" y="2474"/>
              <a:ext cx="359" cy="5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29" name="Rectangle 289"/>
            <p:cNvSpPr>
              <a:spLocks noChangeArrowheads="1"/>
            </p:cNvSpPr>
            <p:nvPr/>
          </p:nvSpPr>
          <p:spPr bwMode="auto">
            <a:xfrm>
              <a:off x="996" y="2479"/>
              <a:ext cx="359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0" name="Rectangle 290"/>
            <p:cNvSpPr>
              <a:spLocks noChangeArrowheads="1"/>
            </p:cNvSpPr>
            <p:nvPr/>
          </p:nvSpPr>
          <p:spPr bwMode="auto">
            <a:xfrm>
              <a:off x="996" y="2482"/>
              <a:ext cx="359" cy="3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1" name="Freeform 291"/>
            <p:cNvSpPr>
              <a:spLocks/>
            </p:cNvSpPr>
            <p:nvPr/>
          </p:nvSpPr>
          <p:spPr bwMode="auto">
            <a:xfrm>
              <a:off x="996" y="2467"/>
              <a:ext cx="356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31" y="15"/>
                </a:cxn>
                <a:cxn ang="0">
                  <a:pos x="356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356" h="15">
                  <a:moveTo>
                    <a:pt x="0" y="15"/>
                  </a:moveTo>
                  <a:lnTo>
                    <a:pt x="331" y="15"/>
                  </a:lnTo>
                  <a:lnTo>
                    <a:pt x="356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2" name="Rectangle 292"/>
            <p:cNvSpPr>
              <a:spLocks noChangeArrowheads="1"/>
            </p:cNvSpPr>
            <p:nvPr/>
          </p:nvSpPr>
          <p:spPr bwMode="auto">
            <a:xfrm>
              <a:off x="996" y="2482"/>
              <a:ext cx="331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3" name="Rectangle 293"/>
            <p:cNvSpPr>
              <a:spLocks noChangeArrowheads="1"/>
            </p:cNvSpPr>
            <p:nvPr/>
          </p:nvSpPr>
          <p:spPr bwMode="auto">
            <a:xfrm>
              <a:off x="996" y="2487"/>
              <a:ext cx="331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4" name="Rectangle 294"/>
            <p:cNvSpPr>
              <a:spLocks noChangeArrowheads="1"/>
            </p:cNvSpPr>
            <p:nvPr/>
          </p:nvSpPr>
          <p:spPr bwMode="auto">
            <a:xfrm>
              <a:off x="996" y="2490"/>
              <a:ext cx="331" cy="5"/>
            </a:xfrm>
            <a:prstGeom prst="rect">
              <a:avLst/>
            </a:prstGeom>
            <a:solidFill>
              <a:srgbClr val="757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5" name="Rectangle 295"/>
            <p:cNvSpPr>
              <a:spLocks noChangeArrowheads="1"/>
            </p:cNvSpPr>
            <p:nvPr/>
          </p:nvSpPr>
          <p:spPr bwMode="auto">
            <a:xfrm>
              <a:off x="996" y="2495"/>
              <a:ext cx="331" cy="2"/>
            </a:xfrm>
            <a:prstGeom prst="rect">
              <a:avLst/>
            </a:prstGeom>
            <a:solidFill>
              <a:srgbClr val="8888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6" name="Rectangle 296"/>
            <p:cNvSpPr>
              <a:spLocks noChangeArrowheads="1"/>
            </p:cNvSpPr>
            <p:nvPr/>
          </p:nvSpPr>
          <p:spPr bwMode="auto">
            <a:xfrm>
              <a:off x="996" y="2497"/>
              <a:ext cx="331" cy="5"/>
            </a:xfrm>
            <a:prstGeom prst="rect">
              <a:avLst/>
            </a:prstGeom>
            <a:solidFill>
              <a:srgbClr val="9A9A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7" name="Rectangle 297"/>
            <p:cNvSpPr>
              <a:spLocks noChangeArrowheads="1"/>
            </p:cNvSpPr>
            <p:nvPr/>
          </p:nvSpPr>
          <p:spPr bwMode="auto">
            <a:xfrm>
              <a:off x="996" y="2502"/>
              <a:ext cx="331" cy="6"/>
            </a:xfrm>
            <a:prstGeom prst="rect">
              <a:avLst/>
            </a:prstGeom>
            <a:solidFill>
              <a:srgbClr val="AEAE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8" name="Rectangle 298"/>
            <p:cNvSpPr>
              <a:spLocks noChangeArrowheads="1"/>
            </p:cNvSpPr>
            <p:nvPr/>
          </p:nvSpPr>
          <p:spPr bwMode="auto">
            <a:xfrm>
              <a:off x="996" y="2508"/>
              <a:ext cx="331" cy="2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39" name="Rectangle 299"/>
            <p:cNvSpPr>
              <a:spLocks noChangeArrowheads="1"/>
            </p:cNvSpPr>
            <p:nvPr/>
          </p:nvSpPr>
          <p:spPr bwMode="auto">
            <a:xfrm>
              <a:off x="996" y="2510"/>
              <a:ext cx="331" cy="5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0" name="Rectangle 300"/>
            <p:cNvSpPr>
              <a:spLocks noChangeArrowheads="1"/>
            </p:cNvSpPr>
            <p:nvPr/>
          </p:nvSpPr>
          <p:spPr bwMode="auto">
            <a:xfrm>
              <a:off x="996" y="2515"/>
              <a:ext cx="331" cy="5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1" name="Rectangle 301"/>
            <p:cNvSpPr>
              <a:spLocks noChangeArrowheads="1"/>
            </p:cNvSpPr>
            <p:nvPr/>
          </p:nvSpPr>
          <p:spPr bwMode="auto">
            <a:xfrm>
              <a:off x="996" y="2520"/>
              <a:ext cx="331" cy="3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2" name="Rectangle 302"/>
            <p:cNvSpPr>
              <a:spLocks noChangeArrowheads="1"/>
            </p:cNvSpPr>
            <p:nvPr/>
          </p:nvSpPr>
          <p:spPr bwMode="auto">
            <a:xfrm>
              <a:off x="996" y="2523"/>
              <a:ext cx="331" cy="5"/>
            </a:xfrm>
            <a:prstGeom prst="rect">
              <a:avLst/>
            </a:prstGeom>
            <a:solidFill>
              <a:srgbClr val="AEAE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3" name="Rectangle 303"/>
            <p:cNvSpPr>
              <a:spLocks noChangeArrowheads="1"/>
            </p:cNvSpPr>
            <p:nvPr/>
          </p:nvSpPr>
          <p:spPr bwMode="auto">
            <a:xfrm>
              <a:off x="996" y="2528"/>
              <a:ext cx="331" cy="3"/>
            </a:xfrm>
            <a:prstGeom prst="rect">
              <a:avLst/>
            </a:prstGeom>
            <a:solidFill>
              <a:srgbClr val="A0A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4" name="Rectangle 304"/>
            <p:cNvSpPr>
              <a:spLocks noChangeArrowheads="1"/>
            </p:cNvSpPr>
            <p:nvPr/>
          </p:nvSpPr>
          <p:spPr bwMode="auto">
            <a:xfrm>
              <a:off x="996" y="2531"/>
              <a:ext cx="331" cy="5"/>
            </a:xfrm>
            <a:prstGeom prst="rect">
              <a:avLst/>
            </a:prstGeom>
            <a:solidFill>
              <a:srgbClr val="8E8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5" name="Rectangle 305"/>
            <p:cNvSpPr>
              <a:spLocks noChangeArrowheads="1"/>
            </p:cNvSpPr>
            <p:nvPr/>
          </p:nvSpPr>
          <p:spPr bwMode="auto">
            <a:xfrm>
              <a:off x="996" y="2536"/>
              <a:ext cx="331" cy="5"/>
            </a:xfrm>
            <a:prstGeom prst="rect">
              <a:avLst/>
            </a:prstGeom>
            <a:solidFill>
              <a:srgbClr val="757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6" name="Rectangle 306"/>
            <p:cNvSpPr>
              <a:spLocks noChangeArrowheads="1"/>
            </p:cNvSpPr>
            <p:nvPr/>
          </p:nvSpPr>
          <p:spPr bwMode="auto">
            <a:xfrm>
              <a:off x="996" y="2541"/>
              <a:ext cx="331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7" name="Rectangle 307"/>
            <p:cNvSpPr>
              <a:spLocks noChangeArrowheads="1"/>
            </p:cNvSpPr>
            <p:nvPr/>
          </p:nvSpPr>
          <p:spPr bwMode="auto">
            <a:xfrm>
              <a:off x="996" y="2543"/>
              <a:ext cx="331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8" name="Rectangle 308"/>
            <p:cNvSpPr>
              <a:spLocks noChangeArrowheads="1"/>
            </p:cNvSpPr>
            <p:nvPr/>
          </p:nvSpPr>
          <p:spPr bwMode="auto">
            <a:xfrm>
              <a:off x="996" y="2482"/>
              <a:ext cx="331" cy="6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49" name="Rectangle 309"/>
            <p:cNvSpPr>
              <a:spLocks noChangeArrowheads="1"/>
            </p:cNvSpPr>
            <p:nvPr/>
          </p:nvSpPr>
          <p:spPr bwMode="auto">
            <a:xfrm>
              <a:off x="1327" y="2467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0" name="Rectangle 310"/>
            <p:cNvSpPr>
              <a:spLocks noChangeArrowheads="1"/>
            </p:cNvSpPr>
            <p:nvPr/>
          </p:nvSpPr>
          <p:spPr bwMode="auto">
            <a:xfrm>
              <a:off x="1327" y="2469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1" name="Rectangle 311"/>
            <p:cNvSpPr>
              <a:spLocks noChangeArrowheads="1"/>
            </p:cNvSpPr>
            <p:nvPr/>
          </p:nvSpPr>
          <p:spPr bwMode="auto">
            <a:xfrm>
              <a:off x="1327" y="2474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2" name="Rectangle 312"/>
            <p:cNvSpPr>
              <a:spLocks noChangeArrowheads="1"/>
            </p:cNvSpPr>
            <p:nvPr/>
          </p:nvSpPr>
          <p:spPr bwMode="auto">
            <a:xfrm>
              <a:off x="1327" y="2477"/>
              <a:ext cx="28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3" name="Rectangle 313"/>
            <p:cNvSpPr>
              <a:spLocks noChangeArrowheads="1"/>
            </p:cNvSpPr>
            <p:nvPr/>
          </p:nvSpPr>
          <p:spPr bwMode="auto">
            <a:xfrm>
              <a:off x="1327" y="2479"/>
              <a:ext cx="28" cy="6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4" name="Rectangle 314"/>
            <p:cNvSpPr>
              <a:spLocks noChangeArrowheads="1"/>
            </p:cNvSpPr>
            <p:nvPr/>
          </p:nvSpPr>
          <p:spPr bwMode="auto">
            <a:xfrm>
              <a:off x="1327" y="2485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5" name="Rectangle 315"/>
            <p:cNvSpPr>
              <a:spLocks noChangeArrowheads="1"/>
            </p:cNvSpPr>
            <p:nvPr/>
          </p:nvSpPr>
          <p:spPr bwMode="auto">
            <a:xfrm>
              <a:off x="1327" y="2487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6" name="Rectangle 316"/>
            <p:cNvSpPr>
              <a:spLocks noChangeArrowheads="1"/>
            </p:cNvSpPr>
            <p:nvPr/>
          </p:nvSpPr>
          <p:spPr bwMode="auto">
            <a:xfrm>
              <a:off x="1327" y="2492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7" name="Rectangle 317"/>
            <p:cNvSpPr>
              <a:spLocks noChangeArrowheads="1"/>
            </p:cNvSpPr>
            <p:nvPr/>
          </p:nvSpPr>
          <p:spPr bwMode="auto">
            <a:xfrm>
              <a:off x="1327" y="2495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8" name="Rectangle 318"/>
            <p:cNvSpPr>
              <a:spLocks noChangeArrowheads="1"/>
            </p:cNvSpPr>
            <p:nvPr/>
          </p:nvSpPr>
          <p:spPr bwMode="auto">
            <a:xfrm>
              <a:off x="1327" y="2497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59" name="Rectangle 319"/>
            <p:cNvSpPr>
              <a:spLocks noChangeArrowheads="1"/>
            </p:cNvSpPr>
            <p:nvPr/>
          </p:nvSpPr>
          <p:spPr bwMode="auto">
            <a:xfrm>
              <a:off x="1327" y="2502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0" name="Rectangle 320"/>
            <p:cNvSpPr>
              <a:spLocks noChangeArrowheads="1"/>
            </p:cNvSpPr>
            <p:nvPr/>
          </p:nvSpPr>
          <p:spPr bwMode="auto">
            <a:xfrm>
              <a:off x="1327" y="2505"/>
              <a:ext cx="28" cy="3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1" name="Rectangle 321"/>
            <p:cNvSpPr>
              <a:spLocks noChangeArrowheads="1"/>
            </p:cNvSpPr>
            <p:nvPr/>
          </p:nvSpPr>
          <p:spPr bwMode="auto">
            <a:xfrm>
              <a:off x="1327" y="2508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2" name="Rectangle 322"/>
            <p:cNvSpPr>
              <a:spLocks noChangeArrowheads="1"/>
            </p:cNvSpPr>
            <p:nvPr/>
          </p:nvSpPr>
          <p:spPr bwMode="auto">
            <a:xfrm>
              <a:off x="1327" y="2513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3" name="Rectangle 323"/>
            <p:cNvSpPr>
              <a:spLocks noChangeArrowheads="1"/>
            </p:cNvSpPr>
            <p:nvPr/>
          </p:nvSpPr>
          <p:spPr bwMode="auto">
            <a:xfrm>
              <a:off x="1327" y="2515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4" name="Rectangle 324"/>
            <p:cNvSpPr>
              <a:spLocks noChangeArrowheads="1"/>
            </p:cNvSpPr>
            <p:nvPr/>
          </p:nvSpPr>
          <p:spPr bwMode="auto">
            <a:xfrm>
              <a:off x="1327" y="2520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5" name="Rectangle 325"/>
            <p:cNvSpPr>
              <a:spLocks noChangeArrowheads="1"/>
            </p:cNvSpPr>
            <p:nvPr/>
          </p:nvSpPr>
          <p:spPr bwMode="auto">
            <a:xfrm>
              <a:off x="1327" y="2523"/>
              <a:ext cx="28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6" name="Rectangle 326"/>
            <p:cNvSpPr>
              <a:spLocks noChangeArrowheads="1"/>
            </p:cNvSpPr>
            <p:nvPr/>
          </p:nvSpPr>
          <p:spPr bwMode="auto">
            <a:xfrm>
              <a:off x="1327" y="2525"/>
              <a:ext cx="28" cy="6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7" name="Rectangle 327"/>
            <p:cNvSpPr>
              <a:spLocks noChangeArrowheads="1"/>
            </p:cNvSpPr>
            <p:nvPr/>
          </p:nvSpPr>
          <p:spPr bwMode="auto">
            <a:xfrm>
              <a:off x="1327" y="2531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8" name="Rectangle 328"/>
            <p:cNvSpPr>
              <a:spLocks noChangeArrowheads="1"/>
            </p:cNvSpPr>
            <p:nvPr/>
          </p:nvSpPr>
          <p:spPr bwMode="auto">
            <a:xfrm>
              <a:off x="1327" y="2533"/>
              <a:ext cx="28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69" name="Rectangle 329"/>
            <p:cNvSpPr>
              <a:spLocks noChangeArrowheads="1"/>
            </p:cNvSpPr>
            <p:nvPr/>
          </p:nvSpPr>
          <p:spPr bwMode="auto">
            <a:xfrm>
              <a:off x="1327" y="2536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0" name="Rectangle 330"/>
            <p:cNvSpPr>
              <a:spLocks noChangeArrowheads="1"/>
            </p:cNvSpPr>
            <p:nvPr/>
          </p:nvSpPr>
          <p:spPr bwMode="auto">
            <a:xfrm>
              <a:off x="1327" y="2541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1" name="Rectangle 331"/>
            <p:cNvSpPr>
              <a:spLocks noChangeArrowheads="1"/>
            </p:cNvSpPr>
            <p:nvPr/>
          </p:nvSpPr>
          <p:spPr bwMode="auto">
            <a:xfrm>
              <a:off x="1327" y="2543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2" name="Rectangle 332"/>
            <p:cNvSpPr>
              <a:spLocks noChangeArrowheads="1"/>
            </p:cNvSpPr>
            <p:nvPr/>
          </p:nvSpPr>
          <p:spPr bwMode="auto">
            <a:xfrm>
              <a:off x="1327" y="2548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3" name="Freeform 333"/>
            <p:cNvSpPr>
              <a:spLocks/>
            </p:cNvSpPr>
            <p:nvPr/>
          </p:nvSpPr>
          <p:spPr bwMode="auto">
            <a:xfrm>
              <a:off x="1327" y="2467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171717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4" name="Freeform 334"/>
            <p:cNvSpPr>
              <a:spLocks/>
            </p:cNvSpPr>
            <p:nvPr/>
          </p:nvSpPr>
          <p:spPr bwMode="auto">
            <a:xfrm>
              <a:off x="1327" y="2467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5" name="Rectangle 335"/>
            <p:cNvSpPr>
              <a:spLocks noChangeArrowheads="1"/>
            </p:cNvSpPr>
            <p:nvPr/>
          </p:nvSpPr>
          <p:spPr bwMode="auto">
            <a:xfrm>
              <a:off x="1327" y="2467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6" name="Rectangle 336"/>
            <p:cNvSpPr>
              <a:spLocks noChangeArrowheads="1"/>
            </p:cNvSpPr>
            <p:nvPr/>
          </p:nvSpPr>
          <p:spPr bwMode="auto">
            <a:xfrm>
              <a:off x="1327" y="2469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7" name="Rectangle 337"/>
            <p:cNvSpPr>
              <a:spLocks noChangeArrowheads="1"/>
            </p:cNvSpPr>
            <p:nvPr/>
          </p:nvSpPr>
          <p:spPr bwMode="auto">
            <a:xfrm>
              <a:off x="1327" y="2474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8" name="Rectangle 338"/>
            <p:cNvSpPr>
              <a:spLocks noChangeArrowheads="1"/>
            </p:cNvSpPr>
            <p:nvPr/>
          </p:nvSpPr>
          <p:spPr bwMode="auto">
            <a:xfrm>
              <a:off x="1327" y="2477"/>
              <a:ext cx="28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79" name="Rectangle 339"/>
            <p:cNvSpPr>
              <a:spLocks noChangeArrowheads="1"/>
            </p:cNvSpPr>
            <p:nvPr/>
          </p:nvSpPr>
          <p:spPr bwMode="auto">
            <a:xfrm>
              <a:off x="1327" y="2479"/>
              <a:ext cx="28" cy="6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0" name="Rectangle 340"/>
            <p:cNvSpPr>
              <a:spLocks noChangeArrowheads="1"/>
            </p:cNvSpPr>
            <p:nvPr/>
          </p:nvSpPr>
          <p:spPr bwMode="auto">
            <a:xfrm>
              <a:off x="1327" y="2485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1" name="Rectangle 341"/>
            <p:cNvSpPr>
              <a:spLocks noChangeArrowheads="1"/>
            </p:cNvSpPr>
            <p:nvPr/>
          </p:nvSpPr>
          <p:spPr bwMode="auto">
            <a:xfrm>
              <a:off x="1327" y="2487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2" name="Rectangle 342"/>
            <p:cNvSpPr>
              <a:spLocks noChangeArrowheads="1"/>
            </p:cNvSpPr>
            <p:nvPr/>
          </p:nvSpPr>
          <p:spPr bwMode="auto">
            <a:xfrm>
              <a:off x="1327" y="2492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3" name="Rectangle 343"/>
            <p:cNvSpPr>
              <a:spLocks noChangeArrowheads="1"/>
            </p:cNvSpPr>
            <p:nvPr/>
          </p:nvSpPr>
          <p:spPr bwMode="auto">
            <a:xfrm>
              <a:off x="1327" y="2495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4" name="Rectangle 344"/>
            <p:cNvSpPr>
              <a:spLocks noChangeArrowheads="1"/>
            </p:cNvSpPr>
            <p:nvPr/>
          </p:nvSpPr>
          <p:spPr bwMode="auto">
            <a:xfrm>
              <a:off x="1327" y="2497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5" name="Rectangle 345"/>
            <p:cNvSpPr>
              <a:spLocks noChangeArrowheads="1"/>
            </p:cNvSpPr>
            <p:nvPr/>
          </p:nvSpPr>
          <p:spPr bwMode="auto">
            <a:xfrm>
              <a:off x="1327" y="2502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6" name="Rectangle 346"/>
            <p:cNvSpPr>
              <a:spLocks noChangeArrowheads="1"/>
            </p:cNvSpPr>
            <p:nvPr/>
          </p:nvSpPr>
          <p:spPr bwMode="auto">
            <a:xfrm>
              <a:off x="1327" y="2505"/>
              <a:ext cx="28" cy="3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7" name="Rectangle 347"/>
            <p:cNvSpPr>
              <a:spLocks noChangeArrowheads="1"/>
            </p:cNvSpPr>
            <p:nvPr/>
          </p:nvSpPr>
          <p:spPr bwMode="auto">
            <a:xfrm>
              <a:off x="1327" y="2508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8" name="Rectangle 348"/>
            <p:cNvSpPr>
              <a:spLocks noChangeArrowheads="1"/>
            </p:cNvSpPr>
            <p:nvPr/>
          </p:nvSpPr>
          <p:spPr bwMode="auto">
            <a:xfrm>
              <a:off x="1327" y="2513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89" name="Rectangle 349"/>
            <p:cNvSpPr>
              <a:spLocks noChangeArrowheads="1"/>
            </p:cNvSpPr>
            <p:nvPr/>
          </p:nvSpPr>
          <p:spPr bwMode="auto">
            <a:xfrm>
              <a:off x="1327" y="2515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0" name="Rectangle 350"/>
            <p:cNvSpPr>
              <a:spLocks noChangeArrowheads="1"/>
            </p:cNvSpPr>
            <p:nvPr/>
          </p:nvSpPr>
          <p:spPr bwMode="auto">
            <a:xfrm>
              <a:off x="1327" y="2520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1" name="Rectangle 351"/>
            <p:cNvSpPr>
              <a:spLocks noChangeArrowheads="1"/>
            </p:cNvSpPr>
            <p:nvPr/>
          </p:nvSpPr>
          <p:spPr bwMode="auto">
            <a:xfrm>
              <a:off x="1327" y="2523"/>
              <a:ext cx="28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2" name="Rectangle 352"/>
            <p:cNvSpPr>
              <a:spLocks noChangeArrowheads="1"/>
            </p:cNvSpPr>
            <p:nvPr/>
          </p:nvSpPr>
          <p:spPr bwMode="auto">
            <a:xfrm>
              <a:off x="1327" y="2525"/>
              <a:ext cx="28" cy="6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3" name="Rectangle 353"/>
            <p:cNvSpPr>
              <a:spLocks noChangeArrowheads="1"/>
            </p:cNvSpPr>
            <p:nvPr/>
          </p:nvSpPr>
          <p:spPr bwMode="auto">
            <a:xfrm>
              <a:off x="1327" y="2531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4" name="Rectangle 354"/>
            <p:cNvSpPr>
              <a:spLocks noChangeArrowheads="1"/>
            </p:cNvSpPr>
            <p:nvPr/>
          </p:nvSpPr>
          <p:spPr bwMode="auto">
            <a:xfrm>
              <a:off x="1327" y="2533"/>
              <a:ext cx="28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5" name="Rectangle 355"/>
            <p:cNvSpPr>
              <a:spLocks noChangeArrowheads="1"/>
            </p:cNvSpPr>
            <p:nvPr/>
          </p:nvSpPr>
          <p:spPr bwMode="auto">
            <a:xfrm>
              <a:off x="1327" y="2536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6" name="Rectangle 356"/>
            <p:cNvSpPr>
              <a:spLocks noChangeArrowheads="1"/>
            </p:cNvSpPr>
            <p:nvPr/>
          </p:nvSpPr>
          <p:spPr bwMode="auto">
            <a:xfrm>
              <a:off x="1327" y="2541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7" name="Rectangle 357"/>
            <p:cNvSpPr>
              <a:spLocks noChangeArrowheads="1"/>
            </p:cNvSpPr>
            <p:nvPr/>
          </p:nvSpPr>
          <p:spPr bwMode="auto">
            <a:xfrm>
              <a:off x="1327" y="2543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8" name="Rectangle 358"/>
            <p:cNvSpPr>
              <a:spLocks noChangeArrowheads="1"/>
            </p:cNvSpPr>
            <p:nvPr/>
          </p:nvSpPr>
          <p:spPr bwMode="auto">
            <a:xfrm>
              <a:off x="1327" y="2548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199" name="Freeform 359"/>
            <p:cNvSpPr>
              <a:spLocks/>
            </p:cNvSpPr>
            <p:nvPr/>
          </p:nvSpPr>
          <p:spPr bwMode="auto">
            <a:xfrm>
              <a:off x="1327" y="2467"/>
              <a:ext cx="25" cy="81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1"/>
                </a:cxn>
                <a:cxn ang="0">
                  <a:pos x="0" y="15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1">
                  <a:moveTo>
                    <a:pt x="25" y="64"/>
                  </a:moveTo>
                  <a:lnTo>
                    <a:pt x="0" y="81"/>
                  </a:lnTo>
                  <a:lnTo>
                    <a:pt x="0" y="15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0" name="Rectangle 360"/>
            <p:cNvSpPr>
              <a:spLocks noChangeArrowheads="1"/>
            </p:cNvSpPr>
            <p:nvPr/>
          </p:nvSpPr>
          <p:spPr bwMode="auto">
            <a:xfrm>
              <a:off x="996" y="2403"/>
              <a:ext cx="1538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1" name="Rectangle 361"/>
            <p:cNvSpPr>
              <a:spLocks noChangeArrowheads="1"/>
            </p:cNvSpPr>
            <p:nvPr/>
          </p:nvSpPr>
          <p:spPr bwMode="auto">
            <a:xfrm>
              <a:off x="996" y="2405"/>
              <a:ext cx="153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2" name="Rectangle 362"/>
            <p:cNvSpPr>
              <a:spLocks noChangeArrowheads="1"/>
            </p:cNvSpPr>
            <p:nvPr/>
          </p:nvSpPr>
          <p:spPr bwMode="auto">
            <a:xfrm>
              <a:off x="996" y="2408"/>
              <a:ext cx="1538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3" name="Rectangle 363"/>
            <p:cNvSpPr>
              <a:spLocks noChangeArrowheads="1"/>
            </p:cNvSpPr>
            <p:nvPr/>
          </p:nvSpPr>
          <p:spPr bwMode="auto">
            <a:xfrm>
              <a:off x="996" y="2410"/>
              <a:ext cx="1538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4" name="Rectangle 364"/>
            <p:cNvSpPr>
              <a:spLocks noChangeArrowheads="1"/>
            </p:cNvSpPr>
            <p:nvPr/>
          </p:nvSpPr>
          <p:spPr bwMode="auto">
            <a:xfrm>
              <a:off x="996" y="2415"/>
              <a:ext cx="153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5" name="Rectangle 365"/>
            <p:cNvSpPr>
              <a:spLocks noChangeArrowheads="1"/>
            </p:cNvSpPr>
            <p:nvPr/>
          </p:nvSpPr>
          <p:spPr bwMode="auto">
            <a:xfrm>
              <a:off x="996" y="2418"/>
              <a:ext cx="1538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6" name="Freeform 366"/>
            <p:cNvSpPr>
              <a:spLocks/>
            </p:cNvSpPr>
            <p:nvPr/>
          </p:nvSpPr>
          <p:spPr bwMode="auto">
            <a:xfrm>
              <a:off x="996" y="2403"/>
              <a:ext cx="1535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513" y="15"/>
                </a:cxn>
                <a:cxn ang="0">
                  <a:pos x="1535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1535" h="15">
                  <a:moveTo>
                    <a:pt x="0" y="15"/>
                  </a:moveTo>
                  <a:lnTo>
                    <a:pt x="1513" y="15"/>
                  </a:lnTo>
                  <a:lnTo>
                    <a:pt x="1535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7" name="Freeform 367"/>
            <p:cNvSpPr>
              <a:spLocks/>
            </p:cNvSpPr>
            <p:nvPr/>
          </p:nvSpPr>
          <p:spPr bwMode="auto">
            <a:xfrm>
              <a:off x="996" y="2403"/>
              <a:ext cx="1535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513" y="15"/>
                </a:cxn>
                <a:cxn ang="0">
                  <a:pos x="1535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1535" h="15">
                  <a:moveTo>
                    <a:pt x="0" y="15"/>
                  </a:moveTo>
                  <a:lnTo>
                    <a:pt x="1513" y="15"/>
                  </a:lnTo>
                  <a:lnTo>
                    <a:pt x="1535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8" name="Rectangle 368"/>
            <p:cNvSpPr>
              <a:spLocks noChangeArrowheads="1"/>
            </p:cNvSpPr>
            <p:nvPr/>
          </p:nvSpPr>
          <p:spPr bwMode="auto">
            <a:xfrm>
              <a:off x="996" y="2403"/>
              <a:ext cx="1538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09" name="Rectangle 369"/>
            <p:cNvSpPr>
              <a:spLocks noChangeArrowheads="1"/>
            </p:cNvSpPr>
            <p:nvPr/>
          </p:nvSpPr>
          <p:spPr bwMode="auto">
            <a:xfrm>
              <a:off x="996" y="2405"/>
              <a:ext cx="153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0" name="Rectangle 370"/>
            <p:cNvSpPr>
              <a:spLocks noChangeArrowheads="1"/>
            </p:cNvSpPr>
            <p:nvPr/>
          </p:nvSpPr>
          <p:spPr bwMode="auto">
            <a:xfrm>
              <a:off x="996" y="2408"/>
              <a:ext cx="1538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1" name="Rectangle 371"/>
            <p:cNvSpPr>
              <a:spLocks noChangeArrowheads="1"/>
            </p:cNvSpPr>
            <p:nvPr/>
          </p:nvSpPr>
          <p:spPr bwMode="auto">
            <a:xfrm>
              <a:off x="996" y="2410"/>
              <a:ext cx="1538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2" name="Rectangle 372"/>
            <p:cNvSpPr>
              <a:spLocks noChangeArrowheads="1"/>
            </p:cNvSpPr>
            <p:nvPr/>
          </p:nvSpPr>
          <p:spPr bwMode="auto">
            <a:xfrm>
              <a:off x="996" y="2415"/>
              <a:ext cx="153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3" name="Rectangle 373"/>
            <p:cNvSpPr>
              <a:spLocks noChangeArrowheads="1"/>
            </p:cNvSpPr>
            <p:nvPr/>
          </p:nvSpPr>
          <p:spPr bwMode="auto">
            <a:xfrm>
              <a:off x="996" y="2418"/>
              <a:ext cx="1538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4" name="Freeform 374"/>
            <p:cNvSpPr>
              <a:spLocks/>
            </p:cNvSpPr>
            <p:nvPr/>
          </p:nvSpPr>
          <p:spPr bwMode="auto">
            <a:xfrm>
              <a:off x="996" y="2403"/>
              <a:ext cx="1535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513" y="15"/>
                </a:cxn>
                <a:cxn ang="0">
                  <a:pos x="1535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1535" h="15">
                  <a:moveTo>
                    <a:pt x="0" y="15"/>
                  </a:moveTo>
                  <a:lnTo>
                    <a:pt x="1513" y="15"/>
                  </a:lnTo>
                  <a:lnTo>
                    <a:pt x="1535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5" name="Rectangle 375"/>
            <p:cNvSpPr>
              <a:spLocks noChangeArrowheads="1"/>
            </p:cNvSpPr>
            <p:nvPr/>
          </p:nvSpPr>
          <p:spPr bwMode="auto">
            <a:xfrm>
              <a:off x="996" y="2418"/>
              <a:ext cx="1513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6" name="Rectangle 376"/>
            <p:cNvSpPr>
              <a:spLocks noChangeArrowheads="1"/>
            </p:cNvSpPr>
            <p:nvPr/>
          </p:nvSpPr>
          <p:spPr bwMode="auto">
            <a:xfrm>
              <a:off x="996" y="2423"/>
              <a:ext cx="1513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7" name="Rectangle 377"/>
            <p:cNvSpPr>
              <a:spLocks noChangeArrowheads="1"/>
            </p:cNvSpPr>
            <p:nvPr/>
          </p:nvSpPr>
          <p:spPr bwMode="auto">
            <a:xfrm>
              <a:off x="996" y="2426"/>
              <a:ext cx="1513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8" name="Rectangle 378"/>
            <p:cNvSpPr>
              <a:spLocks noChangeArrowheads="1"/>
            </p:cNvSpPr>
            <p:nvPr/>
          </p:nvSpPr>
          <p:spPr bwMode="auto">
            <a:xfrm>
              <a:off x="996" y="2431"/>
              <a:ext cx="1513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19" name="Rectangle 379"/>
            <p:cNvSpPr>
              <a:spLocks noChangeArrowheads="1"/>
            </p:cNvSpPr>
            <p:nvPr/>
          </p:nvSpPr>
          <p:spPr bwMode="auto">
            <a:xfrm>
              <a:off x="996" y="2433"/>
              <a:ext cx="1513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0" name="Rectangle 380"/>
            <p:cNvSpPr>
              <a:spLocks noChangeArrowheads="1"/>
            </p:cNvSpPr>
            <p:nvPr/>
          </p:nvSpPr>
          <p:spPr bwMode="auto">
            <a:xfrm>
              <a:off x="996" y="2438"/>
              <a:ext cx="1513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1" name="Rectangle 381"/>
            <p:cNvSpPr>
              <a:spLocks noChangeArrowheads="1"/>
            </p:cNvSpPr>
            <p:nvPr/>
          </p:nvSpPr>
          <p:spPr bwMode="auto">
            <a:xfrm>
              <a:off x="996" y="2441"/>
              <a:ext cx="1513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2" name="Rectangle 382"/>
            <p:cNvSpPr>
              <a:spLocks noChangeArrowheads="1"/>
            </p:cNvSpPr>
            <p:nvPr/>
          </p:nvSpPr>
          <p:spPr bwMode="auto">
            <a:xfrm>
              <a:off x="996" y="2446"/>
              <a:ext cx="1513" cy="3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3" name="Rectangle 383"/>
            <p:cNvSpPr>
              <a:spLocks noChangeArrowheads="1"/>
            </p:cNvSpPr>
            <p:nvPr/>
          </p:nvSpPr>
          <p:spPr bwMode="auto">
            <a:xfrm>
              <a:off x="996" y="2449"/>
              <a:ext cx="1513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4" name="Rectangle 384"/>
            <p:cNvSpPr>
              <a:spLocks noChangeArrowheads="1"/>
            </p:cNvSpPr>
            <p:nvPr/>
          </p:nvSpPr>
          <p:spPr bwMode="auto">
            <a:xfrm>
              <a:off x="996" y="2454"/>
              <a:ext cx="1513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5" name="Rectangle 385"/>
            <p:cNvSpPr>
              <a:spLocks noChangeArrowheads="1"/>
            </p:cNvSpPr>
            <p:nvPr/>
          </p:nvSpPr>
          <p:spPr bwMode="auto">
            <a:xfrm>
              <a:off x="996" y="2459"/>
              <a:ext cx="1513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6" name="Rectangle 386"/>
            <p:cNvSpPr>
              <a:spLocks noChangeArrowheads="1"/>
            </p:cNvSpPr>
            <p:nvPr/>
          </p:nvSpPr>
          <p:spPr bwMode="auto">
            <a:xfrm>
              <a:off x="996" y="2462"/>
              <a:ext cx="1513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7" name="Rectangle 387"/>
            <p:cNvSpPr>
              <a:spLocks noChangeArrowheads="1"/>
            </p:cNvSpPr>
            <p:nvPr/>
          </p:nvSpPr>
          <p:spPr bwMode="auto">
            <a:xfrm>
              <a:off x="996" y="2467"/>
              <a:ext cx="1513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8" name="Rectangle 388"/>
            <p:cNvSpPr>
              <a:spLocks noChangeArrowheads="1"/>
            </p:cNvSpPr>
            <p:nvPr/>
          </p:nvSpPr>
          <p:spPr bwMode="auto">
            <a:xfrm>
              <a:off x="996" y="2469"/>
              <a:ext cx="1513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29" name="Rectangle 389"/>
            <p:cNvSpPr>
              <a:spLocks noChangeArrowheads="1"/>
            </p:cNvSpPr>
            <p:nvPr/>
          </p:nvSpPr>
          <p:spPr bwMode="auto">
            <a:xfrm>
              <a:off x="996" y="2474"/>
              <a:ext cx="1513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0" name="Rectangle 390"/>
            <p:cNvSpPr>
              <a:spLocks noChangeArrowheads="1"/>
            </p:cNvSpPr>
            <p:nvPr/>
          </p:nvSpPr>
          <p:spPr bwMode="auto">
            <a:xfrm>
              <a:off x="996" y="2477"/>
              <a:ext cx="1513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1" name="Rectangle 391"/>
            <p:cNvSpPr>
              <a:spLocks noChangeArrowheads="1"/>
            </p:cNvSpPr>
            <p:nvPr/>
          </p:nvSpPr>
          <p:spPr bwMode="auto">
            <a:xfrm>
              <a:off x="996" y="2418"/>
              <a:ext cx="1513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2" name="Rectangle 392"/>
            <p:cNvSpPr>
              <a:spLocks noChangeArrowheads="1"/>
            </p:cNvSpPr>
            <p:nvPr/>
          </p:nvSpPr>
          <p:spPr bwMode="auto">
            <a:xfrm>
              <a:off x="2509" y="2403"/>
              <a:ext cx="25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3" name="Rectangle 393"/>
            <p:cNvSpPr>
              <a:spLocks noChangeArrowheads="1"/>
            </p:cNvSpPr>
            <p:nvPr/>
          </p:nvSpPr>
          <p:spPr bwMode="auto">
            <a:xfrm>
              <a:off x="2509" y="2405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4" name="Rectangle 394"/>
            <p:cNvSpPr>
              <a:spLocks noChangeArrowheads="1"/>
            </p:cNvSpPr>
            <p:nvPr/>
          </p:nvSpPr>
          <p:spPr bwMode="auto">
            <a:xfrm>
              <a:off x="2509" y="2410"/>
              <a:ext cx="25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5" name="Rectangle 395"/>
            <p:cNvSpPr>
              <a:spLocks noChangeArrowheads="1"/>
            </p:cNvSpPr>
            <p:nvPr/>
          </p:nvSpPr>
          <p:spPr bwMode="auto">
            <a:xfrm>
              <a:off x="2509" y="2413"/>
              <a:ext cx="25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6" name="Rectangle 396"/>
            <p:cNvSpPr>
              <a:spLocks noChangeArrowheads="1"/>
            </p:cNvSpPr>
            <p:nvPr/>
          </p:nvSpPr>
          <p:spPr bwMode="auto">
            <a:xfrm>
              <a:off x="2509" y="2415"/>
              <a:ext cx="25" cy="6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7" name="Rectangle 397"/>
            <p:cNvSpPr>
              <a:spLocks noChangeArrowheads="1"/>
            </p:cNvSpPr>
            <p:nvPr/>
          </p:nvSpPr>
          <p:spPr bwMode="auto">
            <a:xfrm>
              <a:off x="2509" y="2421"/>
              <a:ext cx="25" cy="2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8" name="Rectangle 398"/>
            <p:cNvSpPr>
              <a:spLocks noChangeArrowheads="1"/>
            </p:cNvSpPr>
            <p:nvPr/>
          </p:nvSpPr>
          <p:spPr bwMode="auto">
            <a:xfrm>
              <a:off x="2509" y="2423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39" name="Rectangle 399"/>
            <p:cNvSpPr>
              <a:spLocks noChangeArrowheads="1"/>
            </p:cNvSpPr>
            <p:nvPr/>
          </p:nvSpPr>
          <p:spPr bwMode="auto">
            <a:xfrm>
              <a:off x="2509" y="2426"/>
              <a:ext cx="25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0" name="Rectangle 400"/>
            <p:cNvSpPr>
              <a:spLocks noChangeArrowheads="1"/>
            </p:cNvSpPr>
            <p:nvPr/>
          </p:nvSpPr>
          <p:spPr bwMode="auto">
            <a:xfrm>
              <a:off x="2509" y="2431"/>
              <a:ext cx="25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1" name="Rectangle 401"/>
            <p:cNvSpPr>
              <a:spLocks noChangeArrowheads="1"/>
            </p:cNvSpPr>
            <p:nvPr/>
          </p:nvSpPr>
          <p:spPr bwMode="auto">
            <a:xfrm>
              <a:off x="2509" y="2433"/>
              <a:ext cx="25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2" name="Rectangle 402"/>
            <p:cNvSpPr>
              <a:spLocks noChangeArrowheads="1"/>
            </p:cNvSpPr>
            <p:nvPr/>
          </p:nvSpPr>
          <p:spPr bwMode="auto">
            <a:xfrm>
              <a:off x="2509" y="2436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3" name="Rectangle 403"/>
            <p:cNvSpPr>
              <a:spLocks noChangeArrowheads="1"/>
            </p:cNvSpPr>
            <p:nvPr/>
          </p:nvSpPr>
          <p:spPr bwMode="auto">
            <a:xfrm>
              <a:off x="2509" y="2441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244" name="Group 404"/>
          <p:cNvGrpSpPr>
            <a:grpSpLocks/>
          </p:cNvGrpSpPr>
          <p:nvPr/>
        </p:nvGrpSpPr>
        <p:grpSpPr bwMode="auto">
          <a:xfrm>
            <a:off x="1581150" y="3452813"/>
            <a:ext cx="3752850" cy="511175"/>
            <a:chOff x="996" y="2175"/>
            <a:chExt cx="2364" cy="322"/>
          </a:xfrm>
        </p:grpSpPr>
        <p:sp>
          <p:nvSpPr>
            <p:cNvPr id="36245" name="Rectangle 405"/>
            <p:cNvSpPr>
              <a:spLocks noChangeArrowheads="1"/>
            </p:cNvSpPr>
            <p:nvPr/>
          </p:nvSpPr>
          <p:spPr bwMode="auto">
            <a:xfrm>
              <a:off x="2509" y="2444"/>
              <a:ext cx="25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6" name="Rectangle 406"/>
            <p:cNvSpPr>
              <a:spLocks noChangeArrowheads="1"/>
            </p:cNvSpPr>
            <p:nvPr/>
          </p:nvSpPr>
          <p:spPr bwMode="auto">
            <a:xfrm>
              <a:off x="2509" y="2446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7" name="Rectangle 407"/>
            <p:cNvSpPr>
              <a:spLocks noChangeArrowheads="1"/>
            </p:cNvSpPr>
            <p:nvPr/>
          </p:nvSpPr>
          <p:spPr bwMode="auto">
            <a:xfrm>
              <a:off x="2509" y="2451"/>
              <a:ext cx="25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8" name="Rectangle 408"/>
            <p:cNvSpPr>
              <a:spLocks noChangeArrowheads="1"/>
            </p:cNvSpPr>
            <p:nvPr/>
          </p:nvSpPr>
          <p:spPr bwMode="auto">
            <a:xfrm>
              <a:off x="2509" y="2454"/>
              <a:ext cx="25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49" name="Rectangle 409"/>
            <p:cNvSpPr>
              <a:spLocks noChangeArrowheads="1"/>
            </p:cNvSpPr>
            <p:nvPr/>
          </p:nvSpPr>
          <p:spPr bwMode="auto">
            <a:xfrm>
              <a:off x="2509" y="2456"/>
              <a:ext cx="25" cy="6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0" name="Rectangle 410"/>
            <p:cNvSpPr>
              <a:spLocks noChangeArrowheads="1"/>
            </p:cNvSpPr>
            <p:nvPr/>
          </p:nvSpPr>
          <p:spPr bwMode="auto">
            <a:xfrm>
              <a:off x="2509" y="2462"/>
              <a:ext cx="25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1" name="Rectangle 411"/>
            <p:cNvSpPr>
              <a:spLocks noChangeArrowheads="1"/>
            </p:cNvSpPr>
            <p:nvPr/>
          </p:nvSpPr>
          <p:spPr bwMode="auto">
            <a:xfrm>
              <a:off x="2509" y="2464"/>
              <a:ext cx="25" cy="3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2" name="Rectangle 412"/>
            <p:cNvSpPr>
              <a:spLocks noChangeArrowheads="1"/>
            </p:cNvSpPr>
            <p:nvPr/>
          </p:nvSpPr>
          <p:spPr bwMode="auto">
            <a:xfrm>
              <a:off x="2509" y="2467"/>
              <a:ext cx="25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3" name="Rectangle 413"/>
            <p:cNvSpPr>
              <a:spLocks noChangeArrowheads="1"/>
            </p:cNvSpPr>
            <p:nvPr/>
          </p:nvSpPr>
          <p:spPr bwMode="auto">
            <a:xfrm>
              <a:off x="2509" y="2472"/>
              <a:ext cx="25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4" name="Rectangle 414"/>
            <p:cNvSpPr>
              <a:spLocks noChangeArrowheads="1"/>
            </p:cNvSpPr>
            <p:nvPr/>
          </p:nvSpPr>
          <p:spPr bwMode="auto">
            <a:xfrm>
              <a:off x="2509" y="2474"/>
              <a:ext cx="25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5" name="Rectangle 415"/>
            <p:cNvSpPr>
              <a:spLocks noChangeArrowheads="1"/>
            </p:cNvSpPr>
            <p:nvPr/>
          </p:nvSpPr>
          <p:spPr bwMode="auto">
            <a:xfrm>
              <a:off x="2509" y="2477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6" name="Rectangle 416"/>
            <p:cNvSpPr>
              <a:spLocks noChangeArrowheads="1"/>
            </p:cNvSpPr>
            <p:nvPr/>
          </p:nvSpPr>
          <p:spPr bwMode="auto">
            <a:xfrm>
              <a:off x="2509" y="2482"/>
              <a:ext cx="25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7" name="Freeform 417"/>
            <p:cNvSpPr>
              <a:spLocks/>
            </p:cNvSpPr>
            <p:nvPr/>
          </p:nvSpPr>
          <p:spPr bwMode="auto">
            <a:xfrm>
              <a:off x="2509" y="2403"/>
              <a:ext cx="22" cy="79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79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79">
                  <a:moveTo>
                    <a:pt x="22" y="64"/>
                  </a:moveTo>
                  <a:lnTo>
                    <a:pt x="0" y="79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8" name="Freeform 418"/>
            <p:cNvSpPr>
              <a:spLocks/>
            </p:cNvSpPr>
            <p:nvPr/>
          </p:nvSpPr>
          <p:spPr bwMode="auto">
            <a:xfrm>
              <a:off x="2509" y="2403"/>
              <a:ext cx="22" cy="79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79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79">
                  <a:moveTo>
                    <a:pt x="22" y="64"/>
                  </a:moveTo>
                  <a:lnTo>
                    <a:pt x="0" y="79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59" name="Rectangle 419"/>
            <p:cNvSpPr>
              <a:spLocks noChangeArrowheads="1"/>
            </p:cNvSpPr>
            <p:nvPr/>
          </p:nvSpPr>
          <p:spPr bwMode="auto">
            <a:xfrm>
              <a:off x="2509" y="2403"/>
              <a:ext cx="25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0" name="Rectangle 420"/>
            <p:cNvSpPr>
              <a:spLocks noChangeArrowheads="1"/>
            </p:cNvSpPr>
            <p:nvPr/>
          </p:nvSpPr>
          <p:spPr bwMode="auto">
            <a:xfrm>
              <a:off x="2509" y="2405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1" name="Rectangle 421"/>
            <p:cNvSpPr>
              <a:spLocks noChangeArrowheads="1"/>
            </p:cNvSpPr>
            <p:nvPr/>
          </p:nvSpPr>
          <p:spPr bwMode="auto">
            <a:xfrm>
              <a:off x="2509" y="2410"/>
              <a:ext cx="25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2" name="Rectangle 422"/>
            <p:cNvSpPr>
              <a:spLocks noChangeArrowheads="1"/>
            </p:cNvSpPr>
            <p:nvPr/>
          </p:nvSpPr>
          <p:spPr bwMode="auto">
            <a:xfrm>
              <a:off x="2509" y="2413"/>
              <a:ext cx="25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3" name="Rectangle 423"/>
            <p:cNvSpPr>
              <a:spLocks noChangeArrowheads="1"/>
            </p:cNvSpPr>
            <p:nvPr/>
          </p:nvSpPr>
          <p:spPr bwMode="auto">
            <a:xfrm>
              <a:off x="2509" y="2415"/>
              <a:ext cx="25" cy="6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4" name="Rectangle 424"/>
            <p:cNvSpPr>
              <a:spLocks noChangeArrowheads="1"/>
            </p:cNvSpPr>
            <p:nvPr/>
          </p:nvSpPr>
          <p:spPr bwMode="auto">
            <a:xfrm>
              <a:off x="2509" y="2421"/>
              <a:ext cx="25" cy="2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5" name="Rectangle 425"/>
            <p:cNvSpPr>
              <a:spLocks noChangeArrowheads="1"/>
            </p:cNvSpPr>
            <p:nvPr/>
          </p:nvSpPr>
          <p:spPr bwMode="auto">
            <a:xfrm>
              <a:off x="2509" y="2423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6" name="Rectangle 426"/>
            <p:cNvSpPr>
              <a:spLocks noChangeArrowheads="1"/>
            </p:cNvSpPr>
            <p:nvPr/>
          </p:nvSpPr>
          <p:spPr bwMode="auto">
            <a:xfrm>
              <a:off x="2509" y="2426"/>
              <a:ext cx="25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7" name="Rectangle 427"/>
            <p:cNvSpPr>
              <a:spLocks noChangeArrowheads="1"/>
            </p:cNvSpPr>
            <p:nvPr/>
          </p:nvSpPr>
          <p:spPr bwMode="auto">
            <a:xfrm>
              <a:off x="2509" y="2431"/>
              <a:ext cx="25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8" name="Rectangle 428"/>
            <p:cNvSpPr>
              <a:spLocks noChangeArrowheads="1"/>
            </p:cNvSpPr>
            <p:nvPr/>
          </p:nvSpPr>
          <p:spPr bwMode="auto">
            <a:xfrm>
              <a:off x="2509" y="2433"/>
              <a:ext cx="25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69" name="Rectangle 429"/>
            <p:cNvSpPr>
              <a:spLocks noChangeArrowheads="1"/>
            </p:cNvSpPr>
            <p:nvPr/>
          </p:nvSpPr>
          <p:spPr bwMode="auto">
            <a:xfrm>
              <a:off x="2509" y="2436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0" name="Rectangle 430"/>
            <p:cNvSpPr>
              <a:spLocks noChangeArrowheads="1"/>
            </p:cNvSpPr>
            <p:nvPr/>
          </p:nvSpPr>
          <p:spPr bwMode="auto">
            <a:xfrm>
              <a:off x="2509" y="2441"/>
              <a:ext cx="25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1" name="Rectangle 431"/>
            <p:cNvSpPr>
              <a:spLocks noChangeArrowheads="1"/>
            </p:cNvSpPr>
            <p:nvPr/>
          </p:nvSpPr>
          <p:spPr bwMode="auto">
            <a:xfrm>
              <a:off x="2509" y="2444"/>
              <a:ext cx="25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2" name="Rectangle 432"/>
            <p:cNvSpPr>
              <a:spLocks noChangeArrowheads="1"/>
            </p:cNvSpPr>
            <p:nvPr/>
          </p:nvSpPr>
          <p:spPr bwMode="auto">
            <a:xfrm>
              <a:off x="2509" y="2446"/>
              <a:ext cx="2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3" name="Rectangle 433"/>
            <p:cNvSpPr>
              <a:spLocks noChangeArrowheads="1"/>
            </p:cNvSpPr>
            <p:nvPr/>
          </p:nvSpPr>
          <p:spPr bwMode="auto">
            <a:xfrm>
              <a:off x="2509" y="2451"/>
              <a:ext cx="25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4" name="Rectangle 434"/>
            <p:cNvSpPr>
              <a:spLocks noChangeArrowheads="1"/>
            </p:cNvSpPr>
            <p:nvPr/>
          </p:nvSpPr>
          <p:spPr bwMode="auto">
            <a:xfrm>
              <a:off x="2509" y="2454"/>
              <a:ext cx="25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5" name="Rectangle 435"/>
            <p:cNvSpPr>
              <a:spLocks noChangeArrowheads="1"/>
            </p:cNvSpPr>
            <p:nvPr/>
          </p:nvSpPr>
          <p:spPr bwMode="auto">
            <a:xfrm>
              <a:off x="2509" y="2456"/>
              <a:ext cx="25" cy="6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6" name="Rectangle 436"/>
            <p:cNvSpPr>
              <a:spLocks noChangeArrowheads="1"/>
            </p:cNvSpPr>
            <p:nvPr/>
          </p:nvSpPr>
          <p:spPr bwMode="auto">
            <a:xfrm>
              <a:off x="2509" y="2462"/>
              <a:ext cx="25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7" name="Rectangle 437"/>
            <p:cNvSpPr>
              <a:spLocks noChangeArrowheads="1"/>
            </p:cNvSpPr>
            <p:nvPr/>
          </p:nvSpPr>
          <p:spPr bwMode="auto">
            <a:xfrm>
              <a:off x="2509" y="2464"/>
              <a:ext cx="25" cy="3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8" name="Rectangle 438"/>
            <p:cNvSpPr>
              <a:spLocks noChangeArrowheads="1"/>
            </p:cNvSpPr>
            <p:nvPr/>
          </p:nvSpPr>
          <p:spPr bwMode="auto">
            <a:xfrm>
              <a:off x="2509" y="2467"/>
              <a:ext cx="25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79" name="Rectangle 439"/>
            <p:cNvSpPr>
              <a:spLocks noChangeArrowheads="1"/>
            </p:cNvSpPr>
            <p:nvPr/>
          </p:nvSpPr>
          <p:spPr bwMode="auto">
            <a:xfrm>
              <a:off x="2509" y="2472"/>
              <a:ext cx="25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0" name="Rectangle 440"/>
            <p:cNvSpPr>
              <a:spLocks noChangeArrowheads="1"/>
            </p:cNvSpPr>
            <p:nvPr/>
          </p:nvSpPr>
          <p:spPr bwMode="auto">
            <a:xfrm>
              <a:off x="2509" y="2474"/>
              <a:ext cx="25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1" name="Rectangle 441"/>
            <p:cNvSpPr>
              <a:spLocks noChangeArrowheads="1"/>
            </p:cNvSpPr>
            <p:nvPr/>
          </p:nvSpPr>
          <p:spPr bwMode="auto">
            <a:xfrm>
              <a:off x="2509" y="2477"/>
              <a:ext cx="25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2" name="Rectangle 442"/>
            <p:cNvSpPr>
              <a:spLocks noChangeArrowheads="1"/>
            </p:cNvSpPr>
            <p:nvPr/>
          </p:nvSpPr>
          <p:spPr bwMode="auto">
            <a:xfrm>
              <a:off x="2509" y="2482"/>
              <a:ext cx="25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3" name="Freeform 443"/>
            <p:cNvSpPr>
              <a:spLocks/>
            </p:cNvSpPr>
            <p:nvPr/>
          </p:nvSpPr>
          <p:spPr bwMode="auto">
            <a:xfrm>
              <a:off x="2509" y="2403"/>
              <a:ext cx="22" cy="79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79"/>
                </a:cxn>
                <a:cxn ang="0">
                  <a:pos x="0" y="15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79">
                  <a:moveTo>
                    <a:pt x="22" y="64"/>
                  </a:moveTo>
                  <a:lnTo>
                    <a:pt x="0" y="79"/>
                  </a:lnTo>
                  <a:lnTo>
                    <a:pt x="0" y="15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4" name="Rectangle 444"/>
            <p:cNvSpPr>
              <a:spLocks noChangeArrowheads="1"/>
            </p:cNvSpPr>
            <p:nvPr/>
          </p:nvSpPr>
          <p:spPr bwMode="auto">
            <a:xfrm>
              <a:off x="996" y="2336"/>
              <a:ext cx="1873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5" name="Rectangle 445"/>
            <p:cNvSpPr>
              <a:spLocks noChangeArrowheads="1"/>
            </p:cNvSpPr>
            <p:nvPr/>
          </p:nvSpPr>
          <p:spPr bwMode="auto">
            <a:xfrm>
              <a:off x="996" y="2339"/>
              <a:ext cx="1873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6" name="Rectangle 446"/>
            <p:cNvSpPr>
              <a:spLocks noChangeArrowheads="1"/>
            </p:cNvSpPr>
            <p:nvPr/>
          </p:nvSpPr>
          <p:spPr bwMode="auto">
            <a:xfrm>
              <a:off x="996" y="2344"/>
              <a:ext cx="1873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7" name="Rectangle 447"/>
            <p:cNvSpPr>
              <a:spLocks noChangeArrowheads="1"/>
            </p:cNvSpPr>
            <p:nvPr/>
          </p:nvSpPr>
          <p:spPr bwMode="auto">
            <a:xfrm>
              <a:off x="996" y="2346"/>
              <a:ext cx="1873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8" name="Rectangle 448"/>
            <p:cNvSpPr>
              <a:spLocks noChangeArrowheads="1"/>
            </p:cNvSpPr>
            <p:nvPr/>
          </p:nvSpPr>
          <p:spPr bwMode="auto">
            <a:xfrm>
              <a:off x="996" y="2349"/>
              <a:ext cx="1873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89" name="Rectangle 449"/>
            <p:cNvSpPr>
              <a:spLocks noChangeArrowheads="1"/>
            </p:cNvSpPr>
            <p:nvPr/>
          </p:nvSpPr>
          <p:spPr bwMode="auto">
            <a:xfrm>
              <a:off x="996" y="2354"/>
              <a:ext cx="1873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0" name="Freeform 450"/>
            <p:cNvSpPr>
              <a:spLocks/>
            </p:cNvSpPr>
            <p:nvPr/>
          </p:nvSpPr>
          <p:spPr bwMode="auto">
            <a:xfrm>
              <a:off x="996" y="2336"/>
              <a:ext cx="18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45" y="18"/>
                </a:cxn>
                <a:cxn ang="0">
                  <a:pos x="18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870" h="18">
                  <a:moveTo>
                    <a:pt x="0" y="18"/>
                  </a:moveTo>
                  <a:lnTo>
                    <a:pt x="1845" y="18"/>
                  </a:lnTo>
                  <a:lnTo>
                    <a:pt x="18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1" name="Freeform 451"/>
            <p:cNvSpPr>
              <a:spLocks/>
            </p:cNvSpPr>
            <p:nvPr/>
          </p:nvSpPr>
          <p:spPr bwMode="auto">
            <a:xfrm>
              <a:off x="996" y="2336"/>
              <a:ext cx="18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45" y="18"/>
                </a:cxn>
                <a:cxn ang="0">
                  <a:pos x="18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870" h="18">
                  <a:moveTo>
                    <a:pt x="0" y="18"/>
                  </a:moveTo>
                  <a:lnTo>
                    <a:pt x="1845" y="18"/>
                  </a:lnTo>
                  <a:lnTo>
                    <a:pt x="18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2" name="Rectangle 452"/>
            <p:cNvSpPr>
              <a:spLocks noChangeArrowheads="1"/>
            </p:cNvSpPr>
            <p:nvPr/>
          </p:nvSpPr>
          <p:spPr bwMode="auto">
            <a:xfrm>
              <a:off x="996" y="2336"/>
              <a:ext cx="1873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3" name="Rectangle 453"/>
            <p:cNvSpPr>
              <a:spLocks noChangeArrowheads="1"/>
            </p:cNvSpPr>
            <p:nvPr/>
          </p:nvSpPr>
          <p:spPr bwMode="auto">
            <a:xfrm>
              <a:off x="996" y="2339"/>
              <a:ext cx="1873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4" name="Rectangle 454"/>
            <p:cNvSpPr>
              <a:spLocks noChangeArrowheads="1"/>
            </p:cNvSpPr>
            <p:nvPr/>
          </p:nvSpPr>
          <p:spPr bwMode="auto">
            <a:xfrm>
              <a:off x="996" y="2344"/>
              <a:ext cx="1873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5" name="Rectangle 455"/>
            <p:cNvSpPr>
              <a:spLocks noChangeArrowheads="1"/>
            </p:cNvSpPr>
            <p:nvPr/>
          </p:nvSpPr>
          <p:spPr bwMode="auto">
            <a:xfrm>
              <a:off x="996" y="2346"/>
              <a:ext cx="1873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6" name="Rectangle 456"/>
            <p:cNvSpPr>
              <a:spLocks noChangeArrowheads="1"/>
            </p:cNvSpPr>
            <p:nvPr/>
          </p:nvSpPr>
          <p:spPr bwMode="auto">
            <a:xfrm>
              <a:off x="996" y="2349"/>
              <a:ext cx="1873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7" name="Rectangle 457"/>
            <p:cNvSpPr>
              <a:spLocks noChangeArrowheads="1"/>
            </p:cNvSpPr>
            <p:nvPr/>
          </p:nvSpPr>
          <p:spPr bwMode="auto">
            <a:xfrm>
              <a:off x="996" y="2354"/>
              <a:ext cx="1873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8" name="Freeform 458"/>
            <p:cNvSpPr>
              <a:spLocks/>
            </p:cNvSpPr>
            <p:nvPr/>
          </p:nvSpPr>
          <p:spPr bwMode="auto">
            <a:xfrm>
              <a:off x="996" y="2336"/>
              <a:ext cx="18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845" y="18"/>
                </a:cxn>
                <a:cxn ang="0">
                  <a:pos x="18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870" h="18">
                  <a:moveTo>
                    <a:pt x="0" y="18"/>
                  </a:moveTo>
                  <a:lnTo>
                    <a:pt x="1845" y="18"/>
                  </a:lnTo>
                  <a:lnTo>
                    <a:pt x="18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99" name="Rectangle 459"/>
            <p:cNvSpPr>
              <a:spLocks noChangeArrowheads="1"/>
            </p:cNvSpPr>
            <p:nvPr/>
          </p:nvSpPr>
          <p:spPr bwMode="auto">
            <a:xfrm>
              <a:off x="996" y="2354"/>
              <a:ext cx="184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0" name="Rectangle 460"/>
            <p:cNvSpPr>
              <a:spLocks noChangeArrowheads="1"/>
            </p:cNvSpPr>
            <p:nvPr/>
          </p:nvSpPr>
          <p:spPr bwMode="auto">
            <a:xfrm>
              <a:off x="996" y="2359"/>
              <a:ext cx="1845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1" name="Rectangle 461"/>
            <p:cNvSpPr>
              <a:spLocks noChangeArrowheads="1"/>
            </p:cNvSpPr>
            <p:nvPr/>
          </p:nvSpPr>
          <p:spPr bwMode="auto">
            <a:xfrm>
              <a:off x="996" y="2362"/>
              <a:ext cx="1845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2" name="Rectangle 462"/>
            <p:cNvSpPr>
              <a:spLocks noChangeArrowheads="1"/>
            </p:cNvSpPr>
            <p:nvPr/>
          </p:nvSpPr>
          <p:spPr bwMode="auto">
            <a:xfrm>
              <a:off x="996" y="2367"/>
              <a:ext cx="1845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3" name="Rectangle 463"/>
            <p:cNvSpPr>
              <a:spLocks noChangeArrowheads="1"/>
            </p:cNvSpPr>
            <p:nvPr/>
          </p:nvSpPr>
          <p:spPr bwMode="auto">
            <a:xfrm>
              <a:off x="996" y="2369"/>
              <a:ext cx="1845" cy="6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4" name="Rectangle 464"/>
            <p:cNvSpPr>
              <a:spLocks noChangeArrowheads="1"/>
            </p:cNvSpPr>
            <p:nvPr/>
          </p:nvSpPr>
          <p:spPr bwMode="auto">
            <a:xfrm>
              <a:off x="996" y="2375"/>
              <a:ext cx="1845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5" name="Rectangle 465"/>
            <p:cNvSpPr>
              <a:spLocks noChangeArrowheads="1"/>
            </p:cNvSpPr>
            <p:nvPr/>
          </p:nvSpPr>
          <p:spPr bwMode="auto">
            <a:xfrm>
              <a:off x="996" y="2377"/>
              <a:ext cx="1845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6" name="Rectangle 466"/>
            <p:cNvSpPr>
              <a:spLocks noChangeArrowheads="1"/>
            </p:cNvSpPr>
            <p:nvPr/>
          </p:nvSpPr>
          <p:spPr bwMode="auto">
            <a:xfrm>
              <a:off x="996" y="2382"/>
              <a:ext cx="1845" cy="3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7" name="Rectangle 467"/>
            <p:cNvSpPr>
              <a:spLocks noChangeArrowheads="1"/>
            </p:cNvSpPr>
            <p:nvPr/>
          </p:nvSpPr>
          <p:spPr bwMode="auto">
            <a:xfrm>
              <a:off x="996" y="2385"/>
              <a:ext cx="1845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8" name="Rectangle 468"/>
            <p:cNvSpPr>
              <a:spLocks noChangeArrowheads="1"/>
            </p:cNvSpPr>
            <p:nvPr/>
          </p:nvSpPr>
          <p:spPr bwMode="auto">
            <a:xfrm>
              <a:off x="996" y="2390"/>
              <a:ext cx="1845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09" name="Rectangle 469"/>
            <p:cNvSpPr>
              <a:spLocks noChangeArrowheads="1"/>
            </p:cNvSpPr>
            <p:nvPr/>
          </p:nvSpPr>
          <p:spPr bwMode="auto">
            <a:xfrm>
              <a:off x="996" y="2395"/>
              <a:ext cx="1845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0" name="Rectangle 470"/>
            <p:cNvSpPr>
              <a:spLocks noChangeArrowheads="1"/>
            </p:cNvSpPr>
            <p:nvPr/>
          </p:nvSpPr>
          <p:spPr bwMode="auto">
            <a:xfrm>
              <a:off x="996" y="2398"/>
              <a:ext cx="1845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1" name="Rectangle 471"/>
            <p:cNvSpPr>
              <a:spLocks noChangeArrowheads="1"/>
            </p:cNvSpPr>
            <p:nvPr/>
          </p:nvSpPr>
          <p:spPr bwMode="auto">
            <a:xfrm>
              <a:off x="996" y="2403"/>
              <a:ext cx="1845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2" name="Rectangle 472"/>
            <p:cNvSpPr>
              <a:spLocks noChangeArrowheads="1"/>
            </p:cNvSpPr>
            <p:nvPr/>
          </p:nvSpPr>
          <p:spPr bwMode="auto">
            <a:xfrm>
              <a:off x="996" y="2405"/>
              <a:ext cx="1845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3" name="Rectangle 473"/>
            <p:cNvSpPr>
              <a:spLocks noChangeArrowheads="1"/>
            </p:cNvSpPr>
            <p:nvPr/>
          </p:nvSpPr>
          <p:spPr bwMode="auto">
            <a:xfrm>
              <a:off x="996" y="2410"/>
              <a:ext cx="1845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4" name="Rectangle 474"/>
            <p:cNvSpPr>
              <a:spLocks noChangeArrowheads="1"/>
            </p:cNvSpPr>
            <p:nvPr/>
          </p:nvSpPr>
          <p:spPr bwMode="auto">
            <a:xfrm>
              <a:off x="996" y="2413"/>
              <a:ext cx="1845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5" name="Rectangle 475"/>
            <p:cNvSpPr>
              <a:spLocks noChangeArrowheads="1"/>
            </p:cNvSpPr>
            <p:nvPr/>
          </p:nvSpPr>
          <p:spPr bwMode="auto">
            <a:xfrm>
              <a:off x="996" y="2354"/>
              <a:ext cx="1845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6" name="Rectangle 476"/>
            <p:cNvSpPr>
              <a:spLocks noChangeArrowheads="1"/>
            </p:cNvSpPr>
            <p:nvPr/>
          </p:nvSpPr>
          <p:spPr bwMode="auto">
            <a:xfrm>
              <a:off x="2841" y="2336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7" name="Rectangle 477"/>
            <p:cNvSpPr>
              <a:spLocks noChangeArrowheads="1"/>
            </p:cNvSpPr>
            <p:nvPr/>
          </p:nvSpPr>
          <p:spPr bwMode="auto">
            <a:xfrm>
              <a:off x="2841" y="2339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8" name="Rectangle 478"/>
            <p:cNvSpPr>
              <a:spLocks noChangeArrowheads="1"/>
            </p:cNvSpPr>
            <p:nvPr/>
          </p:nvSpPr>
          <p:spPr bwMode="auto">
            <a:xfrm>
              <a:off x="2841" y="2344"/>
              <a:ext cx="28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19" name="Rectangle 479"/>
            <p:cNvSpPr>
              <a:spLocks noChangeArrowheads="1"/>
            </p:cNvSpPr>
            <p:nvPr/>
          </p:nvSpPr>
          <p:spPr bwMode="auto">
            <a:xfrm>
              <a:off x="2841" y="2346"/>
              <a:ext cx="28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0" name="Rectangle 480"/>
            <p:cNvSpPr>
              <a:spLocks noChangeArrowheads="1"/>
            </p:cNvSpPr>
            <p:nvPr/>
          </p:nvSpPr>
          <p:spPr bwMode="auto">
            <a:xfrm>
              <a:off x="2841" y="2349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1" name="Rectangle 481"/>
            <p:cNvSpPr>
              <a:spLocks noChangeArrowheads="1"/>
            </p:cNvSpPr>
            <p:nvPr/>
          </p:nvSpPr>
          <p:spPr bwMode="auto">
            <a:xfrm>
              <a:off x="2841" y="2354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2" name="Rectangle 482"/>
            <p:cNvSpPr>
              <a:spLocks noChangeArrowheads="1"/>
            </p:cNvSpPr>
            <p:nvPr/>
          </p:nvSpPr>
          <p:spPr bwMode="auto">
            <a:xfrm>
              <a:off x="2841" y="2357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3" name="Rectangle 483"/>
            <p:cNvSpPr>
              <a:spLocks noChangeArrowheads="1"/>
            </p:cNvSpPr>
            <p:nvPr/>
          </p:nvSpPr>
          <p:spPr bwMode="auto">
            <a:xfrm>
              <a:off x="2841" y="2362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4" name="Rectangle 484"/>
            <p:cNvSpPr>
              <a:spLocks noChangeArrowheads="1"/>
            </p:cNvSpPr>
            <p:nvPr/>
          </p:nvSpPr>
          <p:spPr bwMode="auto">
            <a:xfrm>
              <a:off x="2841" y="2364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5" name="Rectangle 485"/>
            <p:cNvSpPr>
              <a:spLocks noChangeArrowheads="1"/>
            </p:cNvSpPr>
            <p:nvPr/>
          </p:nvSpPr>
          <p:spPr bwMode="auto">
            <a:xfrm>
              <a:off x="2841" y="2367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6" name="Rectangle 486"/>
            <p:cNvSpPr>
              <a:spLocks noChangeArrowheads="1"/>
            </p:cNvSpPr>
            <p:nvPr/>
          </p:nvSpPr>
          <p:spPr bwMode="auto">
            <a:xfrm>
              <a:off x="2841" y="2372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7" name="Rectangle 487"/>
            <p:cNvSpPr>
              <a:spLocks noChangeArrowheads="1"/>
            </p:cNvSpPr>
            <p:nvPr/>
          </p:nvSpPr>
          <p:spPr bwMode="auto">
            <a:xfrm>
              <a:off x="2841" y="2375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8" name="Rectangle 488"/>
            <p:cNvSpPr>
              <a:spLocks noChangeArrowheads="1"/>
            </p:cNvSpPr>
            <p:nvPr/>
          </p:nvSpPr>
          <p:spPr bwMode="auto">
            <a:xfrm>
              <a:off x="2841" y="2377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29" name="Rectangle 489"/>
            <p:cNvSpPr>
              <a:spLocks noChangeArrowheads="1"/>
            </p:cNvSpPr>
            <p:nvPr/>
          </p:nvSpPr>
          <p:spPr bwMode="auto">
            <a:xfrm>
              <a:off x="2841" y="2382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0" name="Rectangle 490"/>
            <p:cNvSpPr>
              <a:spLocks noChangeArrowheads="1"/>
            </p:cNvSpPr>
            <p:nvPr/>
          </p:nvSpPr>
          <p:spPr bwMode="auto">
            <a:xfrm>
              <a:off x="2841" y="2385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1" name="Rectangle 491"/>
            <p:cNvSpPr>
              <a:spLocks noChangeArrowheads="1"/>
            </p:cNvSpPr>
            <p:nvPr/>
          </p:nvSpPr>
          <p:spPr bwMode="auto">
            <a:xfrm>
              <a:off x="2841" y="2390"/>
              <a:ext cx="28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2" name="Rectangle 492"/>
            <p:cNvSpPr>
              <a:spLocks noChangeArrowheads="1"/>
            </p:cNvSpPr>
            <p:nvPr/>
          </p:nvSpPr>
          <p:spPr bwMode="auto">
            <a:xfrm>
              <a:off x="2841" y="2392"/>
              <a:ext cx="28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3" name="Rectangle 493"/>
            <p:cNvSpPr>
              <a:spLocks noChangeArrowheads="1"/>
            </p:cNvSpPr>
            <p:nvPr/>
          </p:nvSpPr>
          <p:spPr bwMode="auto">
            <a:xfrm>
              <a:off x="2841" y="2395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4" name="Rectangle 494"/>
            <p:cNvSpPr>
              <a:spLocks noChangeArrowheads="1"/>
            </p:cNvSpPr>
            <p:nvPr/>
          </p:nvSpPr>
          <p:spPr bwMode="auto">
            <a:xfrm>
              <a:off x="2841" y="2400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5" name="Rectangle 495"/>
            <p:cNvSpPr>
              <a:spLocks noChangeArrowheads="1"/>
            </p:cNvSpPr>
            <p:nvPr/>
          </p:nvSpPr>
          <p:spPr bwMode="auto">
            <a:xfrm>
              <a:off x="2841" y="2403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6" name="Rectangle 496"/>
            <p:cNvSpPr>
              <a:spLocks noChangeArrowheads="1"/>
            </p:cNvSpPr>
            <p:nvPr/>
          </p:nvSpPr>
          <p:spPr bwMode="auto">
            <a:xfrm>
              <a:off x="2841" y="2405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7" name="Rectangle 497"/>
            <p:cNvSpPr>
              <a:spLocks noChangeArrowheads="1"/>
            </p:cNvSpPr>
            <p:nvPr/>
          </p:nvSpPr>
          <p:spPr bwMode="auto">
            <a:xfrm>
              <a:off x="2841" y="2410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8" name="Rectangle 498"/>
            <p:cNvSpPr>
              <a:spLocks noChangeArrowheads="1"/>
            </p:cNvSpPr>
            <p:nvPr/>
          </p:nvSpPr>
          <p:spPr bwMode="auto">
            <a:xfrm>
              <a:off x="2841" y="2413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39" name="Rectangle 499"/>
            <p:cNvSpPr>
              <a:spLocks noChangeArrowheads="1"/>
            </p:cNvSpPr>
            <p:nvPr/>
          </p:nvSpPr>
          <p:spPr bwMode="auto">
            <a:xfrm>
              <a:off x="2841" y="2418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0" name="Freeform 500"/>
            <p:cNvSpPr>
              <a:spLocks/>
            </p:cNvSpPr>
            <p:nvPr/>
          </p:nvSpPr>
          <p:spPr bwMode="auto">
            <a:xfrm>
              <a:off x="2841" y="2336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1" name="Freeform 501"/>
            <p:cNvSpPr>
              <a:spLocks/>
            </p:cNvSpPr>
            <p:nvPr/>
          </p:nvSpPr>
          <p:spPr bwMode="auto">
            <a:xfrm>
              <a:off x="2841" y="2336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2" name="Rectangle 502"/>
            <p:cNvSpPr>
              <a:spLocks noChangeArrowheads="1"/>
            </p:cNvSpPr>
            <p:nvPr/>
          </p:nvSpPr>
          <p:spPr bwMode="auto">
            <a:xfrm>
              <a:off x="2841" y="2336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3" name="Rectangle 503"/>
            <p:cNvSpPr>
              <a:spLocks noChangeArrowheads="1"/>
            </p:cNvSpPr>
            <p:nvPr/>
          </p:nvSpPr>
          <p:spPr bwMode="auto">
            <a:xfrm>
              <a:off x="2841" y="2339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4" name="Rectangle 504"/>
            <p:cNvSpPr>
              <a:spLocks noChangeArrowheads="1"/>
            </p:cNvSpPr>
            <p:nvPr/>
          </p:nvSpPr>
          <p:spPr bwMode="auto">
            <a:xfrm>
              <a:off x="2841" y="2344"/>
              <a:ext cx="28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5" name="Rectangle 505"/>
            <p:cNvSpPr>
              <a:spLocks noChangeArrowheads="1"/>
            </p:cNvSpPr>
            <p:nvPr/>
          </p:nvSpPr>
          <p:spPr bwMode="auto">
            <a:xfrm>
              <a:off x="2841" y="2346"/>
              <a:ext cx="28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6" name="Rectangle 506"/>
            <p:cNvSpPr>
              <a:spLocks noChangeArrowheads="1"/>
            </p:cNvSpPr>
            <p:nvPr/>
          </p:nvSpPr>
          <p:spPr bwMode="auto">
            <a:xfrm>
              <a:off x="2841" y="2349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7" name="Rectangle 507"/>
            <p:cNvSpPr>
              <a:spLocks noChangeArrowheads="1"/>
            </p:cNvSpPr>
            <p:nvPr/>
          </p:nvSpPr>
          <p:spPr bwMode="auto">
            <a:xfrm>
              <a:off x="2841" y="2354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8" name="Rectangle 508"/>
            <p:cNvSpPr>
              <a:spLocks noChangeArrowheads="1"/>
            </p:cNvSpPr>
            <p:nvPr/>
          </p:nvSpPr>
          <p:spPr bwMode="auto">
            <a:xfrm>
              <a:off x="2841" y="2357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49" name="Rectangle 509"/>
            <p:cNvSpPr>
              <a:spLocks noChangeArrowheads="1"/>
            </p:cNvSpPr>
            <p:nvPr/>
          </p:nvSpPr>
          <p:spPr bwMode="auto">
            <a:xfrm>
              <a:off x="2841" y="2362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0" name="Rectangle 510"/>
            <p:cNvSpPr>
              <a:spLocks noChangeArrowheads="1"/>
            </p:cNvSpPr>
            <p:nvPr/>
          </p:nvSpPr>
          <p:spPr bwMode="auto">
            <a:xfrm>
              <a:off x="2841" y="2364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1" name="Rectangle 511"/>
            <p:cNvSpPr>
              <a:spLocks noChangeArrowheads="1"/>
            </p:cNvSpPr>
            <p:nvPr/>
          </p:nvSpPr>
          <p:spPr bwMode="auto">
            <a:xfrm>
              <a:off x="2841" y="2367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2" name="Rectangle 512"/>
            <p:cNvSpPr>
              <a:spLocks noChangeArrowheads="1"/>
            </p:cNvSpPr>
            <p:nvPr/>
          </p:nvSpPr>
          <p:spPr bwMode="auto">
            <a:xfrm>
              <a:off x="2841" y="2372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3" name="Rectangle 513"/>
            <p:cNvSpPr>
              <a:spLocks noChangeArrowheads="1"/>
            </p:cNvSpPr>
            <p:nvPr/>
          </p:nvSpPr>
          <p:spPr bwMode="auto">
            <a:xfrm>
              <a:off x="2841" y="2375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4" name="Rectangle 514"/>
            <p:cNvSpPr>
              <a:spLocks noChangeArrowheads="1"/>
            </p:cNvSpPr>
            <p:nvPr/>
          </p:nvSpPr>
          <p:spPr bwMode="auto">
            <a:xfrm>
              <a:off x="2841" y="2377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5" name="Rectangle 515"/>
            <p:cNvSpPr>
              <a:spLocks noChangeArrowheads="1"/>
            </p:cNvSpPr>
            <p:nvPr/>
          </p:nvSpPr>
          <p:spPr bwMode="auto">
            <a:xfrm>
              <a:off x="2841" y="2382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6" name="Rectangle 516"/>
            <p:cNvSpPr>
              <a:spLocks noChangeArrowheads="1"/>
            </p:cNvSpPr>
            <p:nvPr/>
          </p:nvSpPr>
          <p:spPr bwMode="auto">
            <a:xfrm>
              <a:off x="2841" y="2385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7" name="Rectangle 517"/>
            <p:cNvSpPr>
              <a:spLocks noChangeArrowheads="1"/>
            </p:cNvSpPr>
            <p:nvPr/>
          </p:nvSpPr>
          <p:spPr bwMode="auto">
            <a:xfrm>
              <a:off x="2841" y="2390"/>
              <a:ext cx="28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8" name="Rectangle 518"/>
            <p:cNvSpPr>
              <a:spLocks noChangeArrowheads="1"/>
            </p:cNvSpPr>
            <p:nvPr/>
          </p:nvSpPr>
          <p:spPr bwMode="auto">
            <a:xfrm>
              <a:off x="2841" y="2392"/>
              <a:ext cx="28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59" name="Rectangle 519"/>
            <p:cNvSpPr>
              <a:spLocks noChangeArrowheads="1"/>
            </p:cNvSpPr>
            <p:nvPr/>
          </p:nvSpPr>
          <p:spPr bwMode="auto">
            <a:xfrm>
              <a:off x="2841" y="2395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0" name="Rectangle 520"/>
            <p:cNvSpPr>
              <a:spLocks noChangeArrowheads="1"/>
            </p:cNvSpPr>
            <p:nvPr/>
          </p:nvSpPr>
          <p:spPr bwMode="auto">
            <a:xfrm>
              <a:off x="2841" y="2400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1" name="Rectangle 521"/>
            <p:cNvSpPr>
              <a:spLocks noChangeArrowheads="1"/>
            </p:cNvSpPr>
            <p:nvPr/>
          </p:nvSpPr>
          <p:spPr bwMode="auto">
            <a:xfrm>
              <a:off x="2841" y="2403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2" name="Rectangle 522"/>
            <p:cNvSpPr>
              <a:spLocks noChangeArrowheads="1"/>
            </p:cNvSpPr>
            <p:nvPr/>
          </p:nvSpPr>
          <p:spPr bwMode="auto">
            <a:xfrm>
              <a:off x="2841" y="2405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3" name="Rectangle 523"/>
            <p:cNvSpPr>
              <a:spLocks noChangeArrowheads="1"/>
            </p:cNvSpPr>
            <p:nvPr/>
          </p:nvSpPr>
          <p:spPr bwMode="auto">
            <a:xfrm>
              <a:off x="2841" y="2410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4" name="Rectangle 524"/>
            <p:cNvSpPr>
              <a:spLocks noChangeArrowheads="1"/>
            </p:cNvSpPr>
            <p:nvPr/>
          </p:nvSpPr>
          <p:spPr bwMode="auto">
            <a:xfrm>
              <a:off x="2841" y="2413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5" name="Rectangle 525"/>
            <p:cNvSpPr>
              <a:spLocks noChangeArrowheads="1"/>
            </p:cNvSpPr>
            <p:nvPr/>
          </p:nvSpPr>
          <p:spPr bwMode="auto">
            <a:xfrm>
              <a:off x="2841" y="2418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6" name="Freeform 526"/>
            <p:cNvSpPr>
              <a:spLocks/>
            </p:cNvSpPr>
            <p:nvPr/>
          </p:nvSpPr>
          <p:spPr bwMode="auto">
            <a:xfrm>
              <a:off x="2841" y="2336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67" name="Rectangle 527"/>
            <p:cNvSpPr>
              <a:spLocks noChangeArrowheads="1"/>
            </p:cNvSpPr>
            <p:nvPr/>
          </p:nvSpPr>
          <p:spPr bwMode="auto">
            <a:xfrm>
              <a:off x="3138" y="2382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10,9</a:t>
              </a:r>
              <a:endParaRPr lang="en-US"/>
            </a:p>
          </p:txBody>
        </p:sp>
        <p:sp>
          <p:nvSpPr>
            <p:cNvPr id="36368" name="Rectangle 528"/>
            <p:cNvSpPr>
              <a:spLocks noChangeArrowheads="1"/>
            </p:cNvSpPr>
            <p:nvPr/>
          </p:nvSpPr>
          <p:spPr bwMode="auto">
            <a:xfrm>
              <a:off x="3138" y="2288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13,3</a:t>
              </a:r>
              <a:endParaRPr lang="en-US"/>
            </a:p>
          </p:txBody>
        </p:sp>
        <p:sp>
          <p:nvSpPr>
            <p:cNvPr id="36369" name="Rectangle 529"/>
            <p:cNvSpPr>
              <a:spLocks noChangeArrowheads="1"/>
            </p:cNvSpPr>
            <p:nvPr/>
          </p:nvSpPr>
          <p:spPr bwMode="auto">
            <a:xfrm>
              <a:off x="996" y="2175"/>
              <a:ext cx="373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0" name="Rectangle 530"/>
            <p:cNvSpPr>
              <a:spLocks noChangeArrowheads="1"/>
            </p:cNvSpPr>
            <p:nvPr/>
          </p:nvSpPr>
          <p:spPr bwMode="auto">
            <a:xfrm>
              <a:off x="996" y="2178"/>
              <a:ext cx="37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1" name="Rectangle 531"/>
            <p:cNvSpPr>
              <a:spLocks noChangeArrowheads="1"/>
            </p:cNvSpPr>
            <p:nvPr/>
          </p:nvSpPr>
          <p:spPr bwMode="auto">
            <a:xfrm>
              <a:off x="996" y="2183"/>
              <a:ext cx="373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2" name="Rectangle 532"/>
            <p:cNvSpPr>
              <a:spLocks noChangeArrowheads="1"/>
            </p:cNvSpPr>
            <p:nvPr/>
          </p:nvSpPr>
          <p:spPr bwMode="auto">
            <a:xfrm>
              <a:off x="996" y="2185"/>
              <a:ext cx="373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3" name="Rectangle 533"/>
            <p:cNvSpPr>
              <a:spLocks noChangeArrowheads="1"/>
            </p:cNvSpPr>
            <p:nvPr/>
          </p:nvSpPr>
          <p:spPr bwMode="auto">
            <a:xfrm>
              <a:off x="996" y="2188"/>
              <a:ext cx="37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4" name="Rectangle 534"/>
            <p:cNvSpPr>
              <a:spLocks noChangeArrowheads="1"/>
            </p:cNvSpPr>
            <p:nvPr/>
          </p:nvSpPr>
          <p:spPr bwMode="auto">
            <a:xfrm>
              <a:off x="996" y="2193"/>
              <a:ext cx="373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5" name="Freeform 535"/>
            <p:cNvSpPr>
              <a:spLocks/>
            </p:cNvSpPr>
            <p:nvPr/>
          </p:nvSpPr>
          <p:spPr bwMode="auto">
            <a:xfrm>
              <a:off x="996" y="2175"/>
              <a:ext cx="3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45" y="18"/>
                </a:cxn>
                <a:cxn ang="0">
                  <a:pos x="3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370" h="18">
                  <a:moveTo>
                    <a:pt x="0" y="18"/>
                  </a:moveTo>
                  <a:lnTo>
                    <a:pt x="345" y="18"/>
                  </a:lnTo>
                  <a:lnTo>
                    <a:pt x="3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323232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6" name="Freeform 536"/>
            <p:cNvSpPr>
              <a:spLocks/>
            </p:cNvSpPr>
            <p:nvPr/>
          </p:nvSpPr>
          <p:spPr bwMode="auto">
            <a:xfrm>
              <a:off x="996" y="2175"/>
              <a:ext cx="3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45" y="18"/>
                </a:cxn>
                <a:cxn ang="0">
                  <a:pos x="3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370" h="18">
                  <a:moveTo>
                    <a:pt x="0" y="18"/>
                  </a:moveTo>
                  <a:lnTo>
                    <a:pt x="345" y="18"/>
                  </a:lnTo>
                  <a:lnTo>
                    <a:pt x="3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7" name="Rectangle 537"/>
            <p:cNvSpPr>
              <a:spLocks noChangeArrowheads="1"/>
            </p:cNvSpPr>
            <p:nvPr/>
          </p:nvSpPr>
          <p:spPr bwMode="auto">
            <a:xfrm>
              <a:off x="996" y="2175"/>
              <a:ext cx="373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8" name="Rectangle 538"/>
            <p:cNvSpPr>
              <a:spLocks noChangeArrowheads="1"/>
            </p:cNvSpPr>
            <p:nvPr/>
          </p:nvSpPr>
          <p:spPr bwMode="auto">
            <a:xfrm>
              <a:off x="996" y="2178"/>
              <a:ext cx="37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79" name="Rectangle 539"/>
            <p:cNvSpPr>
              <a:spLocks noChangeArrowheads="1"/>
            </p:cNvSpPr>
            <p:nvPr/>
          </p:nvSpPr>
          <p:spPr bwMode="auto">
            <a:xfrm>
              <a:off x="996" y="2183"/>
              <a:ext cx="373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0" name="Rectangle 540"/>
            <p:cNvSpPr>
              <a:spLocks noChangeArrowheads="1"/>
            </p:cNvSpPr>
            <p:nvPr/>
          </p:nvSpPr>
          <p:spPr bwMode="auto">
            <a:xfrm>
              <a:off x="996" y="2185"/>
              <a:ext cx="373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1" name="Rectangle 541"/>
            <p:cNvSpPr>
              <a:spLocks noChangeArrowheads="1"/>
            </p:cNvSpPr>
            <p:nvPr/>
          </p:nvSpPr>
          <p:spPr bwMode="auto">
            <a:xfrm>
              <a:off x="996" y="2188"/>
              <a:ext cx="37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2" name="Rectangle 542"/>
            <p:cNvSpPr>
              <a:spLocks noChangeArrowheads="1"/>
            </p:cNvSpPr>
            <p:nvPr/>
          </p:nvSpPr>
          <p:spPr bwMode="auto">
            <a:xfrm>
              <a:off x="996" y="2193"/>
              <a:ext cx="373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3" name="Freeform 543"/>
            <p:cNvSpPr>
              <a:spLocks/>
            </p:cNvSpPr>
            <p:nvPr/>
          </p:nvSpPr>
          <p:spPr bwMode="auto">
            <a:xfrm>
              <a:off x="996" y="2175"/>
              <a:ext cx="37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45" y="18"/>
                </a:cxn>
                <a:cxn ang="0">
                  <a:pos x="37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370" h="18">
                  <a:moveTo>
                    <a:pt x="0" y="18"/>
                  </a:moveTo>
                  <a:lnTo>
                    <a:pt x="345" y="18"/>
                  </a:lnTo>
                  <a:lnTo>
                    <a:pt x="37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4" name="Rectangle 544"/>
            <p:cNvSpPr>
              <a:spLocks noChangeArrowheads="1"/>
            </p:cNvSpPr>
            <p:nvPr/>
          </p:nvSpPr>
          <p:spPr bwMode="auto">
            <a:xfrm>
              <a:off x="996" y="2193"/>
              <a:ext cx="345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5" name="Rectangle 545"/>
            <p:cNvSpPr>
              <a:spLocks noChangeArrowheads="1"/>
            </p:cNvSpPr>
            <p:nvPr/>
          </p:nvSpPr>
          <p:spPr bwMode="auto">
            <a:xfrm>
              <a:off x="996" y="2198"/>
              <a:ext cx="345" cy="3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6" name="Rectangle 546"/>
            <p:cNvSpPr>
              <a:spLocks noChangeArrowheads="1"/>
            </p:cNvSpPr>
            <p:nvPr/>
          </p:nvSpPr>
          <p:spPr bwMode="auto">
            <a:xfrm>
              <a:off x="996" y="2201"/>
              <a:ext cx="345" cy="5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7" name="Rectangle 547"/>
            <p:cNvSpPr>
              <a:spLocks noChangeArrowheads="1"/>
            </p:cNvSpPr>
            <p:nvPr/>
          </p:nvSpPr>
          <p:spPr bwMode="auto">
            <a:xfrm>
              <a:off x="996" y="2206"/>
              <a:ext cx="345" cy="2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8" name="Rectangle 548"/>
            <p:cNvSpPr>
              <a:spLocks noChangeArrowheads="1"/>
            </p:cNvSpPr>
            <p:nvPr/>
          </p:nvSpPr>
          <p:spPr bwMode="auto">
            <a:xfrm>
              <a:off x="996" y="2208"/>
              <a:ext cx="345" cy="6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89" name="Rectangle 549"/>
            <p:cNvSpPr>
              <a:spLocks noChangeArrowheads="1"/>
            </p:cNvSpPr>
            <p:nvPr/>
          </p:nvSpPr>
          <p:spPr bwMode="auto">
            <a:xfrm>
              <a:off x="996" y="2214"/>
              <a:ext cx="345" cy="2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0" name="Rectangle 550"/>
            <p:cNvSpPr>
              <a:spLocks noChangeArrowheads="1"/>
            </p:cNvSpPr>
            <p:nvPr/>
          </p:nvSpPr>
          <p:spPr bwMode="auto">
            <a:xfrm>
              <a:off x="996" y="2216"/>
              <a:ext cx="345" cy="5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1" name="Rectangle 551"/>
            <p:cNvSpPr>
              <a:spLocks noChangeArrowheads="1"/>
            </p:cNvSpPr>
            <p:nvPr/>
          </p:nvSpPr>
          <p:spPr bwMode="auto">
            <a:xfrm>
              <a:off x="996" y="2221"/>
              <a:ext cx="345" cy="3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2" name="Rectangle 552"/>
            <p:cNvSpPr>
              <a:spLocks noChangeArrowheads="1"/>
            </p:cNvSpPr>
            <p:nvPr/>
          </p:nvSpPr>
          <p:spPr bwMode="auto">
            <a:xfrm>
              <a:off x="996" y="2224"/>
              <a:ext cx="345" cy="5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3" name="Rectangle 553"/>
            <p:cNvSpPr>
              <a:spLocks noChangeArrowheads="1"/>
            </p:cNvSpPr>
            <p:nvPr/>
          </p:nvSpPr>
          <p:spPr bwMode="auto">
            <a:xfrm>
              <a:off x="996" y="2229"/>
              <a:ext cx="345" cy="5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4" name="Rectangle 554"/>
            <p:cNvSpPr>
              <a:spLocks noChangeArrowheads="1"/>
            </p:cNvSpPr>
            <p:nvPr/>
          </p:nvSpPr>
          <p:spPr bwMode="auto">
            <a:xfrm>
              <a:off x="996" y="2234"/>
              <a:ext cx="345" cy="3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5" name="Rectangle 555"/>
            <p:cNvSpPr>
              <a:spLocks noChangeArrowheads="1"/>
            </p:cNvSpPr>
            <p:nvPr/>
          </p:nvSpPr>
          <p:spPr bwMode="auto">
            <a:xfrm>
              <a:off x="996" y="2237"/>
              <a:ext cx="345" cy="5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6" name="Rectangle 556"/>
            <p:cNvSpPr>
              <a:spLocks noChangeArrowheads="1"/>
            </p:cNvSpPr>
            <p:nvPr/>
          </p:nvSpPr>
          <p:spPr bwMode="auto">
            <a:xfrm>
              <a:off x="996" y="2242"/>
              <a:ext cx="345" cy="2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7" name="Rectangle 557"/>
            <p:cNvSpPr>
              <a:spLocks noChangeArrowheads="1"/>
            </p:cNvSpPr>
            <p:nvPr/>
          </p:nvSpPr>
          <p:spPr bwMode="auto">
            <a:xfrm>
              <a:off x="996" y="2244"/>
              <a:ext cx="345" cy="5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8" name="Rectangle 558"/>
            <p:cNvSpPr>
              <a:spLocks noChangeArrowheads="1"/>
            </p:cNvSpPr>
            <p:nvPr/>
          </p:nvSpPr>
          <p:spPr bwMode="auto">
            <a:xfrm>
              <a:off x="996" y="2249"/>
              <a:ext cx="345" cy="3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399" name="Rectangle 559"/>
            <p:cNvSpPr>
              <a:spLocks noChangeArrowheads="1"/>
            </p:cNvSpPr>
            <p:nvPr/>
          </p:nvSpPr>
          <p:spPr bwMode="auto">
            <a:xfrm>
              <a:off x="996" y="2252"/>
              <a:ext cx="345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0" name="Rectangle 560"/>
            <p:cNvSpPr>
              <a:spLocks noChangeArrowheads="1"/>
            </p:cNvSpPr>
            <p:nvPr/>
          </p:nvSpPr>
          <p:spPr bwMode="auto">
            <a:xfrm>
              <a:off x="996" y="2193"/>
              <a:ext cx="345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1" name="Rectangle 561"/>
            <p:cNvSpPr>
              <a:spLocks noChangeArrowheads="1"/>
            </p:cNvSpPr>
            <p:nvPr/>
          </p:nvSpPr>
          <p:spPr bwMode="auto">
            <a:xfrm>
              <a:off x="1341" y="2175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2" name="Rectangle 562"/>
            <p:cNvSpPr>
              <a:spLocks noChangeArrowheads="1"/>
            </p:cNvSpPr>
            <p:nvPr/>
          </p:nvSpPr>
          <p:spPr bwMode="auto">
            <a:xfrm>
              <a:off x="1341" y="2178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3" name="Rectangle 563"/>
            <p:cNvSpPr>
              <a:spLocks noChangeArrowheads="1"/>
            </p:cNvSpPr>
            <p:nvPr/>
          </p:nvSpPr>
          <p:spPr bwMode="auto">
            <a:xfrm>
              <a:off x="1341" y="2183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4" name="Rectangle 564"/>
            <p:cNvSpPr>
              <a:spLocks noChangeArrowheads="1"/>
            </p:cNvSpPr>
            <p:nvPr/>
          </p:nvSpPr>
          <p:spPr bwMode="auto">
            <a:xfrm>
              <a:off x="1341" y="2185"/>
              <a:ext cx="2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5" name="Rectangle 565"/>
            <p:cNvSpPr>
              <a:spLocks noChangeArrowheads="1"/>
            </p:cNvSpPr>
            <p:nvPr/>
          </p:nvSpPr>
          <p:spPr bwMode="auto">
            <a:xfrm>
              <a:off x="1341" y="2188"/>
              <a:ext cx="28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6" name="Rectangle 566"/>
            <p:cNvSpPr>
              <a:spLocks noChangeArrowheads="1"/>
            </p:cNvSpPr>
            <p:nvPr/>
          </p:nvSpPr>
          <p:spPr bwMode="auto">
            <a:xfrm>
              <a:off x="1341" y="2193"/>
              <a:ext cx="28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7" name="Rectangle 567"/>
            <p:cNvSpPr>
              <a:spLocks noChangeArrowheads="1"/>
            </p:cNvSpPr>
            <p:nvPr/>
          </p:nvSpPr>
          <p:spPr bwMode="auto">
            <a:xfrm>
              <a:off x="1341" y="2196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8" name="Rectangle 568"/>
            <p:cNvSpPr>
              <a:spLocks noChangeArrowheads="1"/>
            </p:cNvSpPr>
            <p:nvPr/>
          </p:nvSpPr>
          <p:spPr bwMode="auto">
            <a:xfrm>
              <a:off x="1341" y="2201"/>
              <a:ext cx="28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09" name="Rectangle 569"/>
            <p:cNvSpPr>
              <a:spLocks noChangeArrowheads="1"/>
            </p:cNvSpPr>
            <p:nvPr/>
          </p:nvSpPr>
          <p:spPr bwMode="auto">
            <a:xfrm>
              <a:off x="1341" y="2203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0" name="Rectangle 570"/>
            <p:cNvSpPr>
              <a:spLocks noChangeArrowheads="1"/>
            </p:cNvSpPr>
            <p:nvPr/>
          </p:nvSpPr>
          <p:spPr bwMode="auto">
            <a:xfrm>
              <a:off x="1341" y="2206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1" name="Rectangle 571"/>
            <p:cNvSpPr>
              <a:spLocks noChangeArrowheads="1"/>
            </p:cNvSpPr>
            <p:nvPr/>
          </p:nvSpPr>
          <p:spPr bwMode="auto">
            <a:xfrm>
              <a:off x="1341" y="2211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2" name="Rectangle 572"/>
            <p:cNvSpPr>
              <a:spLocks noChangeArrowheads="1"/>
            </p:cNvSpPr>
            <p:nvPr/>
          </p:nvSpPr>
          <p:spPr bwMode="auto">
            <a:xfrm>
              <a:off x="1341" y="2214"/>
              <a:ext cx="28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3" name="Rectangle 573"/>
            <p:cNvSpPr>
              <a:spLocks noChangeArrowheads="1"/>
            </p:cNvSpPr>
            <p:nvPr/>
          </p:nvSpPr>
          <p:spPr bwMode="auto">
            <a:xfrm>
              <a:off x="1341" y="2216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4" name="Rectangle 574"/>
            <p:cNvSpPr>
              <a:spLocks noChangeArrowheads="1"/>
            </p:cNvSpPr>
            <p:nvPr/>
          </p:nvSpPr>
          <p:spPr bwMode="auto">
            <a:xfrm>
              <a:off x="1341" y="2221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5" name="Rectangle 575"/>
            <p:cNvSpPr>
              <a:spLocks noChangeArrowheads="1"/>
            </p:cNvSpPr>
            <p:nvPr/>
          </p:nvSpPr>
          <p:spPr bwMode="auto">
            <a:xfrm>
              <a:off x="1341" y="2224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6" name="Rectangle 576"/>
            <p:cNvSpPr>
              <a:spLocks noChangeArrowheads="1"/>
            </p:cNvSpPr>
            <p:nvPr/>
          </p:nvSpPr>
          <p:spPr bwMode="auto">
            <a:xfrm>
              <a:off x="1341" y="2229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7" name="Rectangle 577"/>
            <p:cNvSpPr>
              <a:spLocks noChangeArrowheads="1"/>
            </p:cNvSpPr>
            <p:nvPr/>
          </p:nvSpPr>
          <p:spPr bwMode="auto">
            <a:xfrm>
              <a:off x="1341" y="2231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8" name="Rectangle 578"/>
            <p:cNvSpPr>
              <a:spLocks noChangeArrowheads="1"/>
            </p:cNvSpPr>
            <p:nvPr/>
          </p:nvSpPr>
          <p:spPr bwMode="auto">
            <a:xfrm>
              <a:off x="1341" y="2234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19" name="Rectangle 579"/>
            <p:cNvSpPr>
              <a:spLocks noChangeArrowheads="1"/>
            </p:cNvSpPr>
            <p:nvPr/>
          </p:nvSpPr>
          <p:spPr bwMode="auto">
            <a:xfrm>
              <a:off x="1341" y="2239"/>
              <a:ext cx="28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0" name="Rectangle 580"/>
            <p:cNvSpPr>
              <a:spLocks noChangeArrowheads="1"/>
            </p:cNvSpPr>
            <p:nvPr/>
          </p:nvSpPr>
          <p:spPr bwMode="auto">
            <a:xfrm>
              <a:off x="1341" y="2242"/>
              <a:ext cx="28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1" name="Rectangle 581"/>
            <p:cNvSpPr>
              <a:spLocks noChangeArrowheads="1"/>
            </p:cNvSpPr>
            <p:nvPr/>
          </p:nvSpPr>
          <p:spPr bwMode="auto">
            <a:xfrm>
              <a:off x="1341" y="2244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2" name="Rectangle 582"/>
            <p:cNvSpPr>
              <a:spLocks noChangeArrowheads="1"/>
            </p:cNvSpPr>
            <p:nvPr/>
          </p:nvSpPr>
          <p:spPr bwMode="auto">
            <a:xfrm>
              <a:off x="1341" y="2249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3" name="Rectangle 583"/>
            <p:cNvSpPr>
              <a:spLocks noChangeArrowheads="1"/>
            </p:cNvSpPr>
            <p:nvPr/>
          </p:nvSpPr>
          <p:spPr bwMode="auto">
            <a:xfrm>
              <a:off x="1341" y="225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4" name="Rectangle 584"/>
            <p:cNvSpPr>
              <a:spLocks noChangeArrowheads="1"/>
            </p:cNvSpPr>
            <p:nvPr/>
          </p:nvSpPr>
          <p:spPr bwMode="auto">
            <a:xfrm>
              <a:off x="1341" y="2257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5" name="Freeform 585"/>
            <p:cNvSpPr>
              <a:spLocks/>
            </p:cNvSpPr>
            <p:nvPr/>
          </p:nvSpPr>
          <p:spPr bwMode="auto">
            <a:xfrm>
              <a:off x="1341" y="2175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solidFill>
              <a:srgbClr val="171717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6" name="Freeform 586"/>
            <p:cNvSpPr>
              <a:spLocks/>
            </p:cNvSpPr>
            <p:nvPr/>
          </p:nvSpPr>
          <p:spPr bwMode="auto">
            <a:xfrm>
              <a:off x="1341" y="2175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7" name="Rectangle 587"/>
            <p:cNvSpPr>
              <a:spLocks noChangeArrowheads="1"/>
            </p:cNvSpPr>
            <p:nvPr/>
          </p:nvSpPr>
          <p:spPr bwMode="auto">
            <a:xfrm>
              <a:off x="1341" y="2175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8" name="Rectangle 588"/>
            <p:cNvSpPr>
              <a:spLocks noChangeArrowheads="1"/>
            </p:cNvSpPr>
            <p:nvPr/>
          </p:nvSpPr>
          <p:spPr bwMode="auto">
            <a:xfrm>
              <a:off x="1341" y="2178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29" name="Rectangle 589"/>
            <p:cNvSpPr>
              <a:spLocks noChangeArrowheads="1"/>
            </p:cNvSpPr>
            <p:nvPr/>
          </p:nvSpPr>
          <p:spPr bwMode="auto">
            <a:xfrm>
              <a:off x="1341" y="2183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0" name="Rectangle 590"/>
            <p:cNvSpPr>
              <a:spLocks noChangeArrowheads="1"/>
            </p:cNvSpPr>
            <p:nvPr/>
          </p:nvSpPr>
          <p:spPr bwMode="auto">
            <a:xfrm>
              <a:off x="1341" y="2185"/>
              <a:ext cx="2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1" name="Rectangle 591"/>
            <p:cNvSpPr>
              <a:spLocks noChangeArrowheads="1"/>
            </p:cNvSpPr>
            <p:nvPr/>
          </p:nvSpPr>
          <p:spPr bwMode="auto">
            <a:xfrm>
              <a:off x="1341" y="2188"/>
              <a:ext cx="28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2" name="Rectangle 592"/>
            <p:cNvSpPr>
              <a:spLocks noChangeArrowheads="1"/>
            </p:cNvSpPr>
            <p:nvPr/>
          </p:nvSpPr>
          <p:spPr bwMode="auto">
            <a:xfrm>
              <a:off x="1341" y="2193"/>
              <a:ext cx="28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3" name="Rectangle 593"/>
            <p:cNvSpPr>
              <a:spLocks noChangeArrowheads="1"/>
            </p:cNvSpPr>
            <p:nvPr/>
          </p:nvSpPr>
          <p:spPr bwMode="auto">
            <a:xfrm>
              <a:off x="1341" y="2196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4" name="Rectangle 594"/>
            <p:cNvSpPr>
              <a:spLocks noChangeArrowheads="1"/>
            </p:cNvSpPr>
            <p:nvPr/>
          </p:nvSpPr>
          <p:spPr bwMode="auto">
            <a:xfrm>
              <a:off x="1341" y="2201"/>
              <a:ext cx="28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5" name="Rectangle 595"/>
            <p:cNvSpPr>
              <a:spLocks noChangeArrowheads="1"/>
            </p:cNvSpPr>
            <p:nvPr/>
          </p:nvSpPr>
          <p:spPr bwMode="auto">
            <a:xfrm>
              <a:off x="1341" y="2203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6" name="Rectangle 596"/>
            <p:cNvSpPr>
              <a:spLocks noChangeArrowheads="1"/>
            </p:cNvSpPr>
            <p:nvPr/>
          </p:nvSpPr>
          <p:spPr bwMode="auto">
            <a:xfrm>
              <a:off x="1341" y="2206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7" name="Rectangle 597"/>
            <p:cNvSpPr>
              <a:spLocks noChangeArrowheads="1"/>
            </p:cNvSpPr>
            <p:nvPr/>
          </p:nvSpPr>
          <p:spPr bwMode="auto">
            <a:xfrm>
              <a:off x="1341" y="2211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8" name="Rectangle 598"/>
            <p:cNvSpPr>
              <a:spLocks noChangeArrowheads="1"/>
            </p:cNvSpPr>
            <p:nvPr/>
          </p:nvSpPr>
          <p:spPr bwMode="auto">
            <a:xfrm>
              <a:off x="1341" y="2214"/>
              <a:ext cx="28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39" name="Rectangle 599"/>
            <p:cNvSpPr>
              <a:spLocks noChangeArrowheads="1"/>
            </p:cNvSpPr>
            <p:nvPr/>
          </p:nvSpPr>
          <p:spPr bwMode="auto">
            <a:xfrm>
              <a:off x="1341" y="2216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0" name="Rectangle 600"/>
            <p:cNvSpPr>
              <a:spLocks noChangeArrowheads="1"/>
            </p:cNvSpPr>
            <p:nvPr/>
          </p:nvSpPr>
          <p:spPr bwMode="auto">
            <a:xfrm>
              <a:off x="1341" y="2221"/>
              <a:ext cx="28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1" name="Rectangle 601"/>
            <p:cNvSpPr>
              <a:spLocks noChangeArrowheads="1"/>
            </p:cNvSpPr>
            <p:nvPr/>
          </p:nvSpPr>
          <p:spPr bwMode="auto">
            <a:xfrm>
              <a:off x="1341" y="2224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2" name="Rectangle 602"/>
            <p:cNvSpPr>
              <a:spLocks noChangeArrowheads="1"/>
            </p:cNvSpPr>
            <p:nvPr/>
          </p:nvSpPr>
          <p:spPr bwMode="auto">
            <a:xfrm>
              <a:off x="1341" y="2229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3" name="Rectangle 603"/>
            <p:cNvSpPr>
              <a:spLocks noChangeArrowheads="1"/>
            </p:cNvSpPr>
            <p:nvPr/>
          </p:nvSpPr>
          <p:spPr bwMode="auto">
            <a:xfrm>
              <a:off x="1341" y="2231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4" name="Rectangle 604"/>
            <p:cNvSpPr>
              <a:spLocks noChangeArrowheads="1"/>
            </p:cNvSpPr>
            <p:nvPr/>
          </p:nvSpPr>
          <p:spPr bwMode="auto">
            <a:xfrm>
              <a:off x="1341" y="2234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445" name="Group 605"/>
          <p:cNvGrpSpPr>
            <a:grpSpLocks/>
          </p:cNvGrpSpPr>
          <p:nvPr/>
        </p:nvGrpSpPr>
        <p:grpSpPr bwMode="auto">
          <a:xfrm>
            <a:off x="1581150" y="2994025"/>
            <a:ext cx="3760788" cy="593725"/>
            <a:chOff x="996" y="1886"/>
            <a:chExt cx="2369" cy="374"/>
          </a:xfrm>
        </p:grpSpPr>
        <p:sp>
          <p:nvSpPr>
            <p:cNvPr id="36446" name="Rectangle 606"/>
            <p:cNvSpPr>
              <a:spLocks noChangeArrowheads="1"/>
            </p:cNvSpPr>
            <p:nvPr/>
          </p:nvSpPr>
          <p:spPr bwMode="auto">
            <a:xfrm>
              <a:off x="1341" y="2239"/>
              <a:ext cx="28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7" name="Rectangle 607"/>
            <p:cNvSpPr>
              <a:spLocks noChangeArrowheads="1"/>
            </p:cNvSpPr>
            <p:nvPr/>
          </p:nvSpPr>
          <p:spPr bwMode="auto">
            <a:xfrm>
              <a:off x="1341" y="2242"/>
              <a:ext cx="28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8" name="Rectangle 608"/>
            <p:cNvSpPr>
              <a:spLocks noChangeArrowheads="1"/>
            </p:cNvSpPr>
            <p:nvPr/>
          </p:nvSpPr>
          <p:spPr bwMode="auto">
            <a:xfrm>
              <a:off x="1341" y="2244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49" name="Rectangle 609"/>
            <p:cNvSpPr>
              <a:spLocks noChangeArrowheads="1"/>
            </p:cNvSpPr>
            <p:nvPr/>
          </p:nvSpPr>
          <p:spPr bwMode="auto">
            <a:xfrm>
              <a:off x="1341" y="2249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0" name="Rectangle 610"/>
            <p:cNvSpPr>
              <a:spLocks noChangeArrowheads="1"/>
            </p:cNvSpPr>
            <p:nvPr/>
          </p:nvSpPr>
          <p:spPr bwMode="auto">
            <a:xfrm>
              <a:off x="1341" y="225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1" name="Rectangle 611"/>
            <p:cNvSpPr>
              <a:spLocks noChangeArrowheads="1"/>
            </p:cNvSpPr>
            <p:nvPr/>
          </p:nvSpPr>
          <p:spPr bwMode="auto">
            <a:xfrm>
              <a:off x="1341" y="2257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2" name="Freeform 612"/>
            <p:cNvSpPr>
              <a:spLocks/>
            </p:cNvSpPr>
            <p:nvPr/>
          </p:nvSpPr>
          <p:spPr bwMode="auto">
            <a:xfrm>
              <a:off x="1341" y="2175"/>
              <a:ext cx="25" cy="82"/>
            </a:xfrm>
            <a:custGeom>
              <a:avLst/>
              <a:gdLst/>
              <a:ahLst/>
              <a:cxnLst>
                <a:cxn ang="0">
                  <a:pos x="25" y="67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7"/>
                </a:cxn>
              </a:cxnLst>
              <a:rect l="0" t="0" r="r" b="b"/>
              <a:pathLst>
                <a:path w="25" h="82">
                  <a:moveTo>
                    <a:pt x="25" y="67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7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3" name="Rectangle 613"/>
            <p:cNvSpPr>
              <a:spLocks noChangeArrowheads="1"/>
            </p:cNvSpPr>
            <p:nvPr/>
          </p:nvSpPr>
          <p:spPr bwMode="auto">
            <a:xfrm>
              <a:off x="996" y="2111"/>
              <a:ext cx="1470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4" name="Rectangle 614"/>
            <p:cNvSpPr>
              <a:spLocks noChangeArrowheads="1"/>
            </p:cNvSpPr>
            <p:nvPr/>
          </p:nvSpPr>
          <p:spPr bwMode="auto">
            <a:xfrm>
              <a:off x="996" y="2114"/>
              <a:ext cx="1470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5" name="Rectangle 615"/>
            <p:cNvSpPr>
              <a:spLocks noChangeArrowheads="1"/>
            </p:cNvSpPr>
            <p:nvPr/>
          </p:nvSpPr>
          <p:spPr bwMode="auto">
            <a:xfrm>
              <a:off x="996" y="2119"/>
              <a:ext cx="1470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6" name="Rectangle 616"/>
            <p:cNvSpPr>
              <a:spLocks noChangeArrowheads="1"/>
            </p:cNvSpPr>
            <p:nvPr/>
          </p:nvSpPr>
          <p:spPr bwMode="auto">
            <a:xfrm>
              <a:off x="996" y="2121"/>
              <a:ext cx="1470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7" name="Rectangle 617"/>
            <p:cNvSpPr>
              <a:spLocks noChangeArrowheads="1"/>
            </p:cNvSpPr>
            <p:nvPr/>
          </p:nvSpPr>
          <p:spPr bwMode="auto">
            <a:xfrm>
              <a:off x="996" y="2124"/>
              <a:ext cx="1470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8" name="Rectangle 618"/>
            <p:cNvSpPr>
              <a:spLocks noChangeArrowheads="1"/>
            </p:cNvSpPr>
            <p:nvPr/>
          </p:nvSpPr>
          <p:spPr bwMode="auto">
            <a:xfrm>
              <a:off x="996" y="2129"/>
              <a:ext cx="1470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59" name="Freeform 619"/>
            <p:cNvSpPr>
              <a:spLocks/>
            </p:cNvSpPr>
            <p:nvPr/>
          </p:nvSpPr>
          <p:spPr bwMode="auto">
            <a:xfrm>
              <a:off x="996" y="2111"/>
              <a:ext cx="1467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442" y="18"/>
                </a:cxn>
                <a:cxn ang="0">
                  <a:pos x="1467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467" h="18">
                  <a:moveTo>
                    <a:pt x="0" y="18"/>
                  </a:moveTo>
                  <a:lnTo>
                    <a:pt x="1442" y="18"/>
                  </a:lnTo>
                  <a:lnTo>
                    <a:pt x="1467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0" name="Freeform 620"/>
            <p:cNvSpPr>
              <a:spLocks/>
            </p:cNvSpPr>
            <p:nvPr/>
          </p:nvSpPr>
          <p:spPr bwMode="auto">
            <a:xfrm>
              <a:off x="996" y="2111"/>
              <a:ext cx="1467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442" y="18"/>
                </a:cxn>
                <a:cxn ang="0">
                  <a:pos x="1467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467" h="18">
                  <a:moveTo>
                    <a:pt x="0" y="18"/>
                  </a:moveTo>
                  <a:lnTo>
                    <a:pt x="1442" y="18"/>
                  </a:lnTo>
                  <a:lnTo>
                    <a:pt x="1467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1" name="Rectangle 621"/>
            <p:cNvSpPr>
              <a:spLocks noChangeArrowheads="1"/>
            </p:cNvSpPr>
            <p:nvPr/>
          </p:nvSpPr>
          <p:spPr bwMode="auto">
            <a:xfrm>
              <a:off x="996" y="2111"/>
              <a:ext cx="1470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2" name="Rectangle 622"/>
            <p:cNvSpPr>
              <a:spLocks noChangeArrowheads="1"/>
            </p:cNvSpPr>
            <p:nvPr/>
          </p:nvSpPr>
          <p:spPr bwMode="auto">
            <a:xfrm>
              <a:off x="996" y="2114"/>
              <a:ext cx="1470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3" name="Rectangle 623"/>
            <p:cNvSpPr>
              <a:spLocks noChangeArrowheads="1"/>
            </p:cNvSpPr>
            <p:nvPr/>
          </p:nvSpPr>
          <p:spPr bwMode="auto">
            <a:xfrm>
              <a:off x="996" y="2119"/>
              <a:ext cx="1470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4" name="Rectangle 624"/>
            <p:cNvSpPr>
              <a:spLocks noChangeArrowheads="1"/>
            </p:cNvSpPr>
            <p:nvPr/>
          </p:nvSpPr>
          <p:spPr bwMode="auto">
            <a:xfrm>
              <a:off x="996" y="2121"/>
              <a:ext cx="1470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5" name="Rectangle 625"/>
            <p:cNvSpPr>
              <a:spLocks noChangeArrowheads="1"/>
            </p:cNvSpPr>
            <p:nvPr/>
          </p:nvSpPr>
          <p:spPr bwMode="auto">
            <a:xfrm>
              <a:off x="996" y="2124"/>
              <a:ext cx="1470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6" name="Rectangle 626"/>
            <p:cNvSpPr>
              <a:spLocks noChangeArrowheads="1"/>
            </p:cNvSpPr>
            <p:nvPr/>
          </p:nvSpPr>
          <p:spPr bwMode="auto">
            <a:xfrm>
              <a:off x="996" y="2129"/>
              <a:ext cx="1470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7" name="Freeform 627"/>
            <p:cNvSpPr>
              <a:spLocks/>
            </p:cNvSpPr>
            <p:nvPr/>
          </p:nvSpPr>
          <p:spPr bwMode="auto">
            <a:xfrm>
              <a:off x="996" y="2111"/>
              <a:ext cx="1467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442" y="18"/>
                </a:cxn>
                <a:cxn ang="0">
                  <a:pos x="1467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467" h="18">
                  <a:moveTo>
                    <a:pt x="0" y="18"/>
                  </a:moveTo>
                  <a:lnTo>
                    <a:pt x="1442" y="18"/>
                  </a:lnTo>
                  <a:lnTo>
                    <a:pt x="1467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8" name="Rectangle 628"/>
            <p:cNvSpPr>
              <a:spLocks noChangeArrowheads="1"/>
            </p:cNvSpPr>
            <p:nvPr/>
          </p:nvSpPr>
          <p:spPr bwMode="auto">
            <a:xfrm>
              <a:off x="996" y="2129"/>
              <a:ext cx="1442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69" name="Rectangle 629"/>
            <p:cNvSpPr>
              <a:spLocks noChangeArrowheads="1"/>
            </p:cNvSpPr>
            <p:nvPr/>
          </p:nvSpPr>
          <p:spPr bwMode="auto">
            <a:xfrm>
              <a:off x="996" y="2134"/>
              <a:ext cx="1442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0" name="Rectangle 630"/>
            <p:cNvSpPr>
              <a:spLocks noChangeArrowheads="1"/>
            </p:cNvSpPr>
            <p:nvPr/>
          </p:nvSpPr>
          <p:spPr bwMode="auto">
            <a:xfrm>
              <a:off x="996" y="2137"/>
              <a:ext cx="1442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1" name="Rectangle 631"/>
            <p:cNvSpPr>
              <a:spLocks noChangeArrowheads="1"/>
            </p:cNvSpPr>
            <p:nvPr/>
          </p:nvSpPr>
          <p:spPr bwMode="auto">
            <a:xfrm>
              <a:off x="996" y="2142"/>
              <a:ext cx="1442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2" name="Rectangle 632"/>
            <p:cNvSpPr>
              <a:spLocks noChangeArrowheads="1"/>
            </p:cNvSpPr>
            <p:nvPr/>
          </p:nvSpPr>
          <p:spPr bwMode="auto">
            <a:xfrm>
              <a:off x="996" y="2144"/>
              <a:ext cx="1442" cy="6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3" name="Rectangle 633"/>
            <p:cNvSpPr>
              <a:spLocks noChangeArrowheads="1"/>
            </p:cNvSpPr>
            <p:nvPr/>
          </p:nvSpPr>
          <p:spPr bwMode="auto">
            <a:xfrm>
              <a:off x="996" y="2150"/>
              <a:ext cx="1442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4" name="Rectangle 634"/>
            <p:cNvSpPr>
              <a:spLocks noChangeArrowheads="1"/>
            </p:cNvSpPr>
            <p:nvPr/>
          </p:nvSpPr>
          <p:spPr bwMode="auto">
            <a:xfrm>
              <a:off x="996" y="2152"/>
              <a:ext cx="1442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5" name="Rectangle 635"/>
            <p:cNvSpPr>
              <a:spLocks noChangeArrowheads="1"/>
            </p:cNvSpPr>
            <p:nvPr/>
          </p:nvSpPr>
          <p:spPr bwMode="auto">
            <a:xfrm>
              <a:off x="996" y="2157"/>
              <a:ext cx="1442" cy="3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6" name="Rectangle 636"/>
            <p:cNvSpPr>
              <a:spLocks noChangeArrowheads="1"/>
            </p:cNvSpPr>
            <p:nvPr/>
          </p:nvSpPr>
          <p:spPr bwMode="auto">
            <a:xfrm>
              <a:off x="996" y="2160"/>
              <a:ext cx="1442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7" name="Rectangle 637"/>
            <p:cNvSpPr>
              <a:spLocks noChangeArrowheads="1"/>
            </p:cNvSpPr>
            <p:nvPr/>
          </p:nvSpPr>
          <p:spPr bwMode="auto">
            <a:xfrm>
              <a:off x="996" y="2165"/>
              <a:ext cx="1442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8" name="Rectangle 638"/>
            <p:cNvSpPr>
              <a:spLocks noChangeArrowheads="1"/>
            </p:cNvSpPr>
            <p:nvPr/>
          </p:nvSpPr>
          <p:spPr bwMode="auto">
            <a:xfrm>
              <a:off x="996" y="2170"/>
              <a:ext cx="1442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79" name="Rectangle 639"/>
            <p:cNvSpPr>
              <a:spLocks noChangeArrowheads="1"/>
            </p:cNvSpPr>
            <p:nvPr/>
          </p:nvSpPr>
          <p:spPr bwMode="auto">
            <a:xfrm>
              <a:off x="996" y="2173"/>
              <a:ext cx="1442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0" name="Rectangle 640"/>
            <p:cNvSpPr>
              <a:spLocks noChangeArrowheads="1"/>
            </p:cNvSpPr>
            <p:nvPr/>
          </p:nvSpPr>
          <p:spPr bwMode="auto">
            <a:xfrm>
              <a:off x="996" y="2178"/>
              <a:ext cx="1442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1" name="Rectangle 641"/>
            <p:cNvSpPr>
              <a:spLocks noChangeArrowheads="1"/>
            </p:cNvSpPr>
            <p:nvPr/>
          </p:nvSpPr>
          <p:spPr bwMode="auto">
            <a:xfrm>
              <a:off x="996" y="2180"/>
              <a:ext cx="1442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2" name="Rectangle 642"/>
            <p:cNvSpPr>
              <a:spLocks noChangeArrowheads="1"/>
            </p:cNvSpPr>
            <p:nvPr/>
          </p:nvSpPr>
          <p:spPr bwMode="auto">
            <a:xfrm>
              <a:off x="996" y="2185"/>
              <a:ext cx="1442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3" name="Rectangle 643"/>
            <p:cNvSpPr>
              <a:spLocks noChangeArrowheads="1"/>
            </p:cNvSpPr>
            <p:nvPr/>
          </p:nvSpPr>
          <p:spPr bwMode="auto">
            <a:xfrm>
              <a:off x="996" y="2188"/>
              <a:ext cx="1442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4" name="Rectangle 644"/>
            <p:cNvSpPr>
              <a:spLocks noChangeArrowheads="1"/>
            </p:cNvSpPr>
            <p:nvPr/>
          </p:nvSpPr>
          <p:spPr bwMode="auto">
            <a:xfrm>
              <a:off x="996" y="2129"/>
              <a:ext cx="1442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5" name="Rectangle 645"/>
            <p:cNvSpPr>
              <a:spLocks noChangeArrowheads="1"/>
            </p:cNvSpPr>
            <p:nvPr/>
          </p:nvSpPr>
          <p:spPr bwMode="auto">
            <a:xfrm>
              <a:off x="2438" y="2111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6" name="Rectangle 646"/>
            <p:cNvSpPr>
              <a:spLocks noChangeArrowheads="1"/>
            </p:cNvSpPr>
            <p:nvPr/>
          </p:nvSpPr>
          <p:spPr bwMode="auto">
            <a:xfrm>
              <a:off x="2438" y="2114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7" name="Rectangle 647"/>
            <p:cNvSpPr>
              <a:spLocks noChangeArrowheads="1"/>
            </p:cNvSpPr>
            <p:nvPr/>
          </p:nvSpPr>
          <p:spPr bwMode="auto">
            <a:xfrm>
              <a:off x="2438" y="2119"/>
              <a:ext cx="28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8" name="Rectangle 648"/>
            <p:cNvSpPr>
              <a:spLocks noChangeArrowheads="1"/>
            </p:cNvSpPr>
            <p:nvPr/>
          </p:nvSpPr>
          <p:spPr bwMode="auto">
            <a:xfrm>
              <a:off x="2438" y="2121"/>
              <a:ext cx="28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89" name="Rectangle 649"/>
            <p:cNvSpPr>
              <a:spLocks noChangeArrowheads="1"/>
            </p:cNvSpPr>
            <p:nvPr/>
          </p:nvSpPr>
          <p:spPr bwMode="auto">
            <a:xfrm>
              <a:off x="2438" y="2124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0" name="Rectangle 650"/>
            <p:cNvSpPr>
              <a:spLocks noChangeArrowheads="1"/>
            </p:cNvSpPr>
            <p:nvPr/>
          </p:nvSpPr>
          <p:spPr bwMode="auto">
            <a:xfrm>
              <a:off x="2438" y="2129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1" name="Rectangle 651"/>
            <p:cNvSpPr>
              <a:spLocks noChangeArrowheads="1"/>
            </p:cNvSpPr>
            <p:nvPr/>
          </p:nvSpPr>
          <p:spPr bwMode="auto">
            <a:xfrm>
              <a:off x="2438" y="2132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2" name="Rectangle 652"/>
            <p:cNvSpPr>
              <a:spLocks noChangeArrowheads="1"/>
            </p:cNvSpPr>
            <p:nvPr/>
          </p:nvSpPr>
          <p:spPr bwMode="auto">
            <a:xfrm>
              <a:off x="2438" y="2137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3" name="Rectangle 653"/>
            <p:cNvSpPr>
              <a:spLocks noChangeArrowheads="1"/>
            </p:cNvSpPr>
            <p:nvPr/>
          </p:nvSpPr>
          <p:spPr bwMode="auto">
            <a:xfrm>
              <a:off x="2438" y="2139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4" name="Rectangle 654"/>
            <p:cNvSpPr>
              <a:spLocks noChangeArrowheads="1"/>
            </p:cNvSpPr>
            <p:nvPr/>
          </p:nvSpPr>
          <p:spPr bwMode="auto">
            <a:xfrm>
              <a:off x="2438" y="214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5" name="Rectangle 655"/>
            <p:cNvSpPr>
              <a:spLocks noChangeArrowheads="1"/>
            </p:cNvSpPr>
            <p:nvPr/>
          </p:nvSpPr>
          <p:spPr bwMode="auto">
            <a:xfrm>
              <a:off x="2438" y="2147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6" name="Rectangle 656"/>
            <p:cNvSpPr>
              <a:spLocks noChangeArrowheads="1"/>
            </p:cNvSpPr>
            <p:nvPr/>
          </p:nvSpPr>
          <p:spPr bwMode="auto">
            <a:xfrm>
              <a:off x="2438" y="2150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7" name="Rectangle 657"/>
            <p:cNvSpPr>
              <a:spLocks noChangeArrowheads="1"/>
            </p:cNvSpPr>
            <p:nvPr/>
          </p:nvSpPr>
          <p:spPr bwMode="auto">
            <a:xfrm>
              <a:off x="2438" y="2152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8" name="Rectangle 658"/>
            <p:cNvSpPr>
              <a:spLocks noChangeArrowheads="1"/>
            </p:cNvSpPr>
            <p:nvPr/>
          </p:nvSpPr>
          <p:spPr bwMode="auto">
            <a:xfrm>
              <a:off x="2438" y="2157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99" name="Rectangle 659"/>
            <p:cNvSpPr>
              <a:spLocks noChangeArrowheads="1"/>
            </p:cNvSpPr>
            <p:nvPr/>
          </p:nvSpPr>
          <p:spPr bwMode="auto">
            <a:xfrm>
              <a:off x="2438" y="2160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0" name="Rectangle 660"/>
            <p:cNvSpPr>
              <a:spLocks noChangeArrowheads="1"/>
            </p:cNvSpPr>
            <p:nvPr/>
          </p:nvSpPr>
          <p:spPr bwMode="auto">
            <a:xfrm>
              <a:off x="2438" y="2165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1" name="Rectangle 661"/>
            <p:cNvSpPr>
              <a:spLocks noChangeArrowheads="1"/>
            </p:cNvSpPr>
            <p:nvPr/>
          </p:nvSpPr>
          <p:spPr bwMode="auto">
            <a:xfrm>
              <a:off x="2438" y="2168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2" name="Rectangle 662"/>
            <p:cNvSpPr>
              <a:spLocks noChangeArrowheads="1"/>
            </p:cNvSpPr>
            <p:nvPr/>
          </p:nvSpPr>
          <p:spPr bwMode="auto">
            <a:xfrm>
              <a:off x="2438" y="2170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3" name="Rectangle 663"/>
            <p:cNvSpPr>
              <a:spLocks noChangeArrowheads="1"/>
            </p:cNvSpPr>
            <p:nvPr/>
          </p:nvSpPr>
          <p:spPr bwMode="auto">
            <a:xfrm>
              <a:off x="2438" y="2175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4" name="Rectangle 664"/>
            <p:cNvSpPr>
              <a:spLocks noChangeArrowheads="1"/>
            </p:cNvSpPr>
            <p:nvPr/>
          </p:nvSpPr>
          <p:spPr bwMode="auto">
            <a:xfrm>
              <a:off x="2438" y="2178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5" name="Rectangle 665"/>
            <p:cNvSpPr>
              <a:spLocks noChangeArrowheads="1"/>
            </p:cNvSpPr>
            <p:nvPr/>
          </p:nvSpPr>
          <p:spPr bwMode="auto">
            <a:xfrm>
              <a:off x="2438" y="2180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6" name="Rectangle 666"/>
            <p:cNvSpPr>
              <a:spLocks noChangeArrowheads="1"/>
            </p:cNvSpPr>
            <p:nvPr/>
          </p:nvSpPr>
          <p:spPr bwMode="auto">
            <a:xfrm>
              <a:off x="2438" y="2185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7" name="Rectangle 667"/>
            <p:cNvSpPr>
              <a:spLocks noChangeArrowheads="1"/>
            </p:cNvSpPr>
            <p:nvPr/>
          </p:nvSpPr>
          <p:spPr bwMode="auto">
            <a:xfrm>
              <a:off x="2438" y="2188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8" name="Rectangle 668"/>
            <p:cNvSpPr>
              <a:spLocks noChangeArrowheads="1"/>
            </p:cNvSpPr>
            <p:nvPr/>
          </p:nvSpPr>
          <p:spPr bwMode="auto">
            <a:xfrm>
              <a:off x="2438" y="2193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09" name="Freeform 669"/>
            <p:cNvSpPr>
              <a:spLocks/>
            </p:cNvSpPr>
            <p:nvPr/>
          </p:nvSpPr>
          <p:spPr bwMode="auto">
            <a:xfrm>
              <a:off x="2438" y="2111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0" name="Freeform 670"/>
            <p:cNvSpPr>
              <a:spLocks/>
            </p:cNvSpPr>
            <p:nvPr/>
          </p:nvSpPr>
          <p:spPr bwMode="auto">
            <a:xfrm>
              <a:off x="2438" y="2111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1" name="Rectangle 671"/>
            <p:cNvSpPr>
              <a:spLocks noChangeArrowheads="1"/>
            </p:cNvSpPr>
            <p:nvPr/>
          </p:nvSpPr>
          <p:spPr bwMode="auto">
            <a:xfrm>
              <a:off x="2438" y="2111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2" name="Rectangle 672"/>
            <p:cNvSpPr>
              <a:spLocks noChangeArrowheads="1"/>
            </p:cNvSpPr>
            <p:nvPr/>
          </p:nvSpPr>
          <p:spPr bwMode="auto">
            <a:xfrm>
              <a:off x="2438" y="2114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3" name="Rectangle 673"/>
            <p:cNvSpPr>
              <a:spLocks noChangeArrowheads="1"/>
            </p:cNvSpPr>
            <p:nvPr/>
          </p:nvSpPr>
          <p:spPr bwMode="auto">
            <a:xfrm>
              <a:off x="2438" y="2119"/>
              <a:ext cx="28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4" name="Rectangle 674"/>
            <p:cNvSpPr>
              <a:spLocks noChangeArrowheads="1"/>
            </p:cNvSpPr>
            <p:nvPr/>
          </p:nvSpPr>
          <p:spPr bwMode="auto">
            <a:xfrm>
              <a:off x="2438" y="2121"/>
              <a:ext cx="28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5" name="Rectangle 675"/>
            <p:cNvSpPr>
              <a:spLocks noChangeArrowheads="1"/>
            </p:cNvSpPr>
            <p:nvPr/>
          </p:nvSpPr>
          <p:spPr bwMode="auto">
            <a:xfrm>
              <a:off x="2438" y="2124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6" name="Rectangle 676"/>
            <p:cNvSpPr>
              <a:spLocks noChangeArrowheads="1"/>
            </p:cNvSpPr>
            <p:nvPr/>
          </p:nvSpPr>
          <p:spPr bwMode="auto">
            <a:xfrm>
              <a:off x="2438" y="2129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7" name="Rectangle 677"/>
            <p:cNvSpPr>
              <a:spLocks noChangeArrowheads="1"/>
            </p:cNvSpPr>
            <p:nvPr/>
          </p:nvSpPr>
          <p:spPr bwMode="auto">
            <a:xfrm>
              <a:off x="2438" y="2132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8" name="Rectangle 678"/>
            <p:cNvSpPr>
              <a:spLocks noChangeArrowheads="1"/>
            </p:cNvSpPr>
            <p:nvPr/>
          </p:nvSpPr>
          <p:spPr bwMode="auto">
            <a:xfrm>
              <a:off x="2438" y="2137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19" name="Rectangle 679"/>
            <p:cNvSpPr>
              <a:spLocks noChangeArrowheads="1"/>
            </p:cNvSpPr>
            <p:nvPr/>
          </p:nvSpPr>
          <p:spPr bwMode="auto">
            <a:xfrm>
              <a:off x="2438" y="2139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0" name="Rectangle 680"/>
            <p:cNvSpPr>
              <a:spLocks noChangeArrowheads="1"/>
            </p:cNvSpPr>
            <p:nvPr/>
          </p:nvSpPr>
          <p:spPr bwMode="auto">
            <a:xfrm>
              <a:off x="2438" y="214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1" name="Rectangle 681"/>
            <p:cNvSpPr>
              <a:spLocks noChangeArrowheads="1"/>
            </p:cNvSpPr>
            <p:nvPr/>
          </p:nvSpPr>
          <p:spPr bwMode="auto">
            <a:xfrm>
              <a:off x="2438" y="2147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2" name="Rectangle 682"/>
            <p:cNvSpPr>
              <a:spLocks noChangeArrowheads="1"/>
            </p:cNvSpPr>
            <p:nvPr/>
          </p:nvSpPr>
          <p:spPr bwMode="auto">
            <a:xfrm>
              <a:off x="2438" y="2150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3" name="Rectangle 683"/>
            <p:cNvSpPr>
              <a:spLocks noChangeArrowheads="1"/>
            </p:cNvSpPr>
            <p:nvPr/>
          </p:nvSpPr>
          <p:spPr bwMode="auto">
            <a:xfrm>
              <a:off x="2438" y="2152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4" name="Rectangle 684"/>
            <p:cNvSpPr>
              <a:spLocks noChangeArrowheads="1"/>
            </p:cNvSpPr>
            <p:nvPr/>
          </p:nvSpPr>
          <p:spPr bwMode="auto">
            <a:xfrm>
              <a:off x="2438" y="2157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5" name="Rectangle 685"/>
            <p:cNvSpPr>
              <a:spLocks noChangeArrowheads="1"/>
            </p:cNvSpPr>
            <p:nvPr/>
          </p:nvSpPr>
          <p:spPr bwMode="auto">
            <a:xfrm>
              <a:off x="2438" y="2160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6" name="Rectangle 686"/>
            <p:cNvSpPr>
              <a:spLocks noChangeArrowheads="1"/>
            </p:cNvSpPr>
            <p:nvPr/>
          </p:nvSpPr>
          <p:spPr bwMode="auto">
            <a:xfrm>
              <a:off x="2438" y="2165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7" name="Rectangle 687"/>
            <p:cNvSpPr>
              <a:spLocks noChangeArrowheads="1"/>
            </p:cNvSpPr>
            <p:nvPr/>
          </p:nvSpPr>
          <p:spPr bwMode="auto">
            <a:xfrm>
              <a:off x="2438" y="2168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8" name="Rectangle 688"/>
            <p:cNvSpPr>
              <a:spLocks noChangeArrowheads="1"/>
            </p:cNvSpPr>
            <p:nvPr/>
          </p:nvSpPr>
          <p:spPr bwMode="auto">
            <a:xfrm>
              <a:off x="2438" y="2170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29" name="Rectangle 689"/>
            <p:cNvSpPr>
              <a:spLocks noChangeArrowheads="1"/>
            </p:cNvSpPr>
            <p:nvPr/>
          </p:nvSpPr>
          <p:spPr bwMode="auto">
            <a:xfrm>
              <a:off x="2438" y="2175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0" name="Rectangle 690"/>
            <p:cNvSpPr>
              <a:spLocks noChangeArrowheads="1"/>
            </p:cNvSpPr>
            <p:nvPr/>
          </p:nvSpPr>
          <p:spPr bwMode="auto">
            <a:xfrm>
              <a:off x="2438" y="2178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1" name="Rectangle 691"/>
            <p:cNvSpPr>
              <a:spLocks noChangeArrowheads="1"/>
            </p:cNvSpPr>
            <p:nvPr/>
          </p:nvSpPr>
          <p:spPr bwMode="auto">
            <a:xfrm>
              <a:off x="2438" y="2180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2" name="Rectangle 692"/>
            <p:cNvSpPr>
              <a:spLocks noChangeArrowheads="1"/>
            </p:cNvSpPr>
            <p:nvPr/>
          </p:nvSpPr>
          <p:spPr bwMode="auto">
            <a:xfrm>
              <a:off x="2438" y="2185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3" name="Rectangle 693"/>
            <p:cNvSpPr>
              <a:spLocks noChangeArrowheads="1"/>
            </p:cNvSpPr>
            <p:nvPr/>
          </p:nvSpPr>
          <p:spPr bwMode="auto">
            <a:xfrm>
              <a:off x="2438" y="2188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4" name="Rectangle 694"/>
            <p:cNvSpPr>
              <a:spLocks noChangeArrowheads="1"/>
            </p:cNvSpPr>
            <p:nvPr/>
          </p:nvSpPr>
          <p:spPr bwMode="auto">
            <a:xfrm>
              <a:off x="2438" y="2193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5" name="Freeform 695"/>
            <p:cNvSpPr>
              <a:spLocks/>
            </p:cNvSpPr>
            <p:nvPr/>
          </p:nvSpPr>
          <p:spPr bwMode="auto">
            <a:xfrm>
              <a:off x="2438" y="2111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6" name="Rectangle 696"/>
            <p:cNvSpPr>
              <a:spLocks noChangeArrowheads="1"/>
            </p:cNvSpPr>
            <p:nvPr/>
          </p:nvSpPr>
          <p:spPr bwMode="auto">
            <a:xfrm>
              <a:off x="996" y="2047"/>
              <a:ext cx="1818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7" name="Rectangle 697"/>
            <p:cNvSpPr>
              <a:spLocks noChangeArrowheads="1"/>
            </p:cNvSpPr>
            <p:nvPr/>
          </p:nvSpPr>
          <p:spPr bwMode="auto">
            <a:xfrm>
              <a:off x="996" y="2050"/>
              <a:ext cx="1818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8" name="Rectangle 698"/>
            <p:cNvSpPr>
              <a:spLocks noChangeArrowheads="1"/>
            </p:cNvSpPr>
            <p:nvPr/>
          </p:nvSpPr>
          <p:spPr bwMode="auto">
            <a:xfrm>
              <a:off x="996" y="2052"/>
              <a:ext cx="181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39" name="Rectangle 699"/>
            <p:cNvSpPr>
              <a:spLocks noChangeArrowheads="1"/>
            </p:cNvSpPr>
            <p:nvPr/>
          </p:nvSpPr>
          <p:spPr bwMode="auto">
            <a:xfrm>
              <a:off x="996" y="2055"/>
              <a:ext cx="1818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0" name="Rectangle 700"/>
            <p:cNvSpPr>
              <a:spLocks noChangeArrowheads="1"/>
            </p:cNvSpPr>
            <p:nvPr/>
          </p:nvSpPr>
          <p:spPr bwMode="auto">
            <a:xfrm>
              <a:off x="996" y="2060"/>
              <a:ext cx="181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1" name="Rectangle 701"/>
            <p:cNvSpPr>
              <a:spLocks noChangeArrowheads="1"/>
            </p:cNvSpPr>
            <p:nvPr/>
          </p:nvSpPr>
          <p:spPr bwMode="auto">
            <a:xfrm>
              <a:off x="996" y="2063"/>
              <a:ext cx="1818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2" name="Freeform 702"/>
            <p:cNvSpPr>
              <a:spLocks/>
            </p:cNvSpPr>
            <p:nvPr/>
          </p:nvSpPr>
          <p:spPr bwMode="auto">
            <a:xfrm>
              <a:off x="996" y="2047"/>
              <a:ext cx="1815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90" y="16"/>
                </a:cxn>
                <a:cxn ang="0">
                  <a:pos x="1815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815" h="16">
                  <a:moveTo>
                    <a:pt x="0" y="16"/>
                  </a:moveTo>
                  <a:lnTo>
                    <a:pt x="1790" y="16"/>
                  </a:lnTo>
                  <a:lnTo>
                    <a:pt x="1815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3" name="Freeform 703"/>
            <p:cNvSpPr>
              <a:spLocks/>
            </p:cNvSpPr>
            <p:nvPr/>
          </p:nvSpPr>
          <p:spPr bwMode="auto">
            <a:xfrm>
              <a:off x="996" y="2047"/>
              <a:ext cx="1815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90" y="16"/>
                </a:cxn>
                <a:cxn ang="0">
                  <a:pos x="1815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815" h="16">
                  <a:moveTo>
                    <a:pt x="0" y="16"/>
                  </a:moveTo>
                  <a:lnTo>
                    <a:pt x="1790" y="16"/>
                  </a:lnTo>
                  <a:lnTo>
                    <a:pt x="1815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4" name="Rectangle 704"/>
            <p:cNvSpPr>
              <a:spLocks noChangeArrowheads="1"/>
            </p:cNvSpPr>
            <p:nvPr/>
          </p:nvSpPr>
          <p:spPr bwMode="auto">
            <a:xfrm>
              <a:off x="996" y="2047"/>
              <a:ext cx="1818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5" name="Rectangle 705"/>
            <p:cNvSpPr>
              <a:spLocks noChangeArrowheads="1"/>
            </p:cNvSpPr>
            <p:nvPr/>
          </p:nvSpPr>
          <p:spPr bwMode="auto">
            <a:xfrm>
              <a:off x="996" y="2050"/>
              <a:ext cx="1818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6" name="Rectangle 706"/>
            <p:cNvSpPr>
              <a:spLocks noChangeArrowheads="1"/>
            </p:cNvSpPr>
            <p:nvPr/>
          </p:nvSpPr>
          <p:spPr bwMode="auto">
            <a:xfrm>
              <a:off x="996" y="2052"/>
              <a:ext cx="181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7" name="Rectangle 707"/>
            <p:cNvSpPr>
              <a:spLocks noChangeArrowheads="1"/>
            </p:cNvSpPr>
            <p:nvPr/>
          </p:nvSpPr>
          <p:spPr bwMode="auto">
            <a:xfrm>
              <a:off x="996" y="2055"/>
              <a:ext cx="1818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8" name="Rectangle 708"/>
            <p:cNvSpPr>
              <a:spLocks noChangeArrowheads="1"/>
            </p:cNvSpPr>
            <p:nvPr/>
          </p:nvSpPr>
          <p:spPr bwMode="auto">
            <a:xfrm>
              <a:off x="996" y="2060"/>
              <a:ext cx="1818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49" name="Rectangle 709"/>
            <p:cNvSpPr>
              <a:spLocks noChangeArrowheads="1"/>
            </p:cNvSpPr>
            <p:nvPr/>
          </p:nvSpPr>
          <p:spPr bwMode="auto">
            <a:xfrm>
              <a:off x="996" y="2063"/>
              <a:ext cx="1818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0" name="Freeform 710"/>
            <p:cNvSpPr>
              <a:spLocks/>
            </p:cNvSpPr>
            <p:nvPr/>
          </p:nvSpPr>
          <p:spPr bwMode="auto">
            <a:xfrm>
              <a:off x="996" y="2047"/>
              <a:ext cx="1815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90" y="16"/>
                </a:cxn>
                <a:cxn ang="0">
                  <a:pos x="1815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815" h="16">
                  <a:moveTo>
                    <a:pt x="0" y="16"/>
                  </a:moveTo>
                  <a:lnTo>
                    <a:pt x="1790" y="16"/>
                  </a:lnTo>
                  <a:lnTo>
                    <a:pt x="1815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1" name="Rectangle 711"/>
            <p:cNvSpPr>
              <a:spLocks noChangeArrowheads="1"/>
            </p:cNvSpPr>
            <p:nvPr/>
          </p:nvSpPr>
          <p:spPr bwMode="auto">
            <a:xfrm>
              <a:off x="996" y="2063"/>
              <a:ext cx="1790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2" name="Rectangle 712"/>
            <p:cNvSpPr>
              <a:spLocks noChangeArrowheads="1"/>
            </p:cNvSpPr>
            <p:nvPr/>
          </p:nvSpPr>
          <p:spPr bwMode="auto">
            <a:xfrm>
              <a:off x="996" y="2068"/>
              <a:ext cx="1790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3" name="Rectangle 713"/>
            <p:cNvSpPr>
              <a:spLocks noChangeArrowheads="1"/>
            </p:cNvSpPr>
            <p:nvPr/>
          </p:nvSpPr>
          <p:spPr bwMode="auto">
            <a:xfrm>
              <a:off x="996" y="2070"/>
              <a:ext cx="1790" cy="5"/>
            </a:xfrm>
            <a:prstGeom prst="rect">
              <a:avLst/>
            </a:prstGeom>
            <a:solidFill>
              <a:srgbClr val="2727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4" name="Rectangle 714"/>
            <p:cNvSpPr>
              <a:spLocks noChangeArrowheads="1"/>
            </p:cNvSpPr>
            <p:nvPr/>
          </p:nvSpPr>
          <p:spPr bwMode="auto">
            <a:xfrm>
              <a:off x="996" y="2075"/>
              <a:ext cx="1790" cy="3"/>
            </a:xfrm>
            <a:prstGeom prst="rect">
              <a:avLst/>
            </a:prstGeom>
            <a:solidFill>
              <a:srgbClr val="2D2D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5" name="Rectangle 715"/>
            <p:cNvSpPr>
              <a:spLocks noChangeArrowheads="1"/>
            </p:cNvSpPr>
            <p:nvPr/>
          </p:nvSpPr>
          <p:spPr bwMode="auto">
            <a:xfrm>
              <a:off x="996" y="2078"/>
              <a:ext cx="1790" cy="5"/>
            </a:xfrm>
            <a:prstGeom prst="rect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6" name="Rectangle 716"/>
            <p:cNvSpPr>
              <a:spLocks noChangeArrowheads="1"/>
            </p:cNvSpPr>
            <p:nvPr/>
          </p:nvSpPr>
          <p:spPr bwMode="auto">
            <a:xfrm>
              <a:off x="996" y="2083"/>
              <a:ext cx="1790" cy="5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7" name="Rectangle 717"/>
            <p:cNvSpPr>
              <a:spLocks noChangeArrowheads="1"/>
            </p:cNvSpPr>
            <p:nvPr/>
          </p:nvSpPr>
          <p:spPr bwMode="auto">
            <a:xfrm>
              <a:off x="996" y="2088"/>
              <a:ext cx="1790" cy="3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8" name="Rectangle 718"/>
            <p:cNvSpPr>
              <a:spLocks noChangeArrowheads="1"/>
            </p:cNvSpPr>
            <p:nvPr/>
          </p:nvSpPr>
          <p:spPr bwMode="auto">
            <a:xfrm>
              <a:off x="996" y="2091"/>
              <a:ext cx="1790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59" name="Rectangle 719"/>
            <p:cNvSpPr>
              <a:spLocks noChangeArrowheads="1"/>
            </p:cNvSpPr>
            <p:nvPr/>
          </p:nvSpPr>
          <p:spPr bwMode="auto">
            <a:xfrm>
              <a:off x="996" y="2096"/>
              <a:ext cx="1790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0" name="Rectangle 720"/>
            <p:cNvSpPr>
              <a:spLocks noChangeArrowheads="1"/>
            </p:cNvSpPr>
            <p:nvPr/>
          </p:nvSpPr>
          <p:spPr bwMode="auto">
            <a:xfrm>
              <a:off x="996" y="2101"/>
              <a:ext cx="1790" cy="3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1" name="Rectangle 721"/>
            <p:cNvSpPr>
              <a:spLocks noChangeArrowheads="1"/>
            </p:cNvSpPr>
            <p:nvPr/>
          </p:nvSpPr>
          <p:spPr bwMode="auto">
            <a:xfrm>
              <a:off x="996" y="2104"/>
              <a:ext cx="1790" cy="5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2" name="Rectangle 722"/>
            <p:cNvSpPr>
              <a:spLocks noChangeArrowheads="1"/>
            </p:cNvSpPr>
            <p:nvPr/>
          </p:nvSpPr>
          <p:spPr bwMode="auto">
            <a:xfrm>
              <a:off x="996" y="2109"/>
              <a:ext cx="1790" cy="2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3" name="Rectangle 723"/>
            <p:cNvSpPr>
              <a:spLocks noChangeArrowheads="1"/>
            </p:cNvSpPr>
            <p:nvPr/>
          </p:nvSpPr>
          <p:spPr bwMode="auto">
            <a:xfrm>
              <a:off x="996" y="2111"/>
              <a:ext cx="1790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4" name="Rectangle 724"/>
            <p:cNvSpPr>
              <a:spLocks noChangeArrowheads="1"/>
            </p:cNvSpPr>
            <p:nvPr/>
          </p:nvSpPr>
          <p:spPr bwMode="auto">
            <a:xfrm>
              <a:off x="996" y="2116"/>
              <a:ext cx="1790" cy="5"/>
            </a:xfrm>
            <a:prstGeom prst="rect">
              <a:avLst/>
            </a:prstGeom>
            <a:solidFill>
              <a:srgbClr val="2727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5" name="Rectangle 725"/>
            <p:cNvSpPr>
              <a:spLocks noChangeArrowheads="1"/>
            </p:cNvSpPr>
            <p:nvPr/>
          </p:nvSpPr>
          <p:spPr bwMode="auto">
            <a:xfrm>
              <a:off x="996" y="2121"/>
              <a:ext cx="1790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6" name="Rectangle 726"/>
            <p:cNvSpPr>
              <a:spLocks noChangeArrowheads="1"/>
            </p:cNvSpPr>
            <p:nvPr/>
          </p:nvSpPr>
          <p:spPr bwMode="auto">
            <a:xfrm>
              <a:off x="996" y="2124"/>
              <a:ext cx="1790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7" name="Rectangle 727"/>
            <p:cNvSpPr>
              <a:spLocks noChangeArrowheads="1"/>
            </p:cNvSpPr>
            <p:nvPr/>
          </p:nvSpPr>
          <p:spPr bwMode="auto">
            <a:xfrm>
              <a:off x="996" y="2063"/>
              <a:ext cx="1790" cy="6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8" name="Rectangle 728"/>
            <p:cNvSpPr>
              <a:spLocks noChangeArrowheads="1"/>
            </p:cNvSpPr>
            <p:nvPr/>
          </p:nvSpPr>
          <p:spPr bwMode="auto">
            <a:xfrm>
              <a:off x="2786" y="2047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69" name="Rectangle 729"/>
            <p:cNvSpPr>
              <a:spLocks noChangeArrowheads="1"/>
            </p:cNvSpPr>
            <p:nvPr/>
          </p:nvSpPr>
          <p:spPr bwMode="auto">
            <a:xfrm>
              <a:off x="2786" y="2050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0" name="Rectangle 730"/>
            <p:cNvSpPr>
              <a:spLocks noChangeArrowheads="1"/>
            </p:cNvSpPr>
            <p:nvPr/>
          </p:nvSpPr>
          <p:spPr bwMode="auto">
            <a:xfrm>
              <a:off x="2786" y="2055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1" name="Rectangle 731"/>
            <p:cNvSpPr>
              <a:spLocks noChangeArrowheads="1"/>
            </p:cNvSpPr>
            <p:nvPr/>
          </p:nvSpPr>
          <p:spPr bwMode="auto">
            <a:xfrm>
              <a:off x="2786" y="2058"/>
              <a:ext cx="28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2" name="Rectangle 732"/>
            <p:cNvSpPr>
              <a:spLocks noChangeArrowheads="1"/>
            </p:cNvSpPr>
            <p:nvPr/>
          </p:nvSpPr>
          <p:spPr bwMode="auto">
            <a:xfrm>
              <a:off x="2786" y="2060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3" name="Rectangle 733"/>
            <p:cNvSpPr>
              <a:spLocks noChangeArrowheads="1"/>
            </p:cNvSpPr>
            <p:nvPr/>
          </p:nvSpPr>
          <p:spPr bwMode="auto">
            <a:xfrm>
              <a:off x="2786" y="2065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4" name="Rectangle 734"/>
            <p:cNvSpPr>
              <a:spLocks noChangeArrowheads="1"/>
            </p:cNvSpPr>
            <p:nvPr/>
          </p:nvSpPr>
          <p:spPr bwMode="auto">
            <a:xfrm>
              <a:off x="2786" y="2068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5" name="Rectangle 735"/>
            <p:cNvSpPr>
              <a:spLocks noChangeArrowheads="1"/>
            </p:cNvSpPr>
            <p:nvPr/>
          </p:nvSpPr>
          <p:spPr bwMode="auto">
            <a:xfrm>
              <a:off x="2786" y="2073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6" name="Rectangle 736"/>
            <p:cNvSpPr>
              <a:spLocks noChangeArrowheads="1"/>
            </p:cNvSpPr>
            <p:nvPr/>
          </p:nvSpPr>
          <p:spPr bwMode="auto">
            <a:xfrm>
              <a:off x="2786" y="2075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7" name="Rectangle 737"/>
            <p:cNvSpPr>
              <a:spLocks noChangeArrowheads="1"/>
            </p:cNvSpPr>
            <p:nvPr/>
          </p:nvSpPr>
          <p:spPr bwMode="auto">
            <a:xfrm>
              <a:off x="2786" y="2078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8" name="Rectangle 738"/>
            <p:cNvSpPr>
              <a:spLocks noChangeArrowheads="1"/>
            </p:cNvSpPr>
            <p:nvPr/>
          </p:nvSpPr>
          <p:spPr bwMode="auto">
            <a:xfrm>
              <a:off x="2786" y="208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79" name="Rectangle 739"/>
            <p:cNvSpPr>
              <a:spLocks noChangeArrowheads="1"/>
            </p:cNvSpPr>
            <p:nvPr/>
          </p:nvSpPr>
          <p:spPr bwMode="auto">
            <a:xfrm>
              <a:off x="2786" y="2086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0" name="Rectangle 740"/>
            <p:cNvSpPr>
              <a:spLocks noChangeArrowheads="1"/>
            </p:cNvSpPr>
            <p:nvPr/>
          </p:nvSpPr>
          <p:spPr bwMode="auto">
            <a:xfrm>
              <a:off x="2786" y="2088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1" name="Rectangle 741"/>
            <p:cNvSpPr>
              <a:spLocks noChangeArrowheads="1"/>
            </p:cNvSpPr>
            <p:nvPr/>
          </p:nvSpPr>
          <p:spPr bwMode="auto">
            <a:xfrm>
              <a:off x="2786" y="209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2" name="Rectangle 742"/>
            <p:cNvSpPr>
              <a:spLocks noChangeArrowheads="1"/>
            </p:cNvSpPr>
            <p:nvPr/>
          </p:nvSpPr>
          <p:spPr bwMode="auto">
            <a:xfrm>
              <a:off x="2786" y="2096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3" name="Rectangle 743"/>
            <p:cNvSpPr>
              <a:spLocks noChangeArrowheads="1"/>
            </p:cNvSpPr>
            <p:nvPr/>
          </p:nvSpPr>
          <p:spPr bwMode="auto">
            <a:xfrm>
              <a:off x="2786" y="2101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4" name="Rectangle 744"/>
            <p:cNvSpPr>
              <a:spLocks noChangeArrowheads="1"/>
            </p:cNvSpPr>
            <p:nvPr/>
          </p:nvSpPr>
          <p:spPr bwMode="auto">
            <a:xfrm>
              <a:off x="2786" y="2104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5" name="Rectangle 745"/>
            <p:cNvSpPr>
              <a:spLocks noChangeArrowheads="1"/>
            </p:cNvSpPr>
            <p:nvPr/>
          </p:nvSpPr>
          <p:spPr bwMode="auto">
            <a:xfrm>
              <a:off x="2786" y="2106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6" name="Rectangle 746"/>
            <p:cNvSpPr>
              <a:spLocks noChangeArrowheads="1"/>
            </p:cNvSpPr>
            <p:nvPr/>
          </p:nvSpPr>
          <p:spPr bwMode="auto">
            <a:xfrm>
              <a:off x="2786" y="2111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7" name="Rectangle 747"/>
            <p:cNvSpPr>
              <a:spLocks noChangeArrowheads="1"/>
            </p:cNvSpPr>
            <p:nvPr/>
          </p:nvSpPr>
          <p:spPr bwMode="auto">
            <a:xfrm>
              <a:off x="2786" y="2114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8" name="Rectangle 748"/>
            <p:cNvSpPr>
              <a:spLocks noChangeArrowheads="1"/>
            </p:cNvSpPr>
            <p:nvPr/>
          </p:nvSpPr>
          <p:spPr bwMode="auto">
            <a:xfrm>
              <a:off x="2786" y="2116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89" name="Rectangle 749"/>
            <p:cNvSpPr>
              <a:spLocks noChangeArrowheads="1"/>
            </p:cNvSpPr>
            <p:nvPr/>
          </p:nvSpPr>
          <p:spPr bwMode="auto">
            <a:xfrm>
              <a:off x="2786" y="2121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0" name="Rectangle 750"/>
            <p:cNvSpPr>
              <a:spLocks noChangeArrowheads="1"/>
            </p:cNvSpPr>
            <p:nvPr/>
          </p:nvSpPr>
          <p:spPr bwMode="auto">
            <a:xfrm>
              <a:off x="2786" y="2124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1" name="Rectangle 751"/>
            <p:cNvSpPr>
              <a:spLocks noChangeArrowheads="1"/>
            </p:cNvSpPr>
            <p:nvPr/>
          </p:nvSpPr>
          <p:spPr bwMode="auto">
            <a:xfrm>
              <a:off x="2786" y="2129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2" name="Freeform 752"/>
            <p:cNvSpPr>
              <a:spLocks/>
            </p:cNvSpPr>
            <p:nvPr/>
          </p:nvSpPr>
          <p:spPr bwMode="auto">
            <a:xfrm>
              <a:off x="2786" y="2047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3" name="Freeform 753"/>
            <p:cNvSpPr>
              <a:spLocks/>
            </p:cNvSpPr>
            <p:nvPr/>
          </p:nvSpPr>
          <p:spPr bwMode="auto">
            <a:xfrm>
              <a:off x="2786" y="2047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4" name="Rectangle 754"/>
            <p:cNvSpPr>
              <a:spLocks noChangeArrowheads="1"/>
            </p:cNvSpPr>
            <p:nvPr/>
          </p:nvSpPr>
          <p:spPr bwMode="auto">
            <a:xfrm>
              <a:off x="2786" y="2047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5" name="Rectangle 755"/>
            <p:cNvSpPr>
              <a:spLocks noChangeArrowheads="1"/>
            </p:cNvSpPr>
            <p:nvPr/>
          </p:nvSpPr>
          <p:spPr bwMode="auto">
            <a:xfrm>
              <a:off x="2786" y="2050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6" name="Rectangle 756"/>
            <p:cNvSpPr>
              <a:spLocks noChangeArrowheads="1"/>
            </p:cNvSpPr>
            <p:nvPr/>
          </p:nvSpPr>
          <p:spPr bwMode="auto">
            <a:xfrm>
              <a:off x="2786" y="2055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7" name="Rectangle 757"/>
            <p:cNvSpPr>
              <a:spLocks noChangeArrowheads="1"/>
            </p:cNvSpPr>
            <p:nvPr/>
          </p:nvSpPr>
          <p:spPr bwMode="auto">
            <a:xfrm>
              <a:off x="2786" y="2058"/>
              <a:ext cx="28" cy="2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8" name="Rectangle 758"/>
            <p:cNvSpPr>
              <a:spLocks noChangeArrowheads="1"/>
            </p:cNvSpPr>
            <p:nvPr/>
          </p:nvSpPr>
          <p:spPr bwMode="auto">
            <a:xfrm>
              <a:off x="2786" y="2060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599" name="Rectangle 759"/>
            <p:cNvSpPr>
              <a:spLocks noChangeArrowheads="1"/>
            </p:cNvSpPr>
            <p:nvPr/>
          </p:nvSpPr>
          <p:spPr bwMode="auto">
            <a:xfrm>
              <a:off x="2786" y="2065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0" name="Rectangle 760"/>
            <p:cNvSpPr>
              <a:spLocks noChangeArrowheads="1"/>
            </p:cNvSpPr>
            <p:nvPr/>
          </p:nvSpPr>
          <p:spPr bwMode="auto">
            <a:xfrm>
              <a:off x="2786" y="2068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1" name="Rectangle 761"/>
            <p:cNvSpPr>
              <a:spLocks noChangeArrowheads="1"/>
            </p:cNvSpPr>
            <p:nvPr/>
          </p:nvSpPr>
          <p:spPr bwMode="auto">
            <a:xfrm>
              <a:off x="2786" y="2073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2" name="Rectangle 762"/>
            <p:cNvSpPr>
              <a:spLocks noChangeArrowheads="1"/>
            </p:cNvSpPr>
            <p:nvPr/>
          </p:nvSpPr>
          <p:spPr bwMode="auto">
            <a:xfrm>
              <a:off x="2786" y="2075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3" name="Rectangle 763"/>
            <p:cNvSpPr>
              <a:spLocks noChangeArrowheads="1"/>
            </p:cNvSpPr>
            <p:nvPr/>
          </p:nvSpPr>
          <p:spPr bwMode="auto">
            <a:xfrm>
              <a:off x="2786" y="2078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4" name="Rectangle 764"/>
            <p:cNvSpPr>
              <a:spLocks noChangeArrowheads="1"/>
            </p:cNvSpPr>
            <p:nvPr/>
          </p:nvSpPr>
          <p:spPr bwMode="auto">
            <a:xfrm>
              <a:off x="2786" y="208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5" name="Rectangle 765"/>
            <p:cNvSpPr>
              <a:spLocks noChangeArrowheads="1"/>
            </p:cNvSpPr>
            <p:nvPr/>
          </p:nvSpPr>
          <p:spPr bwMode="auto">
            <a:xfrm>
              <a:off x="2786" y="2086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6" name="Rectangle 766"/>
            <p:cNvSpPr>
              <a:spLocks noChangeArrowheads="1"/>
            </p:cNvSpPr>
            <p:nvPr/>
          </p:nvSpPr>
          <p:spPr bwMode="auto">
            <a:xfrm>
              <a:off x="2786" y="2088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7" name="Rectangle 767"/>
            <p:cNvSpPr>
              <a:spLocks noChangeArrowheads="1"/>
            </p:cNvSpPr>
            <p:nvPr/>
          </p:nvSpPr>
          <p:spPr bwMode="auto">
            <a:xfrm>
              <a:off x="2786" y="209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8" name="Rectangle 768"/>
            <p:cNvSpPr>
              <a:spLocks noChangeArrowheads="1"/>
            </p:cNvSpPr>
            <p:nvPr/>
          </p:nvSpPr>
          <p:spPr bwMode="auto">
            <a:xfrm>
              <a:off x="2786" y="2096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09" name="Rectangle 769"/>
            <p:cNvSpPr>
              <a:spLocks noChangeArrowheads="1"/>
            </p:cNvSpPr>
            <p:nvPr/>
          </p:nvSpPr>
          <p:spPr bwMode="auto">
            <a:xfrm>
              <a:off x="2786" y="2101"/>
              <a:ext cx="28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0" name="Rectangle 770"/>
            <p:cNvSpPr>
              <a:spLocks noChangeArrowheads="1"/>
            </p:cNvSpPr>
            <p:nvPr/>
          </p:nvSpPr>
          <p:spPr bwMode="auto">
            <a:xfrm>
              <a:off x="2786" y="2104"/>
              <a:ext cx="28" cy="2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1" name="Rectangle 771"/>
            <p:cNvSpPr>
              <a:spLocks noChangeArrowheads="1"/>
            </p:cNvSpPr>
            <p:nvPr/>
          </p:nvSpPr>
          <p:spPr bwMode="auto">
            <a:xfrm>
              <a:off x="2786" y="2106"/>
              <a:ext cx="28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2" name="Rectangle 772"/>
            <p:cNvSpPr>
              <a:spLocks noChangeArrowheads="1"/>
            </p:cNvSpPr>
            <p:nvPr/>
          </p:nvSpPr>
          <p:spPr bwMode="auto">
            <a:xfrm>
              <a:off x="2786" y="2111"/>
              <a:ext cx="28" cy="3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3" name="Rectangle 773"/>
            <p:cNvSpPr>
              <a:spLocks noChangeArrowheads="1"/>
            </p:cNvSpPr>
            <p:nvPr/>
          </p:nvSpPr>
          <p:spPr bwMode="auto">
            <a:xfrm>
              <a:off x="2786" y="2114"/>
              <a:ext cx="28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4" name="Rectangle 774"/>
            <p:cNvSpPr>
              <a:spLocks noChangeArrowheads="1"/>
            </p:cNvSpPr>
            <p:nvPr/>
          </p:nvSpPr>
          <p:spPr bwMode="auto">
            <a:xfrm>
              <a:off x="2786" y="2116"/>
              <a:ext cx="28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5" name="Rectangle 775"/>
            <p:cNvSpPr>
              <a:spLocks noChangeArrowheads="1"/>
            </p:cNvSpPr>
            <p:nvPr/>
          </p:nvSpPr>
          <p:spPr bwMode="auto">
            <a:xfrm>
              <a:off x="2786" y="2121"/>
              <a:ext cx="28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6" name="Rectangle 776"/>
            <p:cNvSpPr>
              <a:spLocks noChangeArrowheads="1"/>
            </p:cNvSpPr>
            <p:nvPr/>
          </p:nvSpPr>
          <p:spPr bwMode="auto">
            <a:xfrm>
              <a:off x="2786" y="2124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7" name="Rectangle 777"/>
            <p:cNvSpPr>
              <a:spLocks noChangeArrowheads="1"/>
            </p:cNvSpPr>
            <p:nvPr/>
          </p:nvSpPr>
          <p:spPr bwMode="auto">
            <a:xfrm>
              <a:off x="2786" y="2129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8" name="Freeform 778"/>
            <p:cNvSpPr>
              <a:spLocks/>
            </p:cNvSpPr>
            <p:nvPr/>
          </p:nvSpPr>
          <p:spPr bwMode="auto">
            <a:xfrm>
              <a:off x="2786" y="2047"/>
              <a:ext cx="25" cy="82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2">
                  <a:moveTo>
                    <a:pt x="25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19" name="Rectangle 779"/>
            <p:cNvSpPr>
              <a:spLocks noChangeArrowheads="1"/>
            </p:cNvSpPr>
            <p:nvPr/>
          </p:nvSpPr>
          <p:spPr bwMode="auto">
            <a:xfrm>
              <a:off x="3143" y="2139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10,4</a:t>
              </a:r>
              <a:endParaRPr lang="en-US"/>
            </a:p>
          </p:txBody>
        </p:sp>
        <p:sp>
          <p:nvSpPr>
            <p:cNvPr id="36620" name="Rectangle 780"/>
            <p:cNvSpPr>
              <a:spLocks noChangeArrowheads="1"/>
            </p:cNvSpPr>
            <p:nvPr/>
          </p:nvSpPr>
          <p:spPr bwMode="auto">
            <a:xfrm>
              <a:off x="3143" y="2027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12,9</a:t>
              </a:r>
              <a:endParaRPr lang="en-US"/>
            </a:p>
          </p:txBody>
        </p:sp>
        <p:sp>
          <p:nvSpPr>
            <p:cNvPr id="36621" name="Rectangle 781"/>
            <p:cNvSpPr>
              <a:spLocks noChangeArrowheads="1"/>
            </p:cNvSpPr>
            <p:nvPr/>
          </p:nvSpPr>
          <p:spPr bwMode="auto">
            <a:xfrm>
              <a:off x="996" y="1886"/>
              <a:ext cx="414" cy="3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2" name="Rectangle 782"/>
            <p:cNvSpPr>
              <a:spLocks noChangeArrowheads="1"/>
            </p:cNvSpPr>
            <p:nvPr/>
          </p:nvSpPr>
          <p:spPr bwMode="auto">
            <a:xfrm>
              <a:off x="996" y="1889"/>
              <a:ext cx="414" cy="2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3" name="Rectangle 783"/>
            <p:cNvSpPr>
              <a:spLocks noChangeArrowheads="1"/>
            </p:cNvSpPr>
            <p:nvPr/>
          </p:nvSpPr>
          <p:spPr bwMode="auto">
            <a:xfrm>
              <a:off x="996" y="1891"/>
              <a:ext cx="414" cy="3"/>
            </a:xfrm>
            <a:prstGeom prst="rect">
              <a:avLst/>
            </a:prstGeom>
            <a:solidFill>
              <a:srgbClr val="8383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4" name="Rectangle 784"/>
            <p:cNvSpPr>
              <a:spLocks noChangeArrowheads="1"/>
            </p:cNvSpPr>
            <p:nvPr/>
          </p:nvSpPr>
          <p:spPr bwMode="auto">
            <a:xfrm>
              <a:off x="996" y="1894"/>
              <a:ext cx="414" cy="5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5" name="Rectangle 785"/>
            <p:cNvSpPr>
              <a:spLocks noChangeArrowheads="1"/>
            </p:cNvSpPr>
            <p:nvPr/>
          </p:nvSpPr>
          <p:spPr bwMode="auto">
            <a:xfrm>
              <a:off x="996" y="1899"/>
              <a:ext cx="414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6" name="Rectangle 786"/>
            <p:cNvSpPr>
              <a:spLocks noChangeArrowheads="1"/>
            </p:cNvSpPr>
            <p:nvPr/>
          </p:nvSpPr>
          <p:spPr bwMode="auto">
            <a:xfrm>
              <a:off x="996" y="1902"/>
              <a:ext cx="414" cy="2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7" name="Freeform 787"/>
            <p:cNvSpPr>
              <a:spLocks/>
            </p:cNvSpPr>
            <p:nvPr/>
          </p:nvSpPr>
          <p:spPr bwMode="auto">
            <a:xfrm>
              <a:off x="996" y="1886"/>
              <a:ext cx="41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89" y="16"/>
                </a:cxn>
                <a:cxn ang="0">
                  <a:pos x="411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411" h="16">
                  <a:moveTo>
                    <a:pt x="0" y="16"/>
                  </a:moveTo>
                  <a:lnTo>
                    <a:pt x="389" y="16"/>
                  </a:lnTo>
                  <a:lnTo>
                    <a:pt x="411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23232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8" name="Freeform 788"/>
            <p:cNvSpPr>
              <a:spLocks/>
            </p:cNvSpPr>
            <p:nvPr/>
          </p:nvSpPr>
          <p:spPr bwMode="auto">
            <a:xfrm>
              <a:off x="996" y="1886"/>
              <a:ext cx="41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89" y="16"/>
                </a:cxn>
                <a:cxn ang="0">
                  <a:pos x="411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411" h="16">
                  <a:moveTo>
                    <a:pt x="0" y="16"/>
                  </a:moveTo>
                  <a:lnTo>
                    <a:pt x="389" y="16"/>
                  </a:lnTo>
                  <a:lnTo>
                    <a:pt x="411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29" name="Rectangle 789"/>
            <p:cNvSpPr>
              <a:spLocks noChangeArrowheads="1"/>
            </p:cNvSpPr>
            <p:nvPr/>
          </p:nvSpPr>
          <p:spPr bwMode="auto">
            <a:xfrm>
              <a:off x="996" y="1886"/>
              <a:ext cx="414" cy="3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0" name="Rectangle 790"/>
            <p:cNvSpPr>
              <a:spLocks noChangeArrowheads="1"/>
            </p:cNvSpPr>
            <p:nvPr/>
          </p:nvSpPr>
          <p:spPr bwMode="auto">
            <a:xfrm>
              <a:off x="996" y="1889"/>
              <a:ext cx="414" cy="2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1" name="Rectangle 791"/>
            <p:cNvSpPr>
              <a:spLocks noChangeArrowheads="1"/>
            </p:cNvSpPr>
            <p:nvPr/>
          </p:nvSpPr>
          <p:spPr bwMode="auto">
            <a:xfrm>
              <a:off x="996" y="1891"/>
              <a:ext cx="414" cy="3"/>
            </a:xfrm>
            <a:prstGeom prst="rect">
              <a:avLst/>
            </a:prstGeom>
            <a:solidFill>
              <a:srgbClr val="8383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2" name="Rectangle 792"/>
            <p:cNvSpPr>
              <a:spLocks noChangeArrowheads="1"/>
            </p:cNvSpPr>
            <p:nvPr/>
          </p:nvSpPr>
          <p:spPr bwMode="auto">
            <a:xfrm>
              <a:off x="996" y="1894"/>
              <a:ext cx="414" cy="5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3" name="Rectangle 793"/>
            <p:cNvSpPr>
              <a:spLocks noChangeArrowheads="1"/>
            </p:cNvSpPr>
            <p:nvPr/>
          </p:nvSpPr>
          <p:spPr bwMode="auto">
            <a:xfrm>
              <a:off x="996" y="1899"/>
              <a:ext cx="414" cy="3"/>
            </a:xfrm>
            <a:prstGeom prst="rect">
              <a:avLst/>
            </a:prstGeom>
            <a:solidFill>
              <a:srgbClr val="6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4" name="Rectangle 794"/>
            <p:cNvSpPr>
              <a:spLocks noChangeArrowheads="1"/>
            </p:cNvSpPr>
            <p:nvPr/>
          </p:nvSpPr>
          <p:spPr bwMode="auto">
            <a:xfrm>
              <a:off x="996" y="1902"/>
              <a:ext cx="414" cy="2"/>
            </a:xfrm>
            <a:prstGeom prst="rect">
              <a:avLst/>
            </a:prstGeom>
            <a:solidFill>
              <a:srgbClr val="3B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5" name="Freeform 795"/>
            <p:cNvSpPr>
              <a:spLocks/>
            </p:cNvSpPr>
            <p:nvPr/>
          </p:nvSpPr>
          <p:spPr bwMode="auto">
            <a:xfrm>
              <a:off x="996" y="1886"/>
              <a:ext cx="41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89" y="16"/>
                </a:cxn>
                <a:cxn ang="0">
                  <a:pos x="411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411" h="16">
                  <a:moveTo>
                    <a:pt x="0" y="16"/>
                  </a:moveTo>
                  <a:lnTo>
                    <a:pt x="389" y="16"/>
                  </a:lnTo>
                  <a:lnTo>
                    <a:pt x="411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6" name="Rectangle 796"/>
            <p:cNvSpPr>
              <a:spLocks noChangeArrowheads="1"/>
            </p:cNvSpPr>
            <p:nvPr/>
          </p:nvSpPr>
          <p:spPr bwMode="auto">
            <a:xfrm>
              <a:off x="996" y="1902"/>
              <a:ext cx="389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7" name="Rectangle 797"/>
            <p:cNvSpPr>
              <a:spLocks noChangeArrowheads="1"/>
            </p:cNvSpPr>
            <p:nvPr/>
          </p:nvSpPr>
          <p:spPr bwMode="auto">
            <a:xfrm>
              <a:off x="996" y="1907"/>
              <a:ext cx="389" cy="2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8" name="Rectangle 798"/>
            <p:cNvSpPr>
              <a:spLocks noChangeArrowheads="1"/>
            </p:cNvSpPr>
            <p:nvPr/>
          </p:nvSpPr>
          <p:spPr bwMode="auto">
            <a:xfrm>
              <a:off x="996" y="1909"/>
              <a:ext cx="389" cy="5"/>
            </a:xfrm>
            <a:prstGeom prst="rect">
              <a:avLst/>
            </a:prstGeom>
            <a:solidFill>
              <a:srgbClr val="757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39" name="Rectangle 799"/>
            <p:cNvSpPr>
              <a:spLocks noChangeArrowheads="1"/>
            </p:cNvSpPr>
            <p:nvPr/>
          </p:nvSpPr>
          <p:spPr bwMode="auto">
            <a:xfrm>
              <a:off x="996" y="1914"/>
              <a:ext cx="389" cy="3"/>
            </a:xfrm>
            <a:prstGeom prst="rect">
              <a:avLst/>
            </a:prstGeom>
            <a:solidFill>
              <a:srgbClr val="8888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0" name="Rectangle 800"/>
            <p:cNvSpPr>
              <a:spLocks noChangeArrowheads="1"/>
            </p:cNvSpPr>
            <p:nvPr/>
          </p:nvSpPr>
          <p:spPr bwMode="auto">
            <a:xfrm>
              <a:off x="996" y="1917"/>
              <a:ext cx="389" cy="5"/>
            </a:xfrm>
            <a:prstGeom prst="rect">
              <a:avLst/>
            </a:prstGeom>
            <a:solidFill>
              <a:srgbClr val="9A9A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1" name="Rectangle 801"/>
            <p:cNvSpPr>
              <a:spLocks noChangeArrowheads="1"/>
            </p:cNvSpPr>
            <p:nvPr/>
          </p:nvSpPr>
          <p:spPr bwMode="auto">
            <a:xfrm>
              <a:off x="996" y="1922"/>
              <a:ext cx="389" cy="5"/>
            </a:xfrm>
            <a:prstGeom prst="rect">
              <a:avLst/>
            </a:prstGeom>
            <a:solidFill>
              <a:srgbClr val="AEAE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2" name="Rectangle 802"/>
            <p:cNvSpPr>
              <a:spLocks noChangeArrowheads="1"/>
            </p:cNvSpPr>
            <p:nvPr/>
          </p:nvSpPr>
          <p:spPr bwMode="auto">
            <a:xfrm>
              <a:off x="996" y="1927"/>
              <a:ext cx="389" cy="3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3" name="Rectangle 803"/>
            <p:cNvSpPr>
              <a:spLocks noChangeArrowheads="1"/>
            </p:cNvSpPr>
            <p:nvPr/>
          </p:nvSpPr>
          <p:spPr bwMode="auto">
            <a:xfrm>
              <a:off x="996" y="1930"/>
              <a:ext cx="389" cy="5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4" name="Rectangle 804"/>
            <p:cNvSpPr>
              <a:spLocks noChangeArrowheads="1"/>
            </p:cNvSpPr>
            <p:nvPr/>
          </p:nvSpPr>
          <p:spPr bwMode="auto">
            <a:xfrm>
              <a:off x="996" y="1935"/>
              <a:ext cx="389" cy="5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5" name="Rectangle 805"/>
            <p:cNvSpPr>
              <a:spLocks noChangeArrowheads="1"/>
            </p:cNvSpPr>
            <p:nvPr/>
          </p:nvSpPr>
          <p:spPr bwMode="auto">
            <a:xfrm>
              <a:off x="996" y="1940"/>
              <a:ext cx="389" cy="3"/>
            </a:xfrm>
            <a:prstGeom prst="rect">
              <a:avLst/>
            </a:prstGeom>
            <a:solidFill>
              <a:srgbClr val="B8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646" name="Group 806"/>
          <p:cNvGrpSpPr>
            <a:grpSpLocks/>
          </p:cNvGrpSpPr>
          <p:nvPr/>
        </p:nvGrpSpPr>
        <p:grpSpPr bwMode="auto">
          <a:xfrm>
            <a:off x="1581150" y="2787650"/>
            <a:ext cx="2859088" cy="341313"/>
            <a:chOff x="996" y="1756"/>
            <a:chExt cx="1801" cy="215"/>
          </a:xfrm>
        </p:grpSpPr>
        <p:sp>
          <p:nvSpPr>
            <p:cNvPr id="36647" name="Rectangle 807"/>
            <p:cNvSpPr>
              <a:spLocks noChangeArrowheads="1"/>
            </p:cNvSpPr>
            <p:nvPr/>
          </p:nvSpPr>
          <p:spPr bwMode="auto">
            <a:xfrm>
              <a:off x="996" y="1943"/>
              <a:ext cx="389" cy="5"/>
            </a:xfrm>
            <a:prstGeom prst="rect">
              <a:avLst/>
            </a:prstGeom>
            <a:solidFill>
              <a:srgbClr val="AEAE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8" name="Rectangle 808"/>
            <p:cNvSpPr>
              <a:spLocks noChangeArrowheads="1"/>
            </p:cNvSpPr>
            <p:nvPr/>
          </p:nvSpPr>
          <p:spPr bwMode="auto">
            <a:xfrm>
              <a:off x="996" y="1948"/>
              <a:ext cx="389" cy="2"/>
            </a:xfrm>
            <a:prstGeom prst="rect">
              <a:avLst/>
            </a:prstGeom>
            <a:solidFill>
              <a:srgbClr val="A0A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49" name="Rectangle 809"/>
            <p:cNvSpPr>
              <a:spLocks noChangeArrowheads="1"/>
            </p:cNvSpPr>
            <p:nvPr/>
          </p:nvSpPr>
          <p:spPr bwMode="auto">
            <a:xfrm>
              <a:off x="996" y="1950"/>
              <a:ext cx="389" cy="5"/>
            </a:xfrm>
            <a:prstGeom prst="rect">
              <a:avLst/>
            </a:prstGeom>
            <a:solidFill>
              <a:srgbClr val="8E8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0" name="Rectangle 810"/>
            <p:cNvSpPr>
              <a:spLocks noChangeArrowheads="1"/>
            </p:cNvSpPr>
            <p:nvPr/>
          </p:nvSpPr>
          <p:spPr bwMode="auto">
            <a:xfrm>
              <a:off x="996" y="1955"/>
              <a:ext cx="389" cy="5"/>
            </a:xfrm>
            <a:prstGeom prst="rect">
              <a:avLst/>
            </a:prstGeom>
            <a:solidFill>
              <a:srgbClr val="757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1" name="Rectangle 811"/>
            <p:cNvSpPr>
              <a:spLocks noChangeArrowheads="1"/>
            </p:cNvSpPr>
            <p:nvPr/>
          </p:nvSpPr>
          <p:spPr bwMode="auto">
            <a:xfrm>
              <a:off x="996" y="1960"/>
              <a:ext cx="389" cy="3"/>
            </a:xfrm>
            <a:prstGeom prst="rect">
              <a:avLst/>
            </a:prstGeom>
            <a:solidFill>
              <a:srgbClr val="66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2" name="Rectangle 812"/>
            <p:cNvSpPr>
              <a:spLocks noChangeArrowheads="1"/>
            </p:cNvSpPr>
            <p:nvPr/>
          </p:nvSpPr>
          <p:spPr bwMode="auto">
            <a:xfrm>
              <a:off x="996" y="1963"/>
              <a:ext cx="389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3" name="Rectangle 813"/>
            <p:cNvSpPr>
              <a:spLocks noChangeArrowheads="1"/>
            </p:cNvSpPr>
            <p:nvPr/>
          </p:nvSpPr>
          <p:spPr bwMode="auto">
            <a:xfrm>
              <a:off x="996" y="1902"/>
              <a:ext cx="389" cy="6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4" name="Rectangle 814"/>
            <p:cNvSpPr>
              <a:spLocks noChangeArrowheads="1"/>
            </p:cNvSpPr>
            <p:nvPr/>
          </p:nvSpPr>
          <p:spPr bwMode="auto">
            <a:xfrm>
              <a:off x="1385" y="1886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5" name="Rectangle 815"/>
            <p:cNvSpPr>
              <a:spLocks noChangeArrowheads="1"/>
            </p:cNvSpPr>
            <p:nvPr/>
          </p:nvSpPr>
          <p:spPr bwMode="auto">
            <a:xfrm>
              <a:off x="1385" y="1889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6" name="Rectangle 816"/>
            <p:cNvSpPr>
              <a:spLocks noChangeArrowheads="1"/>
            </p:cNvSpPr>
            <p:nvPr/>
          </p:nvSpPr>
          <p:spPr bwMode="auto">
            <a:xfrm>
              <a:off x="1385" y="1894"/>
              <a:ext cx="25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7" name="Rectangle 817"/>
            <p:cNvSpPr>
              <a:spLocks noChangeArrowheads="1"/>
            </p:cNvSpPr>
            <p:nvPr/>
          </p:nvSpPr>
          <p:spPr bwMode="auto">
            <a:xfrm>
              <a:off x="1385" y="1897"/>
              <a:ext cx="25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8" name="Rectangle 818"/>
            <p:cNvSpPr>
              <a:spLocks noChangeArrowheads="1"/>
            </p:cNvSpPr>
            <p:nvPr/>
          </p:nvSpPr>
          <p:spPr bwMode="auto">
            <a:xfrm>
              <a:off x="1385" y="1899"/>
              <a:ext cx="25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59" name="Rectangle 819"/>
            <p:cNvSpPr>
              <a:spLocks noChangeArrowheads="1"/>
            </p:cNvSpPr>
            <p:nvPr/>
          </p:nvSpPr>
          <p:spPr bwMode="auto">
            <a:xfrm>
              <a:off x="1385" y="1904"/>
              <a:ext cx="25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0" name="Rectangle 820"/>
            <p:cNvSpPr>
              <a:spLocks noChangeArrowheads="1"/>
            </p:cNvSpPr>
            <p:nvPr/>
          </p:nvSpPr>
          <p:spPr bwMode="auto">
            <a:xfrm>
              <a:off x="1385" y="1907"/>
              <a:ext cx="25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1" name="Rectangle 821"/>
            <p:cNvSpPr>
              <a:spLocks noChangeArrowheads="1"/>
            </p:cNvSpPr>
            <p:nvPr/>
          </p:nvSpPr>
          <p:spPr bwMode="auto">
            <a:xfrm>
              <a:off x="1385" y="1912"/>
              <a:ext cx="25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2" name="Rectangle 822"/>
            <p:cNvSpPr>
              <a:spLocks noChangeArrowheads="1"/>
            </p:cNvSpPr>
            <p:nvPr/>
          </p:nvSpPr>
          <p:spPr bwMode="auto">
            <a:xfrm>
              <a:off x="1385" y="1914"/>
              <a:ext cx="25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3" name="Rectangle 823"/>
            <p:cNvSpPr>
              <a:spLocks noChangeArrowheads="1"/>
            </p:cNvSpPr>
            <p:nvPr/>
          </p:nvSpPr>
          <p:spPr bwMode="auto">
            <a:xfrm>
              <a:off x="1385" y="1917"/>
              <a:ext cx="25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4" name="Rectangle 824"/>
            <p:cNvSpPr>
              <a:spLocks noChangeArrowheads="1"/>
            </p:cNvSpPr>
            <p:nvPr/>
          </p:nvSpPr>
          <p:spPr bwMode="auto">
            <a:xfrm>
              <a:off x="1385" y="1922"/>
              <a:ext cx="25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5" name="Rectangle 825"/>
            <p:cNvSpPr>
              <a:spLocks noChangeArrowheads="1"/>
            </p:cNvSpPr>
            <p:nvPr/>
          </p:nvSpPr>
          <p:spPr bwMode="auto">
            <a:xfrm>
              <a:off x="1385" y="1925"/>
              <a:ext cx="25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6" name="Rectangle 826"/>
            <p:cNvSpPr>
              <a:spLocks noChangeArrowheads="1"/>
            </p:cNvSpPr>
            <p:nvPr/>
          </p:nvSpPr>
          <p:spPr bwMode="auto">
            <a:xfrm>
              <a:off x="1385" y="1927"/>
              <a:ext cx="25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7" name="Rectangle 827"/>
            <p:cNvSpPr>
              <a:spLocks noChangeArrowheads="1"/>
            </p:cNvSpPr>
            <p:nvPr/>
          </p:nvSpPr>
          <p:spPr bwMode="auto">
            <a:xfrm>
              <a:off x="1385" y="1932"/>
              <a:ext cx="25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8" name="Rectangle 828"/>
            <p:cNvSpPr>
              <a:spLocks noChangeArrowheads="1"/>
            </p:cNvSpPr>
            <p:nvPr/>
          </p:nvSpPr>
          <p:spPr bwMode="auto">
            <a:xfrm>
              <a:off x="1385" y="1935"/>
              <a:ext cx="25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69" name="Rectangle 829"/>
            <p:cNvSpPr>
              <a:spLocks noChangeArrowheads="1"/>
            </p:cNvSpPr>
            <p:nvPr/>
          </p:nvSpPr>
          <p:spPr bwMode="auto">
            <a:xfrm>
              <a:off x="1385" y="1940"/>
              <a:ext cx="25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0" name="Rectangle 830"/>
            <p:cNvSpPr>
              <a:spLocks noChangeArrowheads="1"/>
            </p:cNvSpPr>
            <p:nvPr/>
          </p:nvSpPr>
          <p:spPr bwMode="auto">
            <a:xfrm>
              <a:off x="1385" y="1943"/>
              <a:ext cx="25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1" name="Rectangle 831"/>
            <p:cNvSpPr>
              <a:spLocks noChangeArrowheads="1"/>
            </p:cNvSpPr>
            <p:nvPr/>
          </p:nvSpPr>
          <p:spPr bwMode="auto">
            <a:xfrm>
              <a:off x="1385" y="1945"/>
              <a:ext cx="25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2" name="Rectangle 832"/>
            <p:cNvSpPr>
              <a:spLocks noChangeArrowheads="1"/>
            </p:cNvSpPr>
            <p:nvPr/>
          </p:nvSpPr>
          <p:spPr bwMode="auto">
            <a:xfrm>
              <a:off x="1385" y="1950"/>
              <a:ext cx="25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3" name="Rectangle 833"/>
            <p:cNvSpPr>
              <a:spLocks noChangeArrowheads="1"/>
            </p:cNvSpPr>
            <p:nvPr/>
          </p:nvSpPr>
          <p:spPr bwMode="auto">
            <a:xfrm>
              <a:off x="1385" y="1953"/>
              <a:ext cx="25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4" name="Rectangle 834"/>
            <p:cNvSpPr>
              <a:spLocks noChangeArrowheads="1"/>
            </p:cNvSpPr>
            <p:nvPr/>
          </p:nvSpPr>
          <p:spPr bwMode="auto">
            <a:xfrm>
              <a:off x="1385" y="1955"/>
              <a:ext cx="25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5" name="Rectangle 835"/>
            <p:cNvSpPr>
              <a:spLocks noChangeArrowheads="1"/>
            </p:cNvSpPr>
            <p:nvPr/>
          </p:nvSpPr>
          <p:spPr bwMode="auto">
            <a:xfrm>
              <a:off x="1385" y="1960"/>
              <a:ext cx="25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6" name="Rectangle 836"/>
            <p:cNvSpPr>
              <a:spLocks noChangeArrowheads="1"/>
            </p:cNvSpPr>
            <p:nvPr/>
          </p:nvSpPr>
          <p:spPr bwMode="auto">
            <a:xfrm>
              <a:off x="1385" y="1963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7" name="Rectangle 837"/>
            <p:cNvSpPr>
              <a:spLocks noChangeArrowheads="1"/>
            </p:cNvSpPr>
            <p:nvPr/>
          </p:nvSpPr>
          <p:spPr bwMode="auto">
            <a:xfrm>
              <a:off x="1385" y="1968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8" name="Freeform 838"/>
            <p:cNvSpPr>
              <a:spLocks/>
            </p:cNvSpPr>
            <p:nvPr/>
          </p:nvSpPr>
          <p:spPr bwMode="auto">
            <a:xfrm>
              <a:off x="1385" y="1886"/>
              <a:ext cx="22" cy="82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2">
                  <a:moveTo>
                    <a:pt x="22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171717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79" name="Freeform 839"/>
            <p:cNvSpPr>
              <a:spLocks/>
            </p:cNvSpPr>
            <p:nvPr/>
          </p:nvSpPr>
          <p:spPr bwMode="auto">
            <a:xfrm>
              <a:off x="1385" y="1886"/>
              <a:ext cx="22" cy="82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2">
                  <a:moveTo>
                    <a:pt x="22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0" name="Rectangle 840"/>
            <p:cNvSpPr>
              <a:spLocks noChangeArrowheads="1"/>
            </p:cNvSpPr>
            <p:nvPr/>
          </p:nvSpPr>
          <p:spPr bwMode="auto">
            <a:xfrm>
              <a:off x="1385" y="1886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1" name="Rectangle 841"/>
            <p:cNvSpPr>
              <a:spLocks noChangeArrowheads="1"/>
            </p:cNvSpPr>
            <p:nvPr/>
          </p:nvSpPr>
          <p:spPr bwMode="auto">
            <a:xfrm>
              <a:off x="1385" y="1889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2" name="Rectangle 842"/>
            <p:cNvSpPr>
              <a:spLocks noChangeArrowheads="1"/>
            </p:cNvSpPr>
            <p:nvPr/>
          </p:nvSpPr>
          <p:spPr bwMode="auto">
            <a:xfrm>
              <a:off x="1385" y="1894"/>
              <a:ext cx="25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3" name="Rectangle 843"/>
            <p:cNvSpPr>
              <a:spLocks noChangeArrowheads="1"/>
            </p:cNvSpPr>
            <p:nvPr/>
          </p:nvSpPr>
          <p:spPr bwMode="auto">
            <a:xfrm>
              <a:off x="1385" y="1897"/>
              <a:ext cx="25" cy="2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4" name="Rectangle 844"/>
            <p:cNvSpPr>
              <a:spLocks noChangeArrowheads="1"/>
            </p:cNvSpPr>
            <p:nvPr/>
          </p:nvSpPr>
          <p:spPr bwMode="auto">
            <a:xfrm>
              <a:off x="1385" y="1899"/>
              <a:ext cx="25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5" name="Rectangle 845"/>
            <p:cNvSpPr>
              <a:spLocks noChangeArrowheads="1"/>
            </p:cNvSpPr>
            <p:nvPr/>
          </p:nvSpPr>
          <p:spPr bwMode="auto">
            <a:xfrm>
              <a:off x="1385" y="1904"/>
              <a:ext cx="25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6" name="Rectangle 846"/>
            <p:cNvSpPr>
              <a:spLocks noChangeArrowheads="1"/>
            </p:cNvSpPr>
            <p:nvPr/>
          </p:nvSpPr>
          <p:spPr bwMode="auto">
            <a:xfrm>
              <a:off x="1385" y="1907"/>
              <a:ext cx="25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7" name="Rectangle 847"/>
            <p:cNvSpPr>
              <a:spLocks noChangeArrowheads="1"/>
            </p:cNvSpPr>
            <p:nvPr/>
          </p:nvSpPr>
          <p:spPr bwMode="auto">
            <a:xfrm>
              <a:off x="1385" y="1912"/>
              <a:ext cx="25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8" name="Rectangle 848"/>
            <p:cNvSpPr>
              <a:spLocks noChangeArrowheads="1"/>
            </p:cNvSpPr>
            <p:nvPr/>
          </p:nvSpPr>
          <p:spPr bwMode="auto">
            <a:xfrm>
              <a:off x="1385" y="1914"/>
              <a:ext cx="25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89" name="Rectangle 849"/>
            <p:cNvSpPr>
              <a:spLocks noChangeArrowheads="1"/>
            </p:cNvSpPr>
            <p:nvPr/>
          </p:nvSpPr>
          <p:spPr bwMode="auto">
            <a:xfrm>
              <a:off x="1385" y="1917"/>
              <a:ext cx="25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0" name="Rectangle 850"/>
            <p:cNvSpPr>
              <a:spLocks noChangeArrowheads="1"/>
            </p:cNvSpPr>
            <p:nvPr/>
          </p:nvSpPr>
          <p:spPr bwMode="auto">
            <a:xfrm>
              <a:off x="1385" y="1922"/>
              <a:ext cx="25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1" name="Rectangle 851"/>
            <p:cNvSpPr>
              <a:spLocks noChangeArrowheads="1"/>
            </p:cNvSpPr>
            <p:nvPr/>
          </p:nvSpPr>
          <p:spPr bwMode="auto">
            <a:xfrm>
              <a:off x="1385" y="1925"/>
              <a:ext cx="25" cy="2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2" name="Rectangle 852"/>
            <p:cNvSpPr>
              <a:spLocks noChangeArrowheads="1"/>
            </p:cNvSpPr>
            <p:nvPr/>
          </p:nvSpPr>
          <p:spPr bwMode="auto">
            <a:xfrm>
              <a:off x="1385" y="1927"/>
              <a:ext cx="25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3" name="Rectangle 853"/>
            <p:cNvSpPr>
              <a:spLocks noChangeArrowheads="1"/>
            </p:cNvSpPr>
            <p:nvPr/>
          </p:nvSpPr>
          <p:spPr bwMode="auto">
            <a:xfrm>
              <a:off x="1385" y="1932"/>
              <a:ext cx="25" cy="3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4" name="Rectangle 854"/>
            <p:cNvSpPr>
              <a:spLocks noChangeArrowheads="1"/>
            </p:cNvSpPr>
            <p:nvPr/>
          </p:nvSpPr>
          <p:spPr bwMode="auto">
            <a:xfrm>
              <a:off x="1385" y="1935"/>
              <a:ext cx="25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5" name="Rectangle 855"/>
            <p:cNvSpPr>
              <a:spLocks noChangeArrowheads="1"/>
            </p:cNvSpPr>
            <p:nvPr/>
          </p:nvSpPr>
          <p:spPr bwMode="auto">
            <a:xfrm>
              <a:off x="1385" y="1940"/>
              <a:ext cx="25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6" name="Rectangle 856"/>
            <p:cNvSpPr>
              <a:spLocks noChangeArrowheads="1"/>
            </p:cNvSpPr>
            <p:nvPr/>
          </p:nvSpPr>
          <p:spPr bwMode="auto">
            <a:xfrm>
              <a:off x="1385" y="1943"/>
              <a:ext cx="25" cy="2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7" name="Rectangle 857"/>
            <p:cNvSpPr>
              <a:spLocks noChangeArrowheads="1"/>
            </p:cNvSpPr>
            <p:nvPr/>
          </p:nvSpPr>
          <p:spPr bwMode="auto">
            <a:xfrm>
              <a:off x="1385" y="1945"/>
              <a:ext cx="25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8" name="Rectangle 858"/>
            <p:cNvSpPr>
              <a:spLocks noChangeArrowheads="1"/>
            </p:cNvSpPr>
            <p:nvPr/>
          </p:nvSpPr>
          <p:spPr bwMode="auto">
            <a:xfrm>
              <a:off x="1385" y="1950"/>
              <a:ext cx="25" cy="3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99" name="Rectangle 859"/>
            <p:cNvSpPr>
              <a:spLocks noChangeArrowheads="1"/>
            </p:cNvSpPr>
            <p:nvPr/>
          </p:nvSpPr>
          <p:spPr bwMode="auto">
            <a:xfrm>
              <a:off x="1385" y="1953"/>
              <a:ext cx="25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0" name="Rectangle 860"/>
            <p:cNvSpPr>
              <a:spLocks noChangeArrowheads="1"/>
            </p:cNvSpPr>
            <p:nvPr/>
          </p:nvSpPr>
          <p:spPr bwMode="auto">
            <a:xfrm>
              <a:off x="1385" y="1955"/>
              <a:ext cx="25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1" name="Rectangle 861"/>
            <p:cNvSpPr>
              <a:spLocks noChangeArrowheads="1"/>
            </p:cNvSpPr>
            <p:nvPr/>
          </p:nvSpPr>
          <p:spPr bwMode="auto">
            <a:xfrm>
              <a:off x="1385" y="1960"/>
              <a:ext cx="25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2" name="Rectangle 862"/>
            <p:cNvSpPr>
              <a:spLocks noChangeArrowheads="1"/>
            </p:cNvSpPr>
            <p:nvPr/>
          </p:nvSpPr>
          <p:spPr bwMode="auto">
            <a:xfrm>
              <a:off x="1385" y="1963"/>
              <a:ext cx="25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3" name="Rectangle 863"/>
            <p:cNvSpPr>
              <a:spLocks noChangeArrowheads="1"/>
            </p:cNvSpPr>
            <p:nvPr/>
          </p:nvSpPr>
          <p:spPr bwMode="auto">
            <a:xfrm>
              <a:off x="1385" y="1968"/>
              <a:ext cx="25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4" name="Freeform 864"/>
            <p:cNvSpPr>
              <a:spLocks/>
            </p:cNvSpPr>
            <p:nvPr/>
          </p:nvSpPr>
          <p:spPr bwMode="auto">
            <a:xfrm>
              <a:off x="1385" y="1886"/>
              <a:ext cx="22" cy="82"/>
            </a:xfrm>
            <a:custGeom>
              <a:avLst/>
              <a:gdLst/>
              <a:ahLst/>
              <a:cxnLst>
                <a:cxn ang="0">
                  <a:pos x="22" y="64"/>
                </a:cxn>
                <a:cxn ang="0">
                  <a:pos x="0" y="82"/>
                </a:cxn>
                <a:cxn ang="0">
                  <a:pos x="0" y="16"/>
                </a:cxn>
                <a:cxn ang="0">
                  <a:pos x="22" y="0"/>
                </a:cxn>
                <a:cxn ang="0">
                  <a:pos x="22" y="64"/>
                </a:cxn>
              </a:cxnLst>
              <a:rect l="0" t="0" r="r" b="b"/>
              <a:pathLst>
                <a:path w="22" h="82">
                  <a:moveTo>
                    <a:pt x="22" y="64"/>
                  </a:moveTo>
                  <a:lnTo>
                    <a:pt x="0" y="82"/>
                  </a:lnTo>
                  <a:lnTo>
                    <a:pt x="0" y="16"/>
                  </a:lnTo>
                  <a:lnTo>
                    <a:pt x="22" y="0"/>
                  </a:lnTo>
                  <a:lnTo>
                    <a:pt x="22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5" name="Rectangle 865"/>
            <p:cNvSpPr>
              <a:spLocks noChangeArrowheads="1"/>
            </p:cNvSpPr>
            <p:nvPr/>
          </p:nvSpPr>
          <p:spPr bwMode="auto">
            <a:xfrm>
              <a:off x="996" y="1822"/>
              <a:ext cx="141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6" name="Rectangle 866"/>
            <p:cNvSpPr>
              <a:spLocks noChangeArrowheads="1"/>
            </p:cNvSpPr>
            <p:nvPr/>
          </p:nvSpPr>
          <p:spPr bwMode="auto">
            <a:xfrm>
              <a:off x="996" y="1825"/>
              <a:ext cx="1415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7" name="Rectangle 867"/>
            <p:cNvSpPr>
              <a:spLocks noChangeArrowheads="1"/>
            </p:cNvSpPr>
            <p:nvPr/>
          </p:nvSpPr>
          <p:spPr bwMode="auto">
            <a:xfrm>
              <a:off x="996" y="1827"/>
              <a:ext cx="1415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8" name="Rectangle 868"/>
            <p:cNvSpPr>
              <a:spLocks noChangeArrowheads="1"/>
            </p:cNvSpPr>
            <p:nvPr/>
          </p:nvSpPr>
          <p:spPr bwMode="auto">
            <a:xfrm>
              <a:off x="996" y="1830"/>
              <a:ext cx="1415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09" name="Rectangle 869"/>
            <p:cNvSpPr>
              <a:spLocks noChangeArrowheads="1"/>
            </p:cNvSpPr>
            <p:nvPr/>
          </p:nvSpPr>
          <p:spPr bwMode="auto">
            <a:xfrm>
              <a:off x="996" y="1835"/>
              <a:ext cx="141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0" name="Rectangle 870"/>
            <p:cNvSpPr>
              <a:spLocks noChangeArrowheads="1"/>
            </p:cNvSpPr>
            <p:nvPr/>
          </p:nvSpPr>
          <p:spPr bwMode="auto">
            <a:xfrm>
              <a:off x="996" y="1838"/>
              <a:ext cx="1415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1" name="Freeform 871"/>
            <p:cNvSpPr>
              <a:spLocks/>
            </p:cNvSpPr>
            <p:nvPr/>
          </p:nvSpPr>
          <p:spPr bwMode="auto">
            <a:xfrm>
              <a:off x="996" y="1822"/>
              <a:ext cx="141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387" y="16"/>
                </a:cxn>
                <a:cxn ang="0">
                  <a:pos x="1412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412" h="16">
                  <a:moveTo>
                    <a:pt x="0" y="16"/>
                  </a:moveTo>
                  <a:lnTo>
                    <a:pt x="1387" y="16"/>
                  </a:lnTo>
                  <a:lnTo>
                    <a:pt x="1412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2" name="Freeform 872"/>
            <p:cNvSpPr>
              <a:spLocks/>
            </p:cNvSpPr>
            <p:nvPr/>
          </p:nvSpPr>
          <p:spPr bwMode="auto">
            <a:xfrm>
              <a:off x="996" y="1822"/>
              <a:ext cx="141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387" y="16"/>
                </a:cxn>
                <a:cxn ang="0">
                  <a:pos x="1412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412" h="16">
                  <a:moveTo>
                    <a:pt x="0" y="16"/>
                  </a:moveTo>
                  <a:lnTo>
                    <a:pt x="1387" y="16"/>
                  </a:lnTo>
                  <a:lnTo>
                    <a:pt x="1412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3" name="Rectangle 873"/>
            <p:cNvSpPr>
              <a:spLocks noChangeArrowheads="1"/>
            </p:cNvSpPr>
            <p:nvPr/>
          </p:nvSpPr>
          <p:spPr bwMode="auto">
            <a:xfrm>
              <a:off x="996" y="1822"/>
              <a:ext cx="141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4" name="Rectangle 874"/>
            <p:cNvSpPr>
              <a:spLocks noChangeArrowheads="1"/>
            </p:cNvSpPr>
            <p:nvPr/>
          </p:nvSpPr>
          <p:spPr bwMode="auto">
            <a:xfrm>
              <a:off x="996" y="1825"/>
              <a:ext cx="1415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5" name="Rectangle 875"/>
            <p:cNvSpPr>
              <a:spLocks noChangeArrowheads="1"/>
            </p:cNvSpPr>
            <p:nvPr/>
          </p:nvSpPr>
          <p:spPr bwMode="auto">
            <a:xfrm>
              <a:off x="996" y="1827"/>
              <a:ext cx="1415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6" name="Rectangle 876"/>
            <p:cNvSpPr>
              <a:spLocks noChangeArrowheads="1"/>
            </p:cNvSpPr>
            <p:nvPr/>
          </p:nvSpPr>
          <p:spPr bwMode="auto">
            <a:xfrm>
              <a:off x="996" y="1830"/>
              <a:ext cx="1415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7" name="Rectangle 877"/>
            <p:cNvSpPr>
              <a:spLocks noChangeArrowheads="1"/>
            </p:cNvSpPr>
            <p:nvPr/>
          </p:nvSpPr>
          <p:spPr bwMode="auto">
            <a:xfrm>
              <a:off x="996" y="1835"/>
              <a:ext cx="1415" cy="3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8" name="Rectangle 878"/>
            <p:cNvSpPr>
              <a:spLocks noChangeArrowheads="1"/>
            </p:cNvSpPr>
            <p:nvPr/>
          </p:nvSpPr>
          <p:spPr bwMode="auto">
            <a:xfrm>
              <a:off x="996" y="1838"/>
              <a:ext cx="1415" cy="2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19" name="Freeform 879"/>
            <p:cNvSpPr>
              <a:spLocks/>
            </p:cNvSpPr>
            <p:nvPr/>
          </p:nvSpPr>
          <p:spPr bwMode="auto">
            <a:xfrm>
              <a:off x="996" y="1822"/>
              <a:ext cx="141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387" y="16"/>
                </a:cxn>
                <a:cxn ang="0">
                  <a:pos x="1412" y="0"/>
                </a:cxn>
                <a:cxn ang="0">
                  <a:pos x="22" y="0"/>
                </a:cxn>
                <a:cxn ang="0">
                  <a:pos x="0" y="16"/>
                </a:cxn>
              </a:cxnLst>
              <a:rect l="0" t="0" r="r" b="b"/>
              <a:pathLst>
                <a:path w="1412" h="16">
                  <a:moveTo>
                    <a:pt x="0" y="16"/>
                  </a:moveTo>
                  <a:lnTo>
                    <a:pt x="1387" y="16"/>
                  </a:lnTo>
                  <a:lnTo>
                    <a:pt x="1412" y="0"/>
                  </a:lnTo>
                  <a:lnTo>
                    <a:pt x="22" y="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0" name="Rectangle 880"/>
            <p:cNvSpPr>
              <a:spLocks noChangeArrowheads="1"/>
            </p:cNvSpPr>
            <p:nvPr/>
          </p:nvSpPr>
          <p:spPr bwMode="auto">
            <a:xfrm>
              <a:off x="996" y="1838"/>
              <a:ext cx="138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1" name="Rectangle 881"/>
            <p:cNvSpPr>
              <a:spLocks noChangeArrowheads="1"/>
            </p:cNvSpPr>
            <p:nvPr/>
          </p:nvSpPr>
          <p:spPr bwMode="auto">
            <a:xfrm>
              <a:off x="996" y="1843"/>
              <a:ext cx="1387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2" name="Rectangle 882"/>
            <p:cNvSpPr>
              <a:spLocks noChangeArrowheads="1"/>
            </p:cNvSpPr>
            <p:nvPr/>
          </p:nvSpPr>
          <p:spPr bwMode="auto">
            <a:xfrm>
              <a:off x="996" y="1845"/>
              <a:ext cx="1387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3" name="Rectangle 883"/>
            <p:cNvSpPr>
              <a:spLocks noChangeArrowheads="1"/>
            </p:cNvSpPr>
            <p:nvPr/>
          </p:nvSpPr>
          <p:spPr bwMode="auto">
            <a:xfrm>
              <a:off x="996" y="1850"/>
              <a:ext cx="1387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4" name="Rectangle 884"/>
            <p:cNvSpPr>
              <a:spLocks noChangeArrowheads="1"/>
            </p:cNvSpPr>
            <p:nvPr/>
          </p:nvSpPr>
          <p:spPr bwMode="auto">
            <a:xfrm>
              <a:off x="996" y="1853"/>
              <a:ext cx="1387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5" name="Rectangle 885"/>
            <p:cNvSpPr>
              <a:spLocks noChangeArrowheads="1"/>
            </p:cNvSpPr>
            <p:nvPr/>
          </p:nvSpPr>
          <p:spPr bwMode="auto">
            <a:xfrm>
              <a:off x="996" y="1858"/>
              <a:ext cx="1387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6" name="Rectangle 886"/>
            <p:cNvSpPr>
              <a:spLocks noChangeArrowheads="1"/>
            </p:cNvSpPr>
            <p:nvPr/>
          </p:nvSpPr>
          <p:spPr bwMode="auto">
            <a:xfrm>
              <a:off x="996" y="1861"/>
              <a:ext cx="1387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7" name="Rectangle 887"/>
            <p:cNvSpPr>
              <a:spLocks noChangeArrowheads="1"/>
            </p:cNvSpPr>
            <p:nvPr/>
          </p:nvSpPr>
          <p:spPr bwMode="auto">
            <a:xfrm>
              <a:off x="996" y="1866"/>
              <a:ext cx="1387" cy="2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8" name="Rectangle 888"/>
            <p:cNvSpPr>
              <a:spLocks noChangeArrowheads="1"/>
            </p:cNvSpPr>
            <p:nvPr/>
          </p:nvSpPr>
          <p:spPr bwMode="auto">
            <a:xfrm>
              <a:off x="996" y="1868"/>
              <a:ext cx="1387" cy="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29" name="Rectangle 889"/>
            <p:cNvSpPr>
              <a:spLocks noChangeArrowheads="1"/>
            </p:cNvSpPr>
            <p:nvPr/>
          </p:nvSpPr>
          <p:spPr bwMode="auto">
            <a:xfrm>
              <a:off x="996" y="1874"/>
              <a:ext cx="1387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0" name="Rectangle 890"/>
            <p:cNvSpPr>
              <a:spLocks noChangeArrowheads="1"/>
            </p:cNvSpPr>
            <p:nvPr/>
          </p:nvSpPr>
          <p:spPr bwMode="auto">
            <a:xfrm>
              <a:off x="996" y="1879"/>
              <a:ext cx="1387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1" name="Rectangle 891"/>
            <p:cNvSpPr>
              <a:spLocks noChangeArrowheads="1"/>
            </p:cNvSpPr>
            <p:nvPr/>
          </p:nvSpPr>
          <p:spPr bwMode="auto">
            <a:xfrm>
              <a:off x="996" y="1881"/>
              <a:ext cx="1387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2" name="Rectangle 892"/>
            <p:cNvSpPr>
              <a:spLocks noChangeArrowheads="1"/>
            </p:cNvSpPr>
            <p:nvPr/>
          </p:nvSpPr>
          <p:spPr bwMode="auto">
            <a:xfrm>
              <a:off x="996" y="1886"/>
              <a:ext cx="1387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3" name="Rectangle 893"/>
            <p:cNvSpPr>
              <a:spLocks noChangeArrowheads="1"/>
            </p:cNvSpPr>
            <p:nvPr/>
          </p:nvSpPr>
          <p:spPr bwMode="auto">
            <a:xfrm>
              <a:off x="996" y="1889"/>
              <a:ext cx="1387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4" name="Rectangle 894"/>
            <p:cNvSpPr>
              <a:spLocks noChangeArrowheads="1"/>
            </p:cNvSpPr>
            <p:nvPr/>
          </p:nvSpPr>
          <p:spPr bwMode="auto">
            <a:xfrm>
              <a:off x="996" y="1894"/>
              <a:ext cx="1387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5" name="Rectangle 895"/>
            <p:cNvSpPr>
              <a:spLocks noChangeArrowheads="1"/>
            </p:cNvSpPr>
            <p:nvPr/>
          </p:nvSpPr>
          <p:spPr bwMode="auto">
            <a:xfrm>
              <a:off x="996" y="1897"/>
              <a:ext cx="138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6" name="Rectangle 896"/>
            <p:cNvSpPr>
              <a:spLocks noChangeArrowheads="1"/>
            </p:cNvSpPr>
            <p:nvPr/>
          </p:nvSpPr>
          <p:spPr bwMode="auto">
            <a:xfrm>
              <a:off x="996" y="1838"/>
              <a:ext cx="1387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7" name="Rectangle 897"/>
            <p:cNvSpPr>
              <a:spLocks noChangeArrowheads="1"/>
            </p:cNvSpPr>
            <p:nvPr/>
          </p:nvSpPr>
          <p:spPr bwMode="auto">
            <a:xfrm>
              <a:off x="2383" y="1822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8" name="Rectangle 898"/>
            <p:cNvSpPr>
              <a:spLocks noChangeArrowheads="1"/>
            </p:cNvSpPr>
            <p:nvPr/>
          </p:nvSpPr>
          <p:spPr bwMode="auto">
            <a:xfrm>
              <a:off x="2383" y="1825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39" name="Rectangle 899"/>
            <p:cNvSpPr>
              <a:spLocks noChangeArrowheads="1"/>
            </p:cNvSpPr>
            <p:nvPr/>
          </p:nvSpPr>
          <p:spPr bwMode="auto">
            <a:xfrm>
              <a:off x="2383" y="1830"/>
              <a:ext cx="28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0" name="Rectangle 900"/>
            <p:cNvSpPr>
              <a:spLocks noChangeArrowheads="1"/>
            </p:cNvSpPr>
            <p:nvPr/>
          </p:nvSpPr>
          <p:spPr bwMode="auto">
            <a:xfrm>
              <a:off x="2383" y="1833"/>
              <a:ext cx="28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1" name="Rectangle 901"/>
            <p:cNvSpPr>
              <a:spLocks noChangeArrowheads="1"/>
            </p:cNvSpPr>
            <p:nvPr/>
          </p:nvSpPr>
          <p:spPr bwMode="auto">
            <a:xfrm>
              <a:off x="2383" y="1835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2" name="Rectangle 902"/>
            <p:cNvSpPr>
              <a:spLocks noChangeArrowheads="1"/>
            </p:cNvSpPr>
            <p:nvPr/>
          </p:nvSpPr>
          <p:spPr bwMode="auto">
            <a:xfrm>
              <a:off x="2383" y="1840"/>
              <a:ext cx="28" cy="3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3" name="Rectangle 903"/>
            <p:cNvSpPr>
              <a:spLocks noChangeArrowheads="1"/>
            </p:cNvSpPr>
            <p:nvPr/>
          </p:nvSpPr>
          <p:spPr bwMode="auto">
            <a:xfrm>
              <a:off x="2383" y="1843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4" name="Rectangle 904"/>
            <p:cNvSpPr>
              <a:spLocks noChangeArrowheads="1"/>
            </p:cNvSpPr>
            <p:nvPr/>
          </p:nvSpPr>
          <p:spPr bwMode="auto">
            <a:xfrm>
              <a:off x="2383" y="1845"/>
              <a:ext cx="28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5" name="Rectangle 905"/>
            <p:cNvSpPr>
              <a:spLocks noChangeArrowheads="1"/>
            </p:cNvSpPr>
            <p:nvPr/>
          </p:nvSpPr>
          <p:spPr bwMode="auto">
            <a:xfrm>
              <a:off x="2383" y="1850"/>
              <a:ext cx="28" cy="3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6" name="Rectangle 906"/>
            <p:cNvSpPr>
              <a:spLocks noChangeArrowheads="1"/>
            </p:cNvSpPr>
            <p:nvPr/>
          </p:nvSpPr>
          <p:spPr bwMode="auto">
            <a:xfrm>
              <a:off x="2383" y="1853"/>
              <a:ext cx="28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7" name="Rectangle 907"/>
            <p:cNvSpPr>
              <a:spLocks noChangeArrowheads="1"/>
            </p:cNvSpPr>
            <p:nvPr/>
          </p:nvSpPr>
          <p:spPr bwMode="auto">
            <a:xfrm>
              <a:off x="2383" y="1856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8" name="Rectangle 908"/>
            <p:cNvSpPr>
              <a:spLocks noChangeArrowheads="1"/>
            </p:cNvSpPr>
            <p:nvPr/>
          </p:nvSpPr>
          <p:spPr bwMode="auto">
            <a:xfrm>
              <a:off x="2383" y="1861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49" name="Rectangle 909"/>
            <p:cNvSpPr>
              <a:spLocks noChangeArrowheads="1"/>
            </p:cNvSpPr>
            <p:nvPr/>
          </p:nvSpPr>
          <p:spPr bwMode="auto">
            <a:xfrm>
              <a:off x="2383" y="186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0" name="Rectangle 910"/>
            <p:cNvSpPr>
              <a:spLocks noChangeArrowheads="1"/>
            </p:cNvSpPr>
            <p:nvPr/>
          </p:nvSpPr>
          <p:spPr bwMode="auto">
            <a:xfrm>
              <a:off x="2383" y="1866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1" name="Rectangle 911"/>
            <p:cNvSpPr>
              <a:spLocks noChangeArrowheads="1"/>
            </p:cNvSpPr>
            <p:nvPr/>
          </p:nvSpPr>
          <p:spPr bwMode="auto">
            <a:xfrm>
              <a:off x="2383" y="1871"/>
              <a:ext cx="28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2" name="Rectangle 912"/>
            <p:cNvSpPr>
              <a:spLocks noChangeArrowheads="1"/>
            </p:cNvSpPr>
            <p:nvPr/>
          </p:nvSpPr>
          <p:spPr bwMode="auto">
            <a:xfrm>
              <a:off x="2383" y="1874"/>
              <a:ext cx="28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3" name="Rectangle 913"/>
            <p:cNvSpPr>
              <a:spLocks noChangeArrowheads="1"/>
            </p:cNvSpPr>
            <p:nvPr/>
          </p:nvSpPr>
          <p:spPr bwMode="auto">
            <a:xfrm>
              <a:off x="2383" y="1876"/>
              <a:ext cx="28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4" name="Rectangle 914"/>
            <p:cNvSpPr>
              <a:spLocks noChangeArrowheads="1"/>
            </p:cNvSpPr>
            <p:nvPr/>
          </p:nvSpPr>
          <p:spPr bwMode="auto">
            <a:xfrm>
              <a:off x="2383" y="1881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5" name="Rectangle 915"/>
            <p:cNvSpPr>
              <a:spLocks noChangeArrowheads="1"/>
            </p:cNvSpPr>
            <p:nvPr/>
          </p:nvSpPr>
          <p:spPr bwMode="auto">
            <a:xfrm>
              <a:off x="2383" y="1884"/>
              <a:ext cx="28" cy="2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6" name="Rectangle 916"/>
            <p:cNvSpPr>
              <a:spLocks noChangeArrowheads="1"/>
            </p:cNvSpPr>
            <p:nvPr/>
          </p:nvSpPr>
          <p:spPr bwMode="auto">
            <a:xfrm>
              <a:off x="2383" y="1886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7" name="Rectangle 917"/>
            <p:cNvSpPr>
              <a:spLocks noChangeArrowheads="1"/>
            </p:cNvSpPr>
            <p:nvPr/>
          </p:nvSpPr>
          <p:spPr bwMode="auto">
            <a:xfrm>
              <a:off x="2383" y="1891"/>
              <a:ext cx="28" cy="3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8" name="Rectangle 918"/>
            <p:cNvSpPr>
              <a:spLocks noChangeArrowheads="1"/>
            </p:cNvSpPr>
            <p:nvPr/>
          </p:nvSpPr>
          <p:spPr bwMode="auto">
            <a:xfrm>
              <a:off x="2383" y="1894"/>
              <a:ext cx="28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59" name="Rectangle 919"/>
            <p:cNvSpPr>
              <a:spLocks noChangeArrowheads="1"/>
            </p:cNvSpPr>
            <p:nvPr/>
          </p:nvSpPr>
          <p:spPr bwMode="auto">
            <a:xfrm>
              <a:off x="2383" y="1897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0" name="Rectangle 920"/>
            <p:cNvSpPr>
              <a:spLocks noChangeArrowheads="1"/>
            </p:cNvSpPr>
            <p:nvPr/>
          </p:nvSpPr>
          <p:spPr bwMode="auto">
            <a:xfrm>
              <a:off x="2383" y="1902"/>
              <a:ext cx="28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1" name="Freeform 921"/>
            <p:cNvSpPr>
              <a:spLocks/>
            </p:cNvSpPr>
            <p:nvPr/>
          </p:nvSpPr>
          <p:spPr bwMode="auto">
            <a:xfrm>
              <a:off x="2383" y="1822"/>
              <a:ext cx="25" cy="80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0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0">
                  <a:moveTo>
                    <a:pt x="25" y="64"/>
                  </a:moveTo>
                  <a:lnTo>
                    <a:pt x="0" y="80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2" name="Freeform 922"/>
            <p:cNvSpPr>
              <a:spLocks/>
            </p:cNvSpPr>
            <p:nvPr/>
          </p:nvSpPr>
          <p:spPr bwMode="auto">
            <a:xfrm>
              <a:off x="2383" y="1822"/>
              <a:ext cx="25" cy="80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0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0">
                  <a:moveTo>
                    <a:pt x="25" y="64"/>
                  </a:moveTo>
                  <a:lnTo>
                    <a:pt x="0" y="80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3" name="Rectangle 923"/>
            <p:cNvSpPr>
              <a:spLocks noChangeArrowheads="1"/>
            </p:cNvSpPr>
            <p:nvPr/>
          </p:nvSpPr>
          <p:spPr bwMode="auto">
            <a:xfrm>
              <a:off x="2383" y="1822"/>
              <a:ext cx="28" cy="3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4" name="Rectangle 924"/>
            <p:cNvSpPr>
              <a:spLocks noChangeArrowheads="1"/>
            </p:cNvSpPr>
            <p:nvPr/>
          </p:nvSpPr>
          <p:spPr bwMode="auto">
            <a:xfrm>
              <a:off x="2383" y="1825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5" name="Rectangle 925"/>
            <p:cNvSpPr>
              <a:spLocks noChangeArrowheads="1"/>
            </p:cNvSpPr>
            <p:nvPr/>
          </p:nvSpPr>
          <p:spPr bwMode="auto">
            <a:xfrm>
              <a:off x="2383" y="1830"/>
              <a:ext cx="28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6" name="Rectangle 926"/>
            <p:cNvSpPr>
              <a:spLocks noChangeArrowheads="1"/>
            </p:cNvSpPr>
            <p:nvPr/>
          </p:nvSpPr>
          <p:spPr bwMode="auto">
            <a:xfrm>
              <a:off x="2383" y="1833"/>
              <a:ext cx="28" cy="2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7" name="Rectangle 927"/>
            <p:cNvSpPr>
              <a:spLocks noChangeArrowheads="1"/>
            </p:cNvSpPr>
            <p:nvPr/>
          </p:nvSpPr>
          <p:spPr bwMode="auto">
            <a:xfrm>
              <a:off x="2383" y="1835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8" name="Rectangle 928"/>
            <p:cNvSpPr>
              <a:spLocks noChangeArrowheads="1"/>
            </p:cNvSpPr>
            <p:nvPr/>
          </p:nvSpPr>
          <p:spPr bwMode="auto">
            <a:xfrm>
              <a:off x="2383" y="1840"/>
              <a:ext cx="28" cy="3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69" name="Rectangle 929"/>
            <p:cNvSpPr>
              <a:spLocks noChangeArrowheads="1"/>
            </p:cNvSpPr>
            <p:nvPr/>
          </p:nvSpPr>
          <p:spPr bwMode="auto">
            <a:xfrm>
              <a:off x="2383" y="1843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0" name="Rectangle 930"/>
            <p:cNvSpPr>
              <a:spLocks noChangeArrowheads="1"/>
            </p:cNvSpPr>
            <p:nvPr/>
          </p:nvSpPr>
          <p:spPr bwMode="auto">
            <a:xfrm>
              <a:off x="2383" y="1845"/>
              <a:ext cx="28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1" name="Rectangle 931"/>
            <p:cNvSpPr>
              <a:spLocks noChangeArrowheads="1"/>
            </p:cNvSpPr>
            <p:nvPr/>
          </p:nvSpPr>
          <p:spPr bwMode="auto">
            <a:xfrm>
              <a:off x="2383" y="1850"/>
              <a:ext cx="28" cy="3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2" name="Rectangle 932"/>
            <p:cNvSpPr>
              <a:spLocks noChangeArrowheads="1"/>
            </p:cNvSpPr>
            <p:nvPr/>
          </p:nvSpPr>
          <p:spPr bwMode="auto">
            <a:xfrm>
              <a:off x="2383" y="1853"/>
              <a:ext cx="28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3" name="Rectangle 933"/>
            <p:cNvSpPr>
              <a:spLocks noChangeArrowheads="1"/>
            </p:cNvSpPr>
            <p:nvPr/>
          </p:nvSpPr>
          <p:spPr bwMode="auto">
            <a:xfrm>
              <a:off x="2383" y="1856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4" name="Rectangle 934"/>
            <p:cNvSpPr>
              <a:spLocks noChangeArrowheads="1"/>
            </p:cNvSpPr>
            <p:nvPr/>
          </p:nvSpPr>
          <p:spPr bwMode="auto">
            <a:xfrm>
              <a:off x="2383" y="1861"/>
              <a:ext cx="28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5" name="Rectangle 935"/>
            <p:cNvSpPr>
              <a:spLocks noChangeArrowheads="1"/>
            </p:cNvSpPr>
            <p:nvPr/>
          </p:nvSpPr>
          <p:spPr bwMode="auto">
            <a:xfrm>
              <a:off x="2383" y="1863"/>
              <a:ext cx="28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6" name="Rectangle 936"/>
            <p:cNvSpPr>
              <a:spLocks noChangeArrowheads="1"/>
            </p:cNvSpPr>
            <p:nvPr/>
          </p:nvSpPr>
          <p:spPr bwMode="auto">
            <a:xfrm>
              <a:off x="2383" y="1866"/>
              <a:ext cx="28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7" name="Rectangle 937"/>
            <p:cNvSpPr>
              <a:spLocks noChangeArrowheads="1"/>
            </p:cNvSpPr>
            <p:nvPr/>
          </p:nvSpPr>
          <p:spPr bwMode="auto">
            <a:xfrm>
              <a:off x="2383" y="1871"/>
              <a:ext cx="28" cy="3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8" name="Rectangle 938"/>
            <p:cNvSpPr>
              <a:spLocks noChangeArrowheads="1"/>
            </p:cNvSpPr>
            <p:nvPr/>
          </p:nvSpPr>
          <p:spPr bwMode="auto">
            <a:xfrm>
              <a:off x="2383" y="1874"/>
              <a:ext cx="28" cy="2"/>
            </a:xfrm>
            <a:prstGeom prst="rect">
              <a:avLst/>
            </a:prstGeom>
            <a:solidFill>
              <a:srgbClr val="1D1D1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79" name="Rectangle 939"/>
            <p:cNvSpPr>
              <a:spLocks noChangeArrowheads="1"/>
            </p:cNvSpPr>
            <p:nvPr/>
          </p:nvSpPr>
          <p:spPr bwMode="auto">
            <a:xfrm>
              <a:off x="2383" y="1876"/>
              <a:ext cx="28" cy="5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0" name="Rectangle 940"/>
            <p:cNvSpPr>
              <a:spLocks noChangeArrowheads="1"/>
            </p:cNvSpPr>
            <p:nvPr/>
          </p:nvSpPr>
          <p:spPr bwMode="auto">
            <a:xfrm>
              <a:off x="2383" y="1881"/>
              <a:ext cx="28" cy="3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1" name="Rectangle 941"/>
            <p:cNvSpPr>
              <a:spLocks noChangeArrowheads="1"/>
            </p:cNvSpPr>
            <p:nvPr/>
          </p:nvSpPr>
          <p:spPr bwMode="auto">
            <a:xfrm>
              <a:off x="2383" y="1884"/>
              <a:ext cx="28" cy="2"/>
            </a:xfrm>
            <a:prstGeom prst="rect">
              <a:avLst/>
            </a:prstGeom>
            <a:solidFill>
              <a:srgbClr val="1616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2" name="Rectangle 942"/>
            <p:cNvSpPr>
              <a:spLocks noChangeArrowheads="1"/>
            </p:cNvSpPr>
            <p:nvPr/>
          </p:nvSpPr>
          <p:spPr bwMode="auto">
            <a:xfrm>
              <a:off x="2383" y="1886"/>
              <a:ext cx="28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3" name="Rectangle 943"/>
            <p:cNvSpPr>
              <a:spLocks noChangeArrowheads="1"/>
            </p:cNvSpPr>
            <p:nvPr/>
          </p:nvSpPr>
          <p:spPr bwMode="auto">
            <a:xfrm>
              <a:off x="2383" y="1891"/>
              <a:ext cx="28" cy="3"/>
            </a:xfrm>
            <a:prstGeom prst="rect">
              <a:avLst/>
            </a:prstGeom>
            <a:solidFill>
              <a:srgbClr val="0F0F0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4" name="Rectangle 944"/>
            <p:cNvSpPr>
              <a:spLocks noChangeArrowheads="1"/>
            </p:cNvSpPr>
            <p:nvPr/>
          </p:nvSpPr>
          <p:spPr bwMode="auto">
            <a:xfrm>
              <a:off x="2383" y="1894"/>
              <a:ext cx="28" cy="3"/>
            </a:xfrm>
            <a:prstGeom prst="rect">
              <a:avLst/>
            </a:prstGeom>
            <a:solidFill>
              <a:srgbClr val="0D0D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5" name="Rectangle 945"/>
            <p:cNvSpPr>
              <a:spLocks noChangeArrowheads="1"/>
            </p:cNvSpPr>
            <p:nvPr/>
          </p:nvSpPr>
          <p:spPr bwMode="auto">
            <a:xfrm>
              <a:off x="2383" y="1897"/>
              <a:ext cx="28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6" name="Rectangle 946"/>
            <p:cNvSpPr>
              <a:spLocks noChangeArrowheads="1"/>
            </p:cNvSpPr>
            <p:nvPr/>
          </p:nvSpPr>
          <p:spPr bwMode="auto">
            <a:xfrm>
              <a:off x="2383" y="1902"/>
              <a:ext cx="28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7" name="Freeform 947"/>
            <p:cNvSpPr>
              <a:spLocks/>
            </p:cNvSpPr>
            <p:nvPr/>
          </p:nvSpPr>
          <p:spPr bwMode="auto">
            <a:xfrm>
              <a:off x="2383" y="1822"/>
              <a:ext cx="25" cy="80"/>
            </a:xfrm>
            <a:custGeom>
              <a:avLst/>
              <a:gdLst/>
              <a:ahLst/>
              <a:cxnLst>
                <a:cxn ang="0">
                  <a:pos x="25" y="64"/>
                </a:cxn>
                <a:cxn ang="0">
                  <a:pos x="0" y="80"/>
                </a:cxn>
                <a:cxn ang="0">
                  <a:pos x="0" y="16"/>
                </a:cxn>
                <a:cxn ang="0">
                  <a:pos x="25" y="0"/>
                </a:cxn>
                <a:cxn ang="0">
                  <a:pos x="25" y="64"/>
                </a:cxn>
              </a:cxnLst>
              <a:rect l="0" t="0" r="r" b="b"/>
              <a:pathLst>
                <a:path w="25" h="80">
                  <a:moveTo>
                    <a:pt x="25" y="64"/>
                  </a:moveTo>
                  <a:lnTo>
                    <a:pt x="0" y="80"/>
                  </a:lnTo>
                  <a:lnTo>
                    <a:pt x="0" y="16"/>
                  </a:lnTo>
                  <a:lnTo>
                    <a:pt x="25" y="0"/>
                  </a:lnTo>
                  <a:lnTo>
                    <a:pt x="25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8" name="Rectangle 948"/>
            <p:cNvSpPr>
              <a:spLocks noChangeArrowheads="1"/>
            </p:cNvSpPr>
            <p:nvPr/>
          </p:nvSpPr>
          <p:spPr bwMode="auto">
            <a:xfrm>
              <a:off x="996" y="1756"/>
              <a:ext cx="1801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89" name="Rectangle 949"/>
            <p:cNvSpPr>
              <a:spLocks noChangeArrowheads="1"/>
            </p:cNvSpPr>
            <p:nvPr/>
          </p:nvSpPr>
          <p:spPr bwMode="auto">
            <a:xfrm>
              <a:off x="996" y="1758"/>
              <a:ext cx="1801" cy="6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0" name="Rectangle 950"/>
            <p:cNvSpPr>
              <a:spLocks noChangeArrowheads="1"/>
            </p:cNvSpPr>
            <p:nvPr/>
          </p:nvSpPr>
          <p:spPr bwMode="auto">
            <a:xfrm>
              <a:off x="996" y="1764"/>
              <a:ext cx="1801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1" name="Rectangle 951"/>
            <p:cNvSpPr>
              <a:spLocks noChangeArrowheads="1"/>
            </p:cNvSpPr>
            <p:nvPr/>
          </p:nvSpPr>
          <p:spPr bwMode="auto">
            <a:xfrm>
              <a:off x="996" y="1766"/>
              <a:ext cx="1801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2" name="Rectangle 952"/>
            <p:cNvSpPr>
              <a:spLocks noChangeArrowheads="1"/>
            </p:cNvSpPr>
            <p:nvPr/>
          </p:nvSpPr>
          <p:spPr bwMode="auto">
            <a:xfrm>
              <a:off x="996" y="1769"/>
              <a:ext cx="1801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3" name="Rectangle 953"/>
            <p:cNvSpPr>
              <a:spLocks noChangeArrowheads="1"/>
            </p:cNvSpPr>
            <p:nvPr/>
          </p:nvSpPr>
          <p:spPr bwMode="auto">
            <a:xfrm>
              <a:off x="996" y="1774"/>
              <a:ext cx="1801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4" name="Freeform 954"/>
            <p:cNvSpPr>
              <a:spLocks/>
            </p:cNvSpPr>
            <p:nvPr/>
          </p:nvSpPr>
          <p:spPr bwMode="auto">
            <a:xfrm>
              <a:off x="996" y="1756"/>
              <a:ext cx="1799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77" y="18"/>
                </a:cxn>
                <a:cxn ang="0">
                  <a:pos x="1799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99" h="18">
                  <a:moveTo>
                    <a:pt x="0" y="18"/>
                  </a:moveTo>
                  <a:lnTo>
                    <a:pt x="1777" y="18"/>
                  </a:lnTo>
                  <a:lnTo>
                    <a:pt x="1799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5" name="Freeform 955"/>
            <p:cNvSpPr>
              <a:spLocks/>
            </p:cNvSpPr>
            <p:nvPr/>
          </p:nvSpPr>
          <p:spPr bwMode="auto">
            <a:xfrm>
              <a:off x="996" y="1756"/>
              <a:ext cx="1799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77" y="18"/>
                </a:cxn>
                <a:cxn ang="0">
                  <a:pos x="1799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99" h="18">
                  <a:moveTo>
                    <a:pt x="0" y="18"/>
                  </a:moveTo>
                  <a:lnTo>
                    <a:pt x="1777" y="18"/>
                  </a:lnTo>
                  <a:lnTo>
                    <a:pt x="1799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6" name="Rectangle 956"/>
            <p:cNvSpPr>
              <a:spLocks noChangeArrowheads="1"/>
            </p:cNvSpPr>
            <p:nvPr/>
          </p:nvSpPr>
          <p:spPr bwMode="auto">
            <a:xfrm>
              <a:off x="996" y="1756"/>
              <a:ext cx="1801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7" name="Rectangle 957"/>
            <p:cNvSpPr>
              <a:spLocks noChangeArrowheads="1"/>
            </p:cNvSpPr>
            <p:nvPr/>
          </p:nvSpPr>
          <p:spPr bwMode="auto">
            <a:xfrm>
              <a:off x="996" y="1758"/>
              <a:ext cx="1801" cy="6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8" name="Rectangle 958"/>
            <p:cNvSpPr>
              <a:spLocks noChangeArrowheads="1"/>
            </p:cNvSpPr>
            <p:nvPr/>
          </p:nvSpPr>
          <p:spPr bwMode="auto">
            <a:xfrm>
              <a:off x="996" y="1764"/>
              <a:ext cx="1801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99" name="Rectangle 959"/>
            <p:cNvSpPr>
              <a:spLocks noChangeArrowheads="1"/>
            </p:cNvSpPr>
            <p:nvPr/>
          </p:nvSpPr>
          <p:spPr bwMode="auto">
            <a:xfrm>
              <a:off x="996" y="1766"/>
              <a:ext cx="1801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0" name="Rectangle 960"/>
            <p:cNvSpPr>
              <a:spLocks noChangeArrowheads="1"/>
            </p:cNvSpPr>
            <p:nvPr/>
          </p:nvSpPr>
          <p:spPr bwMode="auto">
            <a:xfrm>
              <a:off x="996" y="1769"/>
              <a:ext cx="1801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1" name="Rectangle 961"/>
            <p:cNvSpPr>
              <a:spLocks noChangeArrowheads="1"/>
            </p:cNvSpPr>
            <p:nvPr/>
          </p:nvSpPr>
          <p:spPr bwMode="auto">
            <a:xfrm>
              <a:off x="996" y="1774"/>
              <a:ext cx="1801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2" name="Freeform 962"/>
            <p:cNvSpPr>
              <a:spLocks/>
            </p:cNvSpPr>
            <p:nvPr/>
          </p:nvSpPr>
          <p:spPr bwMode="auto">
            <a:xfrm>
              <a:off x="996" y="1756"/>
              <a:ext cx="1799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777" y="18"/>
                </a:cxn>
                <a:cxn ang="0">
                  <a:pos x="1799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99" h="18">
                  <a:moveTo>
                    <a:pt x="0" y="18"/>
                  </a:moveTo>
                  <a:lnTo>
                    <a:pt x="1777" y="18"/>
                  </a:lnTo>
                  <a:lnTo>
                    <a:pt x="1799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3" name="Rectangle 963"/>
            <p:cNvSpPr>
              <a:spLocks noChangeArrowheads="1"/>
            </p:cNvSpPr>
            <p:nvPr/>
          </p:nvSpPr>
          <p:spPr bwMode="auto">
            <a:xfrm>
              <a:off x="996" y="1774"/>
              <a:ext cx="177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4" name="Rectangle 964"/>
            <p:cNvSpPr>
              <a:spLocks noChangeArrowheads="1"/>
            </p:cNvSpPr>
            <p:nvPr/>
          </p:nvSpPr>
          <p:spPr bwMode="auto">
            <a:xfrm>
              <a:off x="996" y="1779"/>
              <a:ext cx="1777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5" name="Rectangle 965"/>
            <p:cNvSpPr>
              <a:spLocks noChangeArrowheads="1"/>
            </p:cNvSpPr>
            <p:nvPr/>
          </p:nvSpPr>
          <p:spPr bwMode="auto">
            <a:xfrm>
              <a:off x="996" y="1781"/>
              <a:ext cx="1777" cy="6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6" name="Rectangle 966"/>
            <p:cNvSpPr>
              <a:spLocks noChangeArrowheads="1"/>
            </p:cNvSpPr>
            <p:nvPr/>
          </p:nvSpPr>
          <p:spPr bwMode="auto">
            <a:xfrm>
              <a:off x="996" y="1787"/>
              <a:ext cx="1777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7" name="Rectangle 967"/>
            <p:cNvSpPr>
              <a:spLocks noChangeArrowheads="1"/>
            </p:cNvSpPr>
            <p:nvPr/>
          </p:nvSpPr>
          <p:spPr bwMode="auto">
            <a:xfrm>
              <a:off x="996" y="1789"/>
              <a:ext cx="1777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8" name="Rectangle 968"/>
            <p:cNvSpPr>
              <a:spLocks noChangeArrowheads="1"/>
            </p:cNvSpPr>
            <p:nvPr/>
          </p:nvSpPr>
          <p:spPr bwMode="auto">
            <a:xfrm>
              <a:off x="996" y="1794"/>
              <a:ext cx="1777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09" name="Rectangle 969"/>
            <p:cNvSpPr>
              <a:spLocks noChangeArrowheads="1"/>
            </p:cNvSpPr>
            <p:nvPr/>
          </p:nvSpPr>
          <p:spPr bwMode="auto">
            <a:xfrm>
              <a:off x="996" y="1797"/>
              <a:ext cx="1777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0" name="Rectangle 970"/>
            <p:cNvSpPr>
              <a:spLocks noChangeArrowheads="1"/>
            </p:cNvSpPr>
            <p:nvPr/>
          </p:nvSpPr>
          <p:spPr bwMode="auto">
            <a:xfrm>
              <a:off x="996" y="1802"/>
              <a:ext cx="1777" cy="2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1" name="Rectangle 971"/>
            <p:cNvSpPr>
              <a:spLocks noChangeArrowheads="1"/>
            </p:cNvSpPr>
            <p:nvPr/>
          </p:nvSpPr>
          <p:spPr bwMode="auto">
            <a:xfrm>
              <a:off x="996" y="1804"/>
              <a:ext cx="1777" cy="6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2" name="Rectangle 972"/>
            <p:cNvSpPr>
              <a:spLocks noChangeArrowheads="1"/>
            </p:cNvSpPr>
            <p:nvPr/>
          </p:nvSpPr>
          <p:spPr bwMode="auto">
            <a:xfrm>
              <a:off x="996" y="1810"/>
              <a:ext cx="1777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3" name="Rectangle 973"/>
            <p:cNvSpPr>
              <a:spLocks noChangeArrowheads="1"/>
            </p:cNvSpPr>
            <p:nvPr/>
          </p:nvSpPr>
          <p:spPr bwMode="auto">
            <a:xfrm>
              <a:off x="996" y="1815"/>
              <a:ext cx="1777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4" name="Rectangle 974"/>
            <p:cNvSpPr>
              <a:spLocks noChangeArrowheads="1"/>
            </p:cNvSpPr>
            <p:nvPr/>
          </p:nvSpPr>
          <p:spPr bwMode="auto">
            <a:xfrm>
              <a:off x="996" y="1817"/>
              <a:ext cx="1777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5" name="Rectangle 975"/>
            <p:cNvSpPr>
              <a:spLocks noChangeArrowheads="1"/>
            </p:cNvSpPr>
            <p:nvPr/>
          </p:nvSpPr>
          <p:spPr bwMode="auto">
            <a:xfrm>
              <a:off x="996" y="1822"/>
              <a:ext cx="1777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6" name="Rectangle 976"/>
            <p:cNvSpPr>
              <a:spLocks noChangeArrowheads="1"/>
            </p:cNvSpPr>
            <p:nvPr/>
          </p:nvSpPr>
          <p:spPr bwMode="auto">
            <a:xfrm>
              <a:off x="996" y="1825"/>
              <a:ext cx="1777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7" name="Rectangle 977"/>
            <p:cNvSpPr>
              <a:spLocks noChangeArrowheads="1"/>
            </p:cNvSpPr>
            <p:nvPr/>
          </p:nvSpPr>
          <p:spPr bwMode="auto">
            <a:xfrm>
              <a:off x="996" y="1830"/>
              <a:ext cx="1777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8" name="Rectangle 978"/>
            <p:cNvSpPr>
              <a:spLocks noChangeArrowheads="1"/>
            </p:cNvSpPr>
            <p:nvPr/>
          </p:nvSpPr>
          <p:spPr bwMode="auto">
            <a:xfrm>
              <a:off x="996" y="1833"/>
              <a:ext cx="177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19" name="Rectangle 979"/>
            <p:cNvSpPr>
              <a:spLocks noChangeArrowheads="1"/>
            </p:cNvSpPr>
            <p:nvPr/>
          </p:nvSpPr>
          <p:spPr bwMode="auto">
            <a:xfrm>
              <a:off x="996" y="1774"/>
              <a:ext cx="1777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0" name="Rectangle 980"/>
            <p:cNvSpPr>
              <a:spLocks noChangeArrowheads="1"/>
            </p:cNvSpPr>
            <p:nvPr/>
          </p:nvSpPr>
          <p:spPr bwMode="auto">
            <a:xfrm>
              <a:off x="2773" y="1756"/>
              <a:ext cx="24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1" name="Rectangle 981"/>
            <p:cNvSpPr>
              <a:spLocks noChangeArrowheads="1"/>
            </p:cNvSpPr>
            <p:nvPr/>
          </p:nvSpPr>
          <p:spPr bwMode="auto">
            <a:xfrm>
              <a:off x="2773" y="1758"/>
              <a:ext cx="24" cy="6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2" name="Rectangle 982"/>
            <p:cNvSpPr>
              <a:spLocks noChangeArrowheads="1"/>
            </p:cNvSpPr>
            <p:nvPr/>
          </p:nvSpPr>
          <p:spPr bwMode="auto">
            <a:xfrm>
              <a:off x="2773" y="1764"/>
              <a:ext cx="24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3" name="Rectangle 983"/>
            <p:cNvSpPr>
              <a:spLocks noChangeArrowheads="1"/>
            </p:cNvSpPr>
            <p:nvPr/>
          </p:nvSpPr>
          <p:spPr bwMode="auto">
            <a:xfrm>
              <a:off x="2773" y="1766"/>
              <a:ext cx="24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4" name="Rectangle 984"/>
            <p:cNvSpPr>
              <a:spLocks noChangeArrowheads="1"/>
            </p:cNvSpPr>
            <p:nvPr/>
          </p:nvSpPr>
          <p:spPr bwMode="auto">
            <a:xfrm>
              <a:off x="2773" y="1769"/>
              <a:ext cx="24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5" name="Rectangle 985"/>
            <p:cNvSpPr>
              <a:spLocks noChangeArrowheads="1"/>
            </p:cNvSpPr>
            <p:nvPr/>
          </p:nvSpPr>
          <p:spPr bwMode="auto">
            <a:xfrm>
              <a:off x="2773" y="1774"/>
              <a:ext cx="24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6" name="Rectangle 986"/>
            <p:cNvSpPr>
              <a:spLocks noChangeArrowheads="1"/>
            </p:cNvSpPr>
            <p:nvPr/>
          </p:nvSpPr>
          <p:spPr bwMode="auto">
            <a:xfrm>
              <a:off x="2773" y="1776"/>
              <a:ext cx="24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7" name="Rectangle 987"/>
            <p:cNvSpPr>
              <a:spLocks noChangeArrowheads="1"/>
            </p:cNvSpPr>
            <p:nvPr/>
          </p:nvSpPr>
          <p:spPr bwMode="auto">
            <a:xfrm>
              <a:off x="2773" y="1781"/>
              <a:ext cx="24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8" name="Rectangle 988"/>
            <p:cNvSpPr>
              <a:spLocks noChangeArrowheads="1"/>
            </p:cNvSpPr>
            <p:nvPr/>
          </p:nvSpPr>
          <p:spPr bwMode="auto">
            <a:xfrm>
              <a:off x="2773" y="1784"/>
              <a:ext cx="24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29" name="Rectangle 989"/>
            <p:cNvSpPr>
              <a:spLocks noChangeArrowheads="1"/>
            </p:cNvSpPr>
            <p:nvPr/>
          </p:nvSpPr>
          <p:spPr bwMode="auto">
            <a:xfrm>
              <a:off x="2773" y="1787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0" name="Rectangle 990"/>
            <p:cNvSpPr>
              <a:spLocks noChangeArrowheads="1"/>
            </p:cNvSpPr>
            <p:nvPr/>
          </p:nvSpPr>
          <p:spPr bwMode="auto">
            <a:xfrm>
              <a:off x="2773" y="1792"/>
              <a:ext cx="24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1" name="Rectangle 991"/>
            <p:cNvSpPr>
              <a:spLocks noChangeArrowheads="1"/>
            </p:cNvSpPr>
            <p:nvPr/>
          </p:nvSpPr>
          <p:spPr bwMode="auto">
            <a:xfrm>
              <a:off x="2773" y="1794"/>
              <a:ext cx="24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2" name="Rectangle 992"/>
            <p:cNvSpPr>
              <a:spLocks noChangeArrowheads="1"/>
            </p:cNvSpPr>
            <p:nvPr/>
          </p:nvSpPr>
          <p:spPr bwMode="auto">
            <a:xfrm>
              <a:off x="2773" y="1797"/>
              <a:ext cx="24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3" name="Rectangle 993"/>
            <p:cNvSpPr>
              <a:spLocks noChangeArrowheads="1"/>
            </p:cNvSpPr>
            <p:nvPr/>
          </p:nvSpPr>
          <p:spPr bwMode="auto">
            <a:xfrm>
              <a:off x="2773" y="1802"/>
              <a:ext cx="24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4" name="Rectangle 994"/>
            <p:cNvSpPr>
              <a:spLocks noChangeArrowheads="1"/>
            </p:cNvSpPr>
            <p:nvPr/>
          </p:nvSpPr>
          <p:spPr bwMode="auto">
            <a:xfrm>
              <a:off x="2773" y="1804"/>
              <a:ext cx="24" cy="6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5" name="Rectangle 995"/>
            <p:cNvSpPr>
              <a:spLocks noChangeArrowheads="1"/>
            </p:cNvSpPr>
            <p:nvPr/>
          </p:nvSpPr>
          <p:spPr bwMode="auto">
            <a:xfrm>
              <a:off x="2773" y="1810"/>
              <a:ext cx="24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6" name="Rectangle 996"/>
            <p:cNvSpPr>
              <a:spLocks noChangeArrowheads="1"/>
            </p:cNvSpPr>
            <p:nvPr/>
          </p:nvSpPr>
          <p:spPr bwMode="auto">
            <a:xfrm>
              <a:off x="2773" y="1812"/>
              <a:ext cx="24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7" name="Rectangle 997"/>
            <p:cNvSpPr>
              <a:spLocks noChangeArrowheads="1"/>
            </p:cNvSpPr>
            <p:nvPr/>
          </p:nvSpPr>
          <p:spPr bwMode="auto">
            <a:xfrm>
              <a:off x="2773" y="1815"/>
              <a:ext cx="24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8" name="Rectangle 998"/>
            <p:cNvSpPr>
              <a:spLocks noChangeArrowheads="1"/>
            </p:cNvSpPr>
            <p:nvPr/>
          </p:nvSpPr>
          <p:spPr bwMode="auto">
            <a:xfrm>
              <a:off x="2773" y="1820"/>
              <a:ext cx="24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39" name="Rectangle 999"/>
            <p:cNvSpPr>
              <a:spLocks noChangeArrowheads="1"/>
            </p:cNvSpPr>
            <p:nvPr/>
          </p:nvSpPr>
          <p:spPr bwMode="auto">
            <a:xfrm>
              <a:off x="2773" y="1822"/>
              <a:ext cx="24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0" name="Rectangle 1000"/>
            <p:cNvSpPr>
              <a:spLocks noChangeArrowheads="1"/>
            </p:cNvSpPr>
            <p:nvPr/>
          </p:nvSpPr>
          <p:spPr bwMode="auto">
            <a:xfrm>
              <a:off x="2773" y="1825"/>
              <a:ext cx="24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1" name="Rectangle 1001"/>
            <p:cNvSpPr>
              <a:spLocks noChangeArrowheads="1"/>
            </p:cNvSpPr>
            <p:nvPr/>
          </p:nvSpPr>
          <p:spPr bwMode="auto">
            <a:xfrm>
              <a:off x="2773" y="1830"/>
              <a:ext cx="24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2" name="Rectangle 1002"/>
            <p:cNvSpPr>
              <a:spLocks noChangeArrowheads="1"/>
            </p:cNvSpPr>
            <p:nvPr/>
          </p:nvSpPr>
          <p:spPr bwMode="auto">
            <a:xfrm>
              <a:off x="2773" y="1833"/>
              <a:ext cx="24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3" name="Rectangle 1003"/>
            <p:cNvSpPr>
              <a:spLocks noChangeArrowheads="1"/>
            </p:cNvSpPr>
            <p:nvPr/>
          </p:nvSpPr>
          <p:spPr bwMode="auto">
            <a:xfrm>
              <a:off x="2773" y="1838"/>
              <a:ext cx="24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4" name="Freeform 1004"/>
            <p:cNvSpPr>
              <a:spLocks/>
            </p:cNvSpPr>
            <p:nvPr/>
          </p:nvSpPr>
          <p:spPr bwMode="auto">
            <a:xfrm>
              <a:off x="2773" y="1756"/>
              <a:ext cx="22" cy="82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2">
                  <a:moveTo>
                    <a:pt x="22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5" name="Freeform 1005"/>
            <p:cNvSpPr>
              <a:spLocks/>
            </p:cNvSpPr>
            <p:nvPr/>
          </p:nvSpPr>
          <p:spPr bwMode="auto">
            <a:xfrm>
              <a:off x="2773" y="1756"/>
              <a:ext cx="22" cy="82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2">
                  <a:moveTo>
                    <a:pt x="22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6" name="Rectangle 1006"/>
            <p:cNvSpPr>
              <a:spLocks noChangeArrowheads="1"/>
            </p:cNvSpPr>
            <p:nvPr/>
          </p:nvSpPr>
          <p:spPr bwMode="auto">
            <a:xfrm>
              <a:off x="2773" y="1756"/>
              <a:ext cx="24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47" name="Group 1007"/>
          <p:cNvGrpSpPr>
            <a:grpSpLocks/>
          </p:cNvGrpSpPr>
          <p:nvPr/>
        </p:nvGrpSpPr>
        <p:grpSpPr bwMode="auto">
          <a:xfrm>
            <a:off x="1581150" y="2328863"/>
            <a:ext cx="4579938" cy="750887"/>
            <a:chOff x="996" y="1467"/>
            <a:chExt cx="2885" cy="473"/>
          </a:xfrm>
        </p:grpSpPr>
        <p:sp>
          <p:nvSpPr>
            <p:cNvPr id="36848" name="Rectangle 1008"/>
            <p:cNvSpPr>
              <a:spLocks noChangeArrowheads="1"/>
            </p:cNvSpPr>
            <p:nvPr/>
          </p:nvSpPr>
          <p:spPr bwMode="auto">
            <a:xfrm>
              <a:off x="2773" y="1758"/>
              <a:ext cx="24" cy="6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49" name="Rectangle 1009"/>
            <p:cNvSpPr>
              <a:spLocks noChangeArrowheads="1"/>
            </p:cNvSpPr>
            <p:nvPr/>
          </p:nvSpPr>
          <p:spPr bwMode="auto">
            <a:xfrm>
              <a:off x="2773" y="1764"/>
              <a:ext cx="24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0" name="Rectangle 1010"/>
            <p:cNvSpPr>
              <a:spLocks noChangeArrowheads="1"/>
            </p:cNvSpPr>
            <p:nvPr/>
          </p:nvSpPr>
          <p:spPr bwMode="auto">
            <a:xfrm>
              <a:off x="2773" y="1766"/>
              <a:ext cx="24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1" name="Rectangle 1011"/>
            <p:cNvSpPr>
              <a:spLocks noChangeArrowheads="1"/>
            </p:cNvSpPr>
            <p:nvPr/>
          </p:nvSpPr>
          <p:spPr bwMode="auto">
            <a:xfrm>
              <a:off x="2773" y="1769"/>
              <a:ext cx="24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2" name="Rectangle 1012"/>
            <p:cNvSpPr>
              <a:spLocks noChangeArrowheads="1"/>
            </p:cNvSpPr>
            <p:nvPr/>
          </p:nvSpPr>
          <p:spPr bwMode="auto">
            <a:xfrm>
              <a:off x="2773" y="1774"/>
              <a:ext cx="24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3" name="Rectangle 1013"/>
            <p:cNvSpPr>
              <a:spLocks noChangeArrowheads="1"/>
            </p:cNvSpPr>
            <p:nvPr/>
          </p:nvSpPr>
          <p:spPr bwMode="auto">
            <a:xfrm>
              <a:off x="2773" y="1776"/>
              <a:ext cx="24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4" name="Rectangle 1014"/>
            <p:cNvSpPr>
              <a:spLocks noChangeArrowheads="1"/>
            </p:cNvSpPr>
            <p:nvPr/>
          </p:nvSpPr>
          <p:spPr bwMode="auto">
            <a:xfrm>
              <a:off x="2773" y="1781"/>
              <a:ext cx="24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5" name="Rectangle 1015"/>
            <p:cNvSpPr>
              <a:spLocks noChangeArrowheads="1"/>
            </p:cNvSpPr>
            <p:nvPr/>
          </p:nvSpPr>
          <p:spPr bwMode="auto">
            <a:xfrm>
              <a:off x="2773" y="1784"/>
              <a:ext cx="24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6" name="Rectangle 1016"/>
            <p:cNvSpPr>
              <a:spLocks noChangeArrowheads="1"/>
            </p:cNvSpPr>
            <p:nvPr/>
          </p:nvSpPr>
          <p:spPr bwMode="auto">
            <a:xfrm>
              <a:off x="2773" y="1787"/>
              <a:ext cx="24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7" name="Rectangle 1017"/>
            <p:cNvSpPr>
              <a:spLocks noChangeArrowheads="1"/>
            </p:cNvSpPr>
            <p:nvPr/>
          </p:nvSpPr>
          <p:spPr bwMode="auto">
            <a:xfrm>
              <a:off x="2773" y="1792"/>
              <a:ext cx="24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8" name="Rectangle 1018"/>
            <p:cNvSpPr>
              <a:spLocks noChangeArrowheads="1"/>
            </p:cNvSpPr>
            <p:nvPr/>
          </p:nvSpPr>
          <p:spPr bwMode="auto">
            <a:xfrm>
              <a:off x="2773" y="1794"/>
              <a:ext cx="24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59" name="Rectangle 1019"/>
            <p:cNvSpPr>
              <a:spLocks noChangeArrowheads="1"/>
            </p:cNvSpPr>
            <p:nvPr/>
          </p:nvSpPr>
          <p:spPr bwMode="auto">
            <a:xfrm>
              <a:off x="2773" y="1797"/>
              <a:ext cx="24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0" name="Rectangle 1020"/>
            <p:cNvSpPr>
              <a:spLocks noChangeArrowheads="1"/>
            </p:cNvSpPr>
            <p:nvPr/>
          </p:nvSpPr>
          <p:spPr bwMode="auto">
            <a:xfrm>
              <a:off x="2773" y="1802"/>
              <a:ext cx="24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1" name="Rectangle 1021"/>
            <p:cNvSpPr>
              <a:spLocks noChangeArrowheads="1"/>
            </p:cNvSpPr>
            <p:nvPr/>
          </p:nvSpPr>
          <p:spPr bwMode="auto">
            <a:xfrm>
              <a:off x="2773" y="1804"/>
              <a:ext cx="24" cy="6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2" name="Rectangle 1022"/>
            <p:cNvSpPr>
              <a:spLocks noChangeArrowheads="1"/>
            </p:cNvSpPr>
            <p:nvPr/>
          </p:nvSpPr>
          <p:spPr bwMode="auto">
            <a:xfrm>
              <a:off x="2773" y="1810"/>
              <a:ext cx="24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3" name="Rectangle 1023"/>
            <p:cNvSpPr>
              <a:spLocks noChangeArrowheads="1"/>
            </p:cNvSpPr>
            <p:nvPr/>
          </p:nvSpPr>
          <p:spPr bwMode="auto">
            <a:xfrm>
              <a:off x="2773" y="1812"/>
              <a:ext cx="24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4" name="Rectangle 1024"/>
            <p:cNvSpPr>
              <a:spLocks noChangeArrowheads="1"/>
            </p:cNvSpPr>
            <p:nvPr/>
          </p:nvSpPr>
          <p:spPr bwMode="auto">
            <a:xfrm>
              <a:off x="2773" y="1815"/>
              <a:ext cx="24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5" name="Rectangle 1025"/>
            <p:cNvSpPr>
              <a:spLocks noChangeArrowheads="1"/>
            </p:cNvSpPr>
            <p:nvPr/>
          </p:nvSpPr>
          <p:spPr bwMode="auto">
            <a:xfrm>
              <a:off x="2773" y="1820"/>
              <a:ext cx="24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6" name="Rectangle 1026"/>
            <p:cNvSpPr>
              <a:spLocks noChangeArrowheads="1"/>
            </p:cNvSpPr>
            <p:nvPr/>
          </p:nvSpPr>
          <p:spPr bwMode="auto">
            <a:xfrm>
              <a:off x="2773" y="1822"/>
              <a:ext cx="24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7" name="Rectangle 1027"/>
            <p:cNvSpPr>
              <a:spLocks noChangeArrowheads="1"/>
            </p:cNvSpPr>
            <p:nvPr/>
          </p:nvSpPr>
          <p:spPr bwMode="auto">
            <a:xfrm>
              <a:off x="2773" y="1825"/>
              <a:ext cx="24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Rectangle 1028"/>
            <p:cNvSpPr>
              <a:spLocks noChangeArrowheads="1"/>
            </p:cNvSpPr>
            <p:nvPr/>
          </p:nvSpPr>
          <p:spPr bwMode="auto">
            <a:xfrm>
              <a:off x="2773" y="1830"/>
              <a:ext cx="24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Rectangle 1029"/>
            <p:cNvSpPr>
              <a:spLocks noChangeArrowheads="1"/>
            </p:cNvSpPr>
            <p:nvPr/>
          </p:nvSpPr>
          <p:spPr bwMode="auto">
            <a:xfrm>
              <a:off x="2773" y="1833"/>
              <a:ext cx="24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Rectangle 1030"/>
            <p:cNvSpPr>
              <a:spLocks noChangeArrowheads="1"/>
            </p:cNvSpPr>
            <p:nvPr/>
          </p:nvSpPr>
          <p:spPr bwMode="auto">
            <a:xfrm>
              <a:off x="2773" y="1838"/>
              <a:ext cx="24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Freeform 1031"/>
            <p:cNvSpPr>
              <a:spLocks/>
            </p:cNvSpPr>
            <p:nvPr/>
          </p:nvSpPr>
          <p:spPr bwMode="auto">
            <a:xfrm>
              <a:off x="2773" y="1756"/>
              <a:ext cx="22" cy="82"/>
            </a:xfrm>
            <a:custGeom>
              <a:avLst/>
              <a:gdLst/>
              <a:ahLst/>
              <a:cxnLst>
                <a:cxn ang="0">
                  <a:pos x="22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2" y="0"/>
                </a:cxn>
                <a:cxn ang="0">
                  <a:pos x="22" y="66"/>
                </a:cxn>
              </a:cxnLst>
              <a:rect l="0" t="0" r="r" b="b"/>
              <a:pathLst>
                <a:path w="22" h="82">
                  <a:moveTo>
                    <a:pt x="22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Rectangle 1032"/>
            <p:cNvSpPr>
              <a:spLocks noChangeArrowheads="1"/>
            </p:cNvSpPr>
            <p:nvPr/>
          </p:nvSpPr>
          <p:spPr bwMode="auto">
            <a:xfrm>
              <a:off x="3140" y="1825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10,0</a:t>
              </a:r>
              <a:endParaRPr lang="en-US"/>
            </a:p>
          </p:txBody>
        </p:sp>
        <p:sp>
          <p:nvSpPr>
            <p:cNvPr id="36873" name="Rectangle 1033"/>
            <p:cNvSpPr>
              <a:spLocks noChangeArrowheads="1"/>
            </p:cNvSpPr>
            <p:nvPr/>
          </p:nvSpPr>
          <p:spPr bwMode="auto">
            <a:xfrm>
              <a:off x="3154" y="1738"/>
              <a:ext cx="2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12,8</a:t>
              </a:r>
              <a:endParaRPr lang="en-US"/>
            </a:p>
          </p:txBody>
        </p:sp>
        <p:sp>
          <p:nvSpPr>
            <p:cNvPr id="36874" name="Rectangle 1034"/>
            <p:cNvSpPr>
              <a:spLocks noChangeArrowheads="1"/>
            </p:cNvSpPr>
            <p:nvPr/>
          </p:nvSpPr>
          <p:spPr bwMode="auto">
            <a:xfrm>
              <a:off x="996" y="1595"/>
              <a:ext cx="1193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035"/>
            <p:cNvSpPr>
              <a:spLocks noChangeArrowheads="1"/>
            </p:cNvSpPr>
            <p:nvPr/>
          </p:nvSpPr>
          <p:spPr bwMode="auto">
            <a:xfrm>
              <a:off x="996" y="1597"/>
              <a:ext cx="1193" cy="6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Rectangle 1036"/>
            <p:cNvSpPr>
              <a:spLocks noChangeArrowheads="1"/>
            </p:cNvSpPr>
            <p:nvPr/>
          </p:nvSpPr>
          <p:spPr bwMode="auto">
            <a:xfrm>
              <a:off x="996" y="1603"/>
              <a:ext cx="1193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Rectangle 1037"/>
            <p:cNvSpPr>
              <a:spLocks noChangeArrowheads="1"/>
            </p:cNvSpPr>
            <p:nvPr/>
          </p:nvSpPr>
          <p:spPr bwMode="auto">
            <a:xfrm>
              <a:off x="996" y="1605"/>
              <a:ext cx="1193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Rectangle 1038"/>
            <p:cNvSpPr>
              <a:spLocks noChangeArrowheads="1"/>
            </p:cNvSpPr>
            <p:nvPr/>
          </p:nvSpPr>
          <p:spPr bwMode="auto">
            <a:xfrm>
              <a:off x="996" y="1608"/>
              <a:ext cx="119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Rectangle 1039"/>
            <p:cNvSpPr>
              <a:spLocks noChangeArrowheads="1"/>
            </p:cNvSpPr>
            <p:nvPr/>
          </p:nvSpPr>
          <p:spPr bwMode="auto">
            <a:xfrm>
              <a:off x="996" y="1613"/>
              <a:ext cx="1193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040"/>
            <p:cNvSpPr>
              <a:spLocks/>
            </p:cNvSpPr>
            <p:nvPr/>
          </p:nvSpPr>
          <p:spPr bwMode="auto">
            <a:xfrm>
              <a:off x="996" y="1595"/>
              <a:ext cx="119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65" y="18"/>
                </a:cxn>
                <a:cxn ang="0">
                  <a:pos x="119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190" h="18">
                  <a:moveTo>
                    <a:pt x="0" y="18"/>
                  </a:moveTo>
                  <a:lnTo>
                    <a:pt x="1165" y="18"/>
                  </a:lnTo>
                  <a:lnTo>
                    <a:pt x="119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323232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041"/>
            <p:cNvSpPr>
              <a:spLocks/>
            </p:cNvSpPr>
            <p:nvPr/>
          </p:nvSpPr>
          <p:spPr bwMode="auto">
            <a:xfrm>
              <a:off x="996" y="1595"/>
              <a:ext cx="119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65" y="18"/>
                </a:cxn>
                <a:cxn ang="0">
                  <a:pos x="119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190" h="18">
                  <a:moveTo>
                    <a:pt x="0" y="18"/>
                  </a:moveTo>
                  <a:lnTo>
                    <a:pt x="1165" y="18"/>
                  </a:lnTo>
                  <a:lnTo>
                    <a:pt x="119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Rectangle 1042"/>
            <p:cNvSpPr>
              <a:spLocks noChangeArrowheads="1"/>
            </p:cNvSpPr>
            <p:nvPr/>
          </p:nvSpPr>
          <p:spPr bwMode="auto">
            <a:xfrm>
              <a:off x="996" y="1595"/>
              <a:ext cx="1193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Rectangle 1043"/>
            <p:cNvSpPr>
              <a:spLocks noChangeArrowheads="1"/>
            </p:cNvSpPr>
            <p:nvPr/>
          </p:nvSpPr>
          <p:spPr bwMode="auto">
            <a:xfrm>
              <a:off x="996" y="1597"/>
              <a:ext cx="1193" cy="6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Rectangle 1044"/>
            <p:cNvSpPr>
              <a:spLocks noChangeArrowheads="1"/>
            </p:cNvSpPr>
            <p:nvPr/>
          </p:nvSpPr>
          <p:spPr bwMode="auto">
            <a:xfrm>
              <a:off x="996" y="1603"/>
              <a:ext cx="1193" cy="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Rectangle 1045"/>
            <p:cNvSpPr>
              <a:spLocks noChangeArrowheads="1"/>
            </p:cNvSpPr>
            <p:nvPr/>
          </p:nvSpPr>
          <p:spPr bwMode="auto">
            <a:xfrm>
              <a:off x="996" y="1605"/>
              <a:ext cx="1193" cy="3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Rectangle 1046"/>
            <p:cNvSpPr>
              <a:spLocks noChangeArrowheads="1"/>
            </p:cNvSpPr>
            <p:nvPr/>
          </p:nvSpPr>
          <p:spPr bwMode="auto">
            <a:xfrm>
              <a:off x="996" y="1608"/>
              <a:ext cx="1193" cy="5"/>
            </a:xfrm>
            <a:prstGeom prst="rect">
              <a:avLst/>
            </a:prstGeom>
            <a:solidFill>
              <a:srgbClr val="6A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Rectangle 1047"/>
            <p:cNvSpPr>
              <a:spLocks noChangeArrowheads="1"/>
            </p:cNvSpPr>
            <p:nvPr/>
          </p:nvSpPr>
          <p:spPr bwMode="auto">
            <a:xfrm>
              <a:off x="996" y="1613"/>
              <a:ext cx="1193" cy="2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1048"/>
            <p:cNvSpPr>
              <a:spLocks/>
            </p:cNvSpPr>
            <p:nvPr/>
          </p:nvSpPr>
          <p:spPr bwMode="auto">
            <a:xfrm>
              <a:off x="996" y="1595"/>
              <a:ext cx="119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165" y="18"/>
                </a:cxn>
                <a:cxn ang="0">
                  <a:pos x="1190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190" h="18">
                  <a:moveTo>
                    <a:pt x="0" y="18"/>
                  </a:moveTo>
                  <a:lnTo>
                    <a:pt x="1165" y="18"/>
                  </a:lnTo>
                  <a:lnTo>
                    <a:pt x="1190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Rectangle 1049"/>
            <p:cNvSpPr>
              <a:spLocks noChangeArrowheads="1"/>
            </p:cNvSpPr>
            <p:nvPr/>
          </p:nvSpPr>
          <p:spPr bwMode="auto">
            <a:xfrm>
              <a:off x="996" y="1613"/>
              <a:ext cx="1165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Rectangle 1050"/>
            <p:cNvSpPr>
              <a:spLocks noChangeArrowheads="1"/>
            </p:cNvSpPr>
            <p:nvPr/>
          </p:nvSpPr>
          <p:spPr bwMode="auto">
            <a:xfrm>
              <a:off x="996" y="1618"/>
              <a:ext cx="1165" cy="2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Rectangle 1051"/>
            <p:cNvSpPr>
              <a:spLocks noChangeArrowheads="1"/>
            </p:cNvSpPr>
            <p:nvPr/>
          </p:nvSpPr>
          <p:spPr bwMode="auto">
            <a:xfrm>
              <a:off x="996" y="1620"/>
              <a:ext cx="1165" cy="6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Rectangle 1052"/>
            <p:cNvSpPr>
              <a:spLocks noChangeArrowheads="1"/>
            </p:cNvSpPr>
            <p:nvPr/>
          </p:nvSpPr>
          <p:spPr bwMode="auto">
            <a:xfrm>
              <a:off x="996" y="1626"/>
              <a:ext cx="1165" cy="2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Rectangle 1053"/>
            <p:cNvSpPr>
              <a:spLocks noChangeArrowheads="1"/>
            </p:cNvSpPr>
            <p:nvPr/>
          </p:nvSpPr>
          <p:spPr bwMode="auto">
            <a:xfrm>
              <a:off x="996" y="1628"/>
              <a:ext cx="1165" cy="5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Rectangle 1054"/>
            <p:cNvSpPr>
              <a:spLocks noChangeArrowheads="1"/>
            </p:cNvSpPr>
            <p:nvPr/>
          </p:nvSpPr>
          <p:spPr bwMode="auto">
            <a:xfrm>
              <a:off x="996" y="1633"/>
              <a:ext cx="1165" cy="3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Rectangle 1055"/>
            <p:cNvSpPr>
              <a:spLocks noChangeArrowheads="1"/>
            </p:cNvSpPr>
            <p:nvPr/>
          </p:nvSpPr>
          <p:spPr bwMode="auto">
            <a:xfrm>
              <a:off x="996" y="1636"/>
              <a:ext cx="1165" cy="5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Rectangle 1056"/>
            <p:cNvSpPr>
              <a:spLocks noChangeArrowheads="1"/>
            </p:cNvSpPr>
            <p:nvPr/>
          </p:nvSpPr>
          <p:spPr bwMode="auto">
            <a:xfrm>
              <a:off x="996" y="1641"/>
              <a:ext cx="1165" cy="2"/>
            </a:xfrm>
            <a:prstGeom prst="rect">
              <a:avLst/>
            </a:prstGeom>
            <a:solidFill>
              <a:srgbClr val="BD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1057"/>
            <p:cNvSpPr>
              <a:spLocks noChangeArrowheads="1"/>
            </p:cNvSpPr>
            <p:nvPr/>
          </p:nvSpPr>
          <p:spPr bwMode="auto">
            <a:xfrm>
              <a:off x="996" y="1643"/>
              <a:ext cx="1165" cy="6"/>
            </a:xfrm>
            <a:prstGeom prst="rect">
              <a:avLst/>
            </a:prstGeom>
            <a:solidFill>
              <a:srgbClr val="BEBE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Rectangle 1058"/>
            <p:cNvSpPr>
              <a:spLocks noChangeArrowheads="1"/>
            </p:cNvSpPr>
            <p:nvPr/>
          </p:nvSpPr>
          <p:spPr bwMode="auto">
            <a:xfrm>
              <a:off x="996" y="1649"/>
              <a:ext cx="1165" cy="5"/>
            </a:xfrm>
            <a:prstGeom prst="rect">
              <a:avLst/>
            </a:prstGeom>
            <a:solidFill>
              <a:srgbClr val="B7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Rectangle 1059"/>
            <p:cNvSpPr>
              <a:spLocks noChangeArrowheads="1"/>
            </p:cNvSpPr>
            <p:nvPr/>
          </p:nvSpPr>
          <p:spPr bwMode="auto">
            <a:xfrm>
              <a:off x="996" y="1654"/>
              <a:ext cx="1165" cy="2"/>
            </a:xfrm>
            <a:prstGeom prst="rect">
              <a:avLst/>
            </a:prstGeom>
            <a:solidFill>
              <a:srgbClr val="AD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Rectangle 1060"/>
            <p:cNvSpPr>
              <a:spLocks noChangeArrowheads="1"/>
            </p:cNvSpPr>
            <p:nvPr/>
          </p:nvSpPr>
          <p:spPr bwMode="auto">
            <a:xfrm>
              <a:off x="996" y="1656"/>
              <a:ext cx="1165" cy="5"/>
            </a:xfrm>
            <a:prstGeom prst="rect">
              <a:avLst/>
            </a:prstGeom>
            <a:solidFill>
              <a:srgbClr val="9E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1061"/>
            <p:cNvSpPr>
              <a:spLocks noChangeArrowheads="1"/>
            </p:cNvSpPr>
            <p:nvPr/>
          </p:nvSpPr>
          <p:spPr bwMode="auto">
            <a:xfrm>
              <a:off x="996" y="1661"/>
              <a:ext cx="1165" cy="3"/>
            </a:xfrm>
            <a:prstGeom prst="rect">
              <a:avLst/>
            </a:prstGeom>
            <a:solidFill>
              <a:srgbClr val="8B8B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Rectangle 1062"/>
            <p:cNvSpPr>
              <a:spLocks noChangeArrowheads="1"/>
            </p:cNvSpPr>
            <p:nvPr/>
          </p:nvSpPr>
          <p:spPr bwMode="auto">
            <a:xfrm>
              <a:off x="996" y="1664"/>
              <a:ext cx="1165" cy="5"/>
            </a:xfrm>
            <a:prstGeom prst="rect">
              <a:avLst/>
            </a:prstGeom>
            <a:solidFill>
              <a:srgbClr val="77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Rectangle 1063"/>
            <p:cNvSpPr>
              <a:spLocks noChangeArrowheads="1"/>
            </p:cNvSpPr>
            <p:nvPr/>
          </p:nvSpPr>
          <p:spPr bwMode="auto">
            <a:xfrm>
              <a:off x="996" y="1669"/>
              <a:ext cx="1165" cy="3"/>
            </a:xfrm>
            <a:prstGeom prst="rect">
              <a:avLst/>
            </a:prstGeom>
            <a:solidFill>
              <a:srgbClr val="6767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Rectangle 1064"/>
            <p:cNvSpPr>
              <a:spLocks noChangeArrowheads="1"/>
            </p:cNvSpPr>
            <p:nvPr/>
          </p:nvSpPr>
          <p:spPr bwMode="auto">
            <a:xfrm>
              <a:off x="996" y="1672"/>
              <a:ext cx="1165" cy="5"/>
            </a:xfrm>
            <a:prstGeom prst="rect">
              <a:avLst/>
            </a:prstGeom>
            <a:solidFill>
              <a:srgbClr val="5C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Rectangle 1065"/>
            <p:cNvSpPr>
              <a:spLocks noChangeArrowheads="1"/>
            </p:cNvSpPr>
            <p:nvPr/>
          </p:nvSpPr>
          <p:spPr bwMode="auto">
            <a:xfrm>
              <a:off x="996" y="1613"/>
              <a:ext cx="1165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Rectangle 1066"/>
            <p:cNvSpPr>
              <a:spLocks noChangeArrowheads="1"/>
            </p:cNvSpPr>
            <p:nvPr/>
          </p:nvSpPr>
          <p:spPr bwMode="auto">
            <a:xfrm>
              <a:off x="2161" y="1595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Rectangle 1067"/>
            <p:cNvSpPr>
              <a:spLocks noChangeArrowheads="1"/>
            </p:cNvSpPr>
            <p:nvPr/>
          </p:nvSpPr>
          <p:spPr bwMode="auto">
            <a:xfrm>
              <a:off x="2161" y="1597"/>
              <a:ext cx="28" cy="6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Rectangle 1068"/>
            <p:cNvSpPr>
              <a:spLocks noChangeArrowheads="1"/>
            </p:cNvSpPr>
            <p:nvPr/>
          </p:nvSpPr>
          <p:spPr bwMode="auto">
            <a:xfrm>
              <a:off x="2161" y="1603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Rectangle 1069"/>
            <p:cNvSpPr>
              <a:spLocks noChangeArrowheads="1"/>
            </p:cNvSpPr>
            <p:nvPr/>
          </p:nvSpPr>
          <p:spPr bwMode="auto">
            <a:xfrm>
              <a:off x="2161" y="1605"/>
              <a:ext cx="2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Rectangle 1070"/>
            <p:cNvSpPr>
              <a:spLocks noChangeArrowheads="1"/>
            </p:cNvSpPr>
            <p:nvPr/>
          </p:nvSpPr>
          <p:spPr bwMode="auto">
            <a:xfrm>
              <a:off x="2161" y="1608"/>
              <a:ext cx="28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Rectangle 1071"/>
            <p:cNvSpPr>
              <a:spLocks noChangeArrowheads="1"/>
            </p:cNvSpPr>
            <p:nvPr/>
          </p:nvSpPr>
          <p:spPr bwMode="auto">
            <a:xfrm>
              <a:off x="2161" y="1613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Rectangle 1072"/>
            <p:cNvSpPr>
              <a:spLocks noChangeArrowheads="1"/>
            </p:cNvSpPr>
            <p:nvPr/>
          </p:nvSpPr>
          <p:spPr bwMode="auto">
            <a:xfrm>
              <a:off x="2161" y="1615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Rectangle 1073"/>
            <p:cNvSpPr>
              <a:spLocks noChangeArrowheads="1"/>
            </p:cNvSpPr>
            <p:nvPr/>
          </p:nvSpPr>
          <p:spPr bwMode="auto">
            <a:xfrm>
              <a:off x="2161" y="1620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4" name="Rectangle 1074"/>
            <p:cNvSpPr>
              <a:spLocks noChangeArrowheads="1"/>
            </p:cNvSpPr>
            <p:nvPr/>
          </p:nvSpPr>
          <p:spPr bwMode="auto">
            <a:xfrm>
              <a:off x="2161" y="1623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Rectangle 1075"/>
            <p:cNvSpPr>
              <a:spLocks noChangeArrowheads="1"/>
            </p:cNvSpPr>
            <p:nvPr/>
          </p:nvSpPr>
          <p:spPr bwMode="auto">
            <a:xfrm>
              <a:off x="2161" y="1626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Rectangle 1076"/>
            <p:cNvSpPr>
              <a:spLocks noChangeArrowheads="1"/>
            </p:cNvSpPr>
            <p:nvPr/>
          </p:nvSpPr>
          <p:spPr bwMode="auto">
            <a:xfrm>
              <a:off x="2161" y="1631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Rectangle 1077"/>
            <p:cNvSpPr>
              <a:spLocks noChangeArrowheads="1"/>
            </p:cNvSpPr>
            <p:nvPr/>
          </p:nvSpPr>
          <p:spPr bwMode="auto">
            <a:xfrm>
              <a:off x="2161" y="1633"/>
              <a:ext cx="28" cy="3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Rectangle 1078"/>
            <p:cNvSpPr>
              <a:spLocks noChangeArrowheads="1"/>
            </p:cNvSpPr>
            <p:nvPr/>
          </p:nvSpPr>
          <p:spPr bwMode="auto">
            <a:xfrm>
              <a:off x="2161" y="1636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Rectangle 1079"/>
            <p:cNvSpPr>
              <a:spLocks noChangeArrowheads="1"/>
            </p:cNvSpPr>
            <p:nvPr/>
          </p:nvSpPr>
          <p:spPr bwMode="auto">
            <a:xfrm>
              <a:off x="2161" y="1641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Rectangle 1080"/>
            <p:cNvSpPr>
              <a:spLocks noChangeArrowheads="1"/>
            </p:cNvSpPr>
            <p:nvPr/>
          </p:nvSpPr>
          <p:spPr bwMode="auto">
            <a:xfrm>
              <a:off x="2161" y="1643"/>
              <a:ext cx="28" cy="6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Rectangle 1081"/>
            <p:cNvSpPr>
              <a:spLocks noChangeArrowheads="1"/>
            </p:cNvSpPr>
            <p:nvPr/>
          </p:nvSpPr>
          <p:spPr bwMode="auto">
            <a:xfrm>
              <a:off x="2161" y="1649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2" name="Rectangle 1082"/>
            <p:cNvSpPr>
              <a:spLocks noChangeArrowheads="1"/>
            </p:cNvSpPr>
            <p:nvPr/>
          </p:nvSpPr>
          <p:spPr bwMode="auto">
            <a:xfrm>
              <a:off x="2161" y="1651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3" name="Rectangle 1083"/>
            <p:cNvSpPr>
              <a:spLocks noChangeArrowheads="1"/>
            </p:cNvSpPr>
            <p:nvPr/>
          </p:nvSpPr>
          <p:spPr bwMode="auto">
            <a:xfrm>
              <a:off x="2161" y="1654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Rectangle 1084"/>
            <p:cNvSpPr>
              <a:spLocks noChangeArrowheads="1"/>
            </p:cNvSpPr>
            <p:nvPr/>
          </p:nvSpPr>
          <p:spPr bwMode="auto">
            <a:xfrm>
              <a:off x="2161" y="1659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5" name="Rectangle 1085"/>
            <p:cNvSpPr>
              <a:spLocks noChangeArrowheads="1"/>
            </p:cNvSpPr>
            <p:nvPr/>
          </p:nvSpPr>
          <p:spPr bwMode="auto">
            <a:xfrm>
              <a:off x="2161" y="1661"/>
              <a:ext cx="28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6" name="Rectangle 1086"/>
            <p:cNvSpPr>
              <a:spLocks noChangeArrowheads="1"/>
            </p:cNvSpPr>
            <p:nvPr/>
          </p:nvSpPr>
          <p:spPr bwMode="auto">
            <a:xfrm>
              <a:off x="2161" y="1664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Rectangle 1087"/>
            <p:cNvSpPr>
              <a:spLocks noChangeArrowheads="1"/>
            </p:cNvSpPr>
            <p:nvPr/>
          </p:nvSpPr>
          <p:spPr bwMode="auto">
            <a:xfrm>
              <a:off x="2161" y="1669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Rectangle 1088"/>
            <p:cNvSpPr>
              <a:spLocks noChangeArrowheads="1"/>
            </p:cNvSpPr>
            <p:nvPr/>
          </p:nvSpPr>
          <p:spPr bwMode="auto">
            <a:xfrm>
              <a:off x="2161" y="167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Rectangle 1089"/>
            <p:cNvSpPr>
              <a:spLocks noChangeArrowheads="1"/>
            </p:cNvSpPr>
            <p:nvPr/>
          </p:nvSpPr>
          <p:spPr bwMode="auto">
            <a:xfrm>
              <a:off x="2161" y="1677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Freeform 1090"/>
            <p:cNvSpPr>
              <a:spLocks/>
            </p:cNvSpPr>
            <p:nvPr/>
          </p:nvSpPr>
          <p:spPr bwMode="auto">
            <a:xfrm>
              <a:off x="2161" y="1595"/>
              <a:ext cx="25" cy="82"/>
            </a:xfrm>
            <a:custGeom>
              <a:avLst/>
              <a:gdLst/>
              <a:ahLst/>
              <a:cxnLst>
                <a:cxn ang="0">
                  <a:pos x="25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6"/>
                </a:cxn>
              </a:cxnLst>
              <a:rect l="0" t="0" r="r" b="b"/>
              <a:pathLst>
                <a:path w="25" h="82">
                  <a:moveTo>
                    <a:pt x="25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6"/>
                  </a:lnTo>
                  <a:close/>
                </a:path>
              </a:pathLst>
            </a:custGeom>
            <a:solidFill>
              <a:srgbClr val="171717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Freeform 1091"/>
            <p:cNvSpPr>
              <a:spLocks/>
            </p:cNvSpPr>
            <p:nvPr/>
          </p:nvSpPr>
          <p:spPr bwMode="auto">
            <a:xfrm>
              <a:off x="2161" y="1595"/>
              <a:ext cx="25" cy="82"/>
            </a:xfrm>
            <a:custGeom>
              <a:avLst/>
              <a:gdLst/>
              <a:ahLst/>
              <a:cxnLst>
                <a:cxn ang="0">
                  <a:pos x="25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6"/>
                </a:cxn>
              </a:cxnLst>
              <a:rect l="0" t="0" r="r" b="b"/>
              <a:pathLst>
                <a:path w="25" h="82">
                  <a:moveTo>
                    <a:pt x="25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Rectangle 1092"/>
            <p:cNvSpPr>
              <a:spLocks noChangeArrowheads="1"/>
            </p:cNvSpPr>
            <p:nvPr/>
          </p:nvSpPr>
          <p:spPr bwMode="auto">
            <a:xfrm>
              <a:off x="2161" y="1595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Rectangle 1093"/>
            <p:cNvSpPr>
              <a:spLocks noChangeArrowheads="1"/>
            </p:cNvSpPr>
            <p:nvPr/>
          </p:nvSpPr>
          <p:spPr bwMode="auto">
            <a:xfrm>
              <a:off x="2161" y="1597"/>
              <a:ext cx="28" cy="6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4" name="Rectangle 1094"/>
            <p:cNvSpPr>
              <a:spLocks noChangeArrowheads="1"/>
            </p:cNvSpPr>
            <p:nvPr/>
          </p:nvSpPr>
          <p:spPr bwMode="auto">
            <a:xfrm>
              <a:off x="2161" y="1603"/>
              <a:ext cx="28" cy="2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5" name="Rectangle 1095"/>
            <p:cNvSpPr>
              <a:spLocks noChangeArrowheads="1"/>
            </p:cNvSpPr>
            <p:nvPr/>
          </p:nvSpPr>
          <p:spPr bwMode="auto">
            <a:xfrm>
              <a:off x="2161" y="1605"/>
              <a:ext cx="28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Rectangle 1096"/>
            <p:cNvSpPr>
              <a:spLocks noChangeArrowheads="1"/>
            </p:cNvSpPr>
            <p:nvPr/>
          </p:nvSpPr>
          <p:spPr bwMode="auto">
            <a:xfrm>
              <a:off x="2161" y="1608"/>
              <a:ext cx="28" cy="5"/>
            </a:xfrm>
            <a:prstGeom prst="rect">
              <a:avLst/>
            </a:prstGeom>
            <a:solidFill>
              <a:srgbClr val="36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7" name="Rectangle 1097"/>
            <p:cNvSpPr>
              <a:spLocks noChangeArrowheads="1"/>
            </p:cNvSpPr>
            <p:nvPr/>
          </p:nvSpPr>
          <p:spPr bwMode="auto">
            <a:xfrm>
              <a:off x="2161" y="1613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8" name="Rectangle 1098"/>
            <p:cNvSpPr>
              <a:spLocks noChangeArrowheads="1"/>
            </p:cNvSpPr>
            <p:nvPr/>
          </p:nvSpPr>
          <p:spPr bwMode="auto">
            <a:xfrm>
              <a:off x="2161" y="1615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39" name="Rectangle 1099"/>
            <p:cNvSpPr>
              <a:spLocks noChangeArrowheads="1"/>
            </p:cNvSpPr>
            <p:nvPr/>
          </p:nvSpPr>
          <p:spPr bwMode="auto">
            <a:xfrm>
              <a:off x="2161" y="1620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0" name="Rectangle 1100"/>
            <p:cNvSpPr>
              <a:spLocks noChangeArrowheads="1"/>
            </p:cNvSpPr>
            <p:nvPr/>
          </p:nvSpPr>
          <p:spPr bwMode="auto">
            <a:xfrm>
              <a:off x="2161" y="1623"/>
              <a:ext cx="28" cy="3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1" name="Rectangle 1101"/>
            <p:cNvSpPr>
              <a:spLocks noChangeArrowheads="1"/>
            </p:cNvSpPr>
            <p:nvPr/>
          </p:nvSpPr>
          <p:spPr bwMode="auto">
            <a:xfrm>
              <a:off x="2161" y="1626"/>
              <a:ext cx="28" cy="5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2" name="Rectangle 1102"/>
            <p:cNvSpPr>
              <a:spLocks noChangeArrowheads="1"/>
            </p:cNvSpPr>
            <p:nvPr/>
          </p:nvSpPr>
          <p:spPr bwMode="auto">
            <a:xfrm>
              <a:off x="2161" y="1631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3" name="Rectangle 1103"/>
            <p:cNvSpPr>
              <a:spLocks noChangeArrowheads="1"/>
            </p:cNvSpPr>
            <p:nvPr/>
          </p:nvSpPr>
          <p:spPr bwMode="auto">
            <a:xfrm>
              <a:off x="2161" y="1633"/>
              <a:ext cx="28" cy="3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4" name="Rectangle 1104"/>
            <p:cNvSpPr>
              <a:spLocks noChangeArrowheads="1"/>
            </p:cNvSpPr>
            <p:nvPr/>
          </p:nvSpPr>
          <p:spPr bwMode="auto">
            <a:xfrm>
              <a:off x="2161" y="1636"/>
              <a:ext cx="28" cy="5"/>
            </a:xfrm>
            <a:prstGeom prst="rect">
              <a:avLst/>
            </a:prstGeom>
            <a:solidFill>
              <a:srgbClr val="5F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Rectangle 1105"/>
            <p:cNvSpPr>
              <a:spLocks noChangeArrowheads="1"/>
            </p:cNvSpPr>
            <p:nvPr/>
          </p:nvSpPr>
          <p:spPr bwMode="auto">
            <a:xfrm>
              <a:off x="2161" y="1641"/>
              <a:ext cx="28" cy="2"/>
            </a:xfrm>
            <a:prstGeom prst="rect">
              <a:avLst/>
            </a:prstGeom>
            <a:solidFill>
              <a:srgbClr val="5D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6" name="Rectangle 1106"/>
            <p:cNvSpPr>
              <a:spLocks noChangeArrowheads="1"/>
            </p:cNvSpPr>
            <p:nvPr/>
          </p:nvSpPr>
          <p:spPr bwMode="auto">
            <a:xfrm>
              <a:off x="2161" y="1643"/>
              <a:ext cx="28" cy="6"/>
            </a:xfrm>
            <a:prstGeom prst="rect">
              <a:avLst/>
            </a:prstGeom>
            <a:solidFill>
              <a:srgbClr val="5B5B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7" name="Rectangle 1107"/>
            <p:cNvSpPr>
              <a:spLocks noChangeArrowheads="1"/>
            </p:cNvSpPr>
            <p:nvPr/>
          </p:nvSpPr>
          <p:spPr bwMode="auto">
            <a:xfrm>
              <a:off x="2161" y="1649"/>
              <a:ext cx="28" cy="2"/>
            </a:xfrm>
            <a:prstGeom prst="rect">
              <a:avLst/>
            </a:prstGeom>
            <a:solidFill>
              <a:srgbClr val="5656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8" name="Rectangle 1108"/>
            <p:cNvSpPr>
              <a:spLocks noChangeArrowheads="1"/>
            </p:cNvSpPr>
            <p:nvPr/>
          </p:nvSpPr>
          <p:spPr bwMode="auto">
            <a:xfrm>
              <a:off x="2161" y="1651"/>
              <a:ext cx="28" cy="3"/>
            </a:xfrm>
            <a:prstGeom prst="rect">
              <a:avLst/>
            </a:prstGeom>
            <a:solidFill>
              <a:srgbClr val="52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49" name="Rectangle 1109"/>
            <p:cNvSpPr>
              <a:spLocks noChangeArrowheads="1"/>
            </p:cNvSpPr>
            <p:nvPr/>
          </p:nvSpPr>
          <p:spPr bwMode="auto">
            <a:xfrm>
              <a:off x="2161" y="1654"/>
              <a:ext cx="28" cy="5"/>
            </a:xfrm>
            <a:prstGeom prst="rect">
              <a:avLst/>
            </a:prstGeom>
            <a:solidFill>
              <a:srgbClr val="4A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0" name="Rectangle 1110"/>
            <p:cNvSpPr>
              <a:spLocks noChangeArrowheads="1"/>
            </p:cNvSpPr>
            <p:nvPr/>
          </p:nvSpPr>
          <p:spPr bwMode="auto">
            <a:xfrm>
              <a:off x="2161" y="1659"/>
              <a:ext cx="28" cy="2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1" name="Rectangle 1111"/>
            <p:cNvSpPr>
              <a:spLocks noChangeArrowheads="1"/>
            </p:cNvSpPr>
            <p:nvPr/>
          </p:nvSpPr>
          <p:spPr bwMode="auto">
            <a:xfrm>
              <a:off x="2161" y="1661"/>
              <a:ext cx="28" cy="3"/>
            </a:xfrm>
            <a:prstGeom prst="rect">
              <a:avLst/>
            </a:prstGeom>
            <a:solidFill>
              <a:srgbClr val="39393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2" name="Rectangle 1112"/>
            <p:cNvSpPr>
              <a:spLocks noChangeArrowheads="1"/>
            </p:cNvSpPr>
            <p:nvPr/>
          </p:nvSpPr>
          <p:spPr bwMode="auto">
            <a:xfrm>
              <a:off x="2161" y="1664"/>
              <a:ext cx="28" cy="5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3" name="Rectangle 1113"/>
            <p:cNvSpPr>
              <a:spLocks noChangeArrowheads="1"/>
            </p:cNvSpPr>
            <p:nvPr/>
          </p:nvSpPr>
          <p:spPr bwMode="auto">
            <a:xfrm>
              <a:off x="2161" y="1669"/>
              <a:ext cx="28" cy="3"/>
            </a:xfrm>
            <a:prstGeom prst="rect">
              <a:avLst/>
            </a:prstGeom>
            <a:solidFill>
              <a:srgbClr val="2626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4" name="Rectangle 1114"/>
            <p:cNvSpPr>
              <a:spLocks noChangeArrowheads="1"/>
            </p:cNvSpPr>
            <p:nvPr/>
          </p:nvSpPr>
          <p:spPr bwMode="auto">
            <a:xfrm>
              <a:off x="2161" y="1672"/>
              <a:ext cx="28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5" name="Rectangle 1115"/>
            <p:cNvSpPr>
              <a:spLocks noChangeArrowheads="1"/>
            </p:cNvSpPr>
            <p:nvPr/>
          </p:nvSpPr>
          <p:spPr bwMode="auto">
            <a:xfrm>
              <a:off x="2161" y="1677"/>
              <a:ext cx="28" cy="2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6" name="Freeform 1116"/>
            <p:cNvSpPr>
              <a:spLocks/>
            </p:cNvSpPr>
            <p:nvPr/>
          </p:nvSpPr>
          <p:spPr bwMode="auto">
            <a:xfrm>
              <a:off x="2161" y="1595"/>
              <a:ext cx="25" cy="82"/>
            </a:xfrm>
            <a:custGeom>
              <a:avLst/>
              <a:gdLst/>
              <a:ahLst/>
              <a:cxnLst>
                <a:cxn ang="0">
                  <a:pos x="25" y="66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5" y="0"/>
                </a:cxn>
                <a:cxn ang="0">
                  <a:pos x="25" y="66"/>
                </a:cxn>
              </a:cxnLst>
              <a:rect l="0" t="0" r="r" b="b"/>
              <a:pathLst>
                <a:path w="25" h="82">
                  <a:moveTo>
                    <a:pt x="25" y="66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5" y="0"/>
                  </a:lnTo>
                  <a:lnTo>
                    <a:pt x="25" y="66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7" name="Rectangle 1117"/>
            <p:cNvSpPr>
              <a:spLocks noChangeArrowheads="1"/>
            </p:cNvSpPr>
            <p:nvPr/>
          </p:nvSpPr>
          <p:spPr bwMode="auto">
            <a:xfrm>
              <a:off x="996" y="1531"/>
              <a:ext cx="1719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8" name="Rectangle 1118"/>
            <p:cNvSpPr>
              <a:spLocks noChangeArrowheads="1"/>
            </p:cNvSpPr>
            <p:nvPr/>
          </p:nvSpPr>
          <p:spPr bwMode="auto">
            <a:xfrm>
              <a:off x="996" y="1533"/>
              <a:ext cx="1719" cy="6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59" name="Rectangle 1119"/>
            <p:cNvSpPr>
              <a:spLocks noChangeArrowheads="1"/>
            </p:cNvSpPr>
            <p:nvPr/>
          </p:nvSpPr>
          <p:spPr bwMode="auto">
            <a:xfrm>
              <a:off x="996" y="1539"/>
              <a:ext cx="1719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0" name="Rectangle 1120"/>
            <p:cNvSpPr>
              <a:spLocks noChangeArrowheads="1"/>
            </p:cNvSpPr>
            <p:nvPr/>
          </p:nvSpPr>
          <p:spPr bwMode="auto">
            <a:xfrm>
              <a:off x="996" y="1541"/>
              <a:ext cx="1719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1" name="Rectangle 1121"/>
            <p:cNvSpPr>
              <a:spLocks noChangeArrowheads="1"/>
            </p:cNvSpPr>
            <p:nvPr/>
          </p:nvSpPr>
          <p:spPr bwMode="auto">
            <a:xfrm>
              <a:off x="996" y="1544"/>
              <a:ext cx="1719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2" name="Rectangle 1122"/>
            <p:cNvSpPr>
              <a:spLocks noChangeArrowheads="1"/>
            </p:cNvSpPr>
            <p:nvPr/>
          </p:nvSpPr>
          <p:spPr bwMode="auto">
            <a:xfrm>
              <a:off x="996" y="1549"/>
              <a:ext cx="1719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3" name="Freeform 1123"/>
            <p:cNvSpPr>
              <a:spLocks/>
            </p:cNvSpPr>
            <p:nvPr/>
          </p:nvSpPr>
          <p:spPr bwMode="auto">
            <a:xfrm>
              <a:off x="996" y="1531"/>
              <a:ext cx="1716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92" y="18"/>
                </a:cxn>
                <a:cxn ang="0">
                  <a:pos x="1716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16" h="18">
                  <a:moveTo>
                    <a:pt x="0" y="18"/>
                  </a:moveTo>
                  <a:lnTo>
                    <a:pt x="1692" y="18"/>
                  </a:lnTo>
                  <a:lnTo>
                    <a:pt x="1716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4" name="Freeform 1124"/>
            <p:cNvSpPr>
              <a:spLocks/>
            </p:cNvSpPr>
            <p:nvPr/>
          </p:nvSpPr>
          <p:spPr bwMode="auto">
            <a:xfrm>
              <a:off x="996" y="1531"/>
              <a:ext cx="1716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92" y="18"/>
                </a:cxn>
                <a:cxn ang="0">
                  <a:pos x="1716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16" h="18">
                  <a:moveTo>
                    <a:pt x="0" y="18"/>
                  </a:moveTo>
                  <a:lnTo>
                    <a:pt x="1692" y="18"/>
                  </a:lnTo>
                  <a:lnTo>
                    <a:pt x="1716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5" name="Rectangle 1125"/>
            <p:cNvSpPr>
              <a:spLocks noChangeArrowheads="1"/>
            </p:cNvSpPr>
            <p:nvPr/>
          </p:nvSpPr>
          <p:spPr bwMode="auto">
            <a:xfrm>
              <a:off x="996" y="1531"/>
              <a:ext cx="1719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6" name="Rectangle 1126"/>
            <p:cNvSpPr>
              <a:spLocks noChangeArrowheads="1"/>
            </p:cNvSpPr>
            <p:nvPr/>
          </p:nvSpPr>
          <p:spPr bwMode="auto">
            <a:xfrm>
              <a:off x="996" y="1533"/>
              <a:ext cx="1719" cy="6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7" name="Rectangle 1127"/>
            <p:cNvSpPr>
              <a:spLocks noChangeArrowheads="1"/>
            </p:cNvSpPr>
            <p:nvPr/>
          </p:nvSpPr>
          <p:spPr bwMode="auto">
            <a:xfrm>
              <a:off x="996" y="1539"/>
              <a:ext cx="1719" cy="2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8" name="Rectangle 1128"/>
            <p:cNvSpPr>
              <a:spLocks noChangeArrowheads="1"/>
            </p:cNvSpPr>
            <p:nvPr/>
          </p:nvSpPr>
          <p:spPr bwMode="auto">
            <a:xfrm>
              <a:off x="996" y="1541"/>
              <a:ext cx="1719" cy="3"/>
            </a:xfrm>
            <a:prstGeom prst="rect">
              <a:avLst/>
            </a:prstGeom>
            <a:solidFill>
              <a:srgbClr val="2F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69" name="Rectangle 1129"/>
            <p:cNvSpPr>
              <a:spLocks noChangeArrowheads="1"/>
            </p:cNvSpPr>
            <p:nvPr/>
          </p:nvSpPr>
          <p:spPr bwMode="auto">
            <a:xfrm>
              <a:off x="996" y="1544"/>
              <a:ext cx="1719" cy="5"/>
            </a:xfrm>
            <a:prstGeom prst="rect">
              <a:avLst/>
            </a:prstGeom>
            <a:solidFill>
              <a:srgbClr val="23232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0" name="Rectangle 1130"/>
            <p:cNvSpPr>
              <a:spLocks noChangeArrowheads="1"/>
            </p:cNvSpPr>
            <p:nvPr/>
          </p:nvSpPr>
          <p:spPr bwMode="auto">
            <a:xfrm>
              <a:off x="996" y="1549"/>
              <a:ext cx="1719" cy="2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1" name="Freeform 1131"/>
            <p:cNvSpPr>
              <a:spLocks/>
            </p:cNvSpPr>
            <p:nvPr/>
          </p:nvSpPr>
          <p:spPr bwMode="auto">
            <a:xfrm>
              <a:off x="996" y="1531"/>
              <a:ext cx="1716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692" y="18"/>
                </a:cxn>
                <a:cxn ang="0">
                  <a:pos x="1716" y="0"/>
                </a:cxn>
                <a:cxn ang="0">
                  <a:pos x="22" y="0"/>
                </a:cxn>
                <a:cxn ang="0">
                  <a:pos x="0" y="18"/>
                </a:cxn>
              </a:cxnLst>
              <a:rect l="0" t="0" r="r" b="b"/>
              <a:pathLst>
                <a:path w="1716" h="18">
                  <a:moveTo>
                    <a:pt x="0" y="18"/>
                  </a:moveTo>
                  <a:lnTo>
                    <a:pt x="1692" y="18"/>
                  </a:lnTo>
                  <a:lnTo>
                    <a:pt x="1716" y="0"/>
                  </a:lnTo>
                  <a:lnTo>
                    <a:pt x="22" y="0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2" name="Rectangle 1132"/>
            <p:cNvSpPr>
              <a:spLocks noChangeArrowheads="1"/>
            </p:cNvSpPr>
            <p:nvPr/>
          </p:nvSpPr>
          <p:spPr bwMode="auto">
            <a:xfrm>
              <a:off x="996" y="1549"/>
              <a:ext cx="1692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3" name="Rectangle 1133"/>
            <p:cNvSpPr>
              <a:spLocks noChangeArrowheads="1"/>
            </p:cNvSpPr>
            <p:nvPr/>
          </p:nvSpPr>
          <p:spPr bwMode="auto">
            <a:xfrm>
              <a:off x="996" y="1554"/>
              <a:ext cx="1692" cy="2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4" name="Rectangle 1134"/>
            <p:cNvSpPr>
              <a:spLocks noChangeArrowheads="1"/>
            </p:cNvSpPr>
            <p:nvPr/>
          </p:nvSpPr>
          <p:spPr bwMode="auto">
            <a:xfrm>
              <a:off x="996" y="1556"/>
              <a:ext cx="1692" cy="6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5" name="Rectangle 1135"/>
            <p:cNvSpPr>
              <a:spLocks noChangeArrowheads="1"/>
            </p:cNvSpPr>
            <p:nvPr/>
          </p:nvSpPr>
          <p:spPr bwMode="auto">
            <a:xfrm>
              <a:off x="996" y="1562"/>
              <a:ext cx="1692" cy="2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6" name="Rectangle 1136"/>
            <p:cNvSpPr>
              <a:spLocks noChangeArrowheads="1"/>
            </p:cNvSpPr>
            <p:nvPr/>
          </p:nvSpPr>
          <p:spPr bwMode="auto">
            <a:xfrm>
              <a:off x="996" y="1564"/>
              <a:ext cx="1692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7" name="Rectangle 1137"/>
            <p:cNvSpPr>
              <a:spLocks noChangeArrowheads="1"/>
            </p:cNvSpPr>
            <p:nvPr/>
          </p:nvSpPr>
          <p:spPr bwMode="auto">
            <a:xfrm>
              <a:off x="996" y="1569"/>
              <a:ext cx="1692" cy="3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8" name="Rectangle 1138"/>
            <p:cNvSpPr>
              <a:spLocks noChangeArrowheads="1"/>
            </p:cNvSpPr>
            <p:nvPr/>
          </p:nvSpPr>
          <p:spPr bwMode="auto">
            <a:xfrm>
              <a:off x="996" y="1572"/>
              <a:ext cx="1692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79" name="Rectangle 1139"/>
            <p:cNvSpPr>
              <a:spLocks noChangeArrowheads="1"/>
            </p:cNvSpPr>
            <p:nvPr/>
          </p:nvSpPr>
          <p:spPr bwMode="auto">
            <a:xfrm>
              <a:off x="996" y="1577"/>
              <a:ext cx="1692" cy="3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Rectangle 1140"/>
            <p:cNvSpPr>
              <a:spLocks noChangeArrowheads="1"/>
            </p:cNvSpPr>
            <p:nvPr/>
          </p:nvSpPr>
          <p:spPr bwMode="auto">
            <a:xfrm>
              <a:off x="996" y="1580"/>
              <a:ext cx="1692" cy="5"/>
            </a:xfrm>
            <a:prstGeom prst="rect">
              <a:avLst/>
            </a:prstGeom>
            <a:solidFill>
              <a:srgbClr val="3F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Rectangle 1141"/>
            <p:cNvSpPr>
              <a:spLocks noChangeArrowheads="1"/>
            </p:cNvSpPr>
            <p:nvPr/>
          </p:nvSpPr>
          <p:spPr bwMode="auto">
            <a:xfrm>
              <a:off x="996" y="1585"/>
              <a:ext cx="1692" cy="5"/>
            </a:xfrm>
            <a:prstGeom prst="rect">
              <a:avLst/>
            </a:prstGeom>
            <a:solidFill>
              <a:srgbClr val="3D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Rectangle 1142"/>
            <p:cNvSpPr>
              <a:spLocks noChangeArrowheads="1"/>
            </p:cNvSpPr>
            <p:nvPr/>
          </p:nvSpPr>
          <p:spPr bwMode="auto">
            <a:xfrm>
              <a:off x="996" y="1590"/>
              <a:ext cx="1692" cy="2"/>
            </a:xfrm>
            <a:prstGeom prst="rect">
              <a:avLst/>
            </a:prstGeom>
            <a:solidFill>
              <a:srgbClr val="3A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3" name="Rectangle 1143"/>
            <p:cNvSpPr>
              <a:spLocks noChangeArrowheads="1"/>
            </p:cNvSpPr>
            <p:nvPr/>
          </p:nvSpPr>
          <p:spPr bwMode="auto">
            <a:xfrm>
              <a:off x="996" y="1592"/>
              <a:ext cx="1692" cy="5"/>
            </a:xfrm>
            <a:prstGeom prst="rect">
              <a:avLst/>
            </a:prstGeom>
            <a:solidFill>
              <a:srgbClr val="35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4" name="Rectangle 1144"/>
            <p:cNvSpPr>
              <a:spLocks noChangeArrowheads="1"/>
            </p:cNvSpPr>
            <p:nvPr/>
          </p:nvSpPr>
          <p:spPr bwMode="auto">
            <a:xfrm>
              <a:off x="996" y="1597"/>
              <a:ext cx="1692" cy="3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5" name="Rectangle 1145"/>
            <p:cNvSpPr>
              <a:spLocks noChangeArrowheads="1"/>
            </p:cNvSpPr>
            <p:nvPr/>
          </p:nvSpPr>
          <p:spPr bwMode="auto">
            <a:xfrm>
              <a:off x="996" y="1600"/>
              <a:ext cx="1692" cy="5"/>
            </a:xfrm>
            <a:prstGeom prst="rect">
              <a:avLst/>
            </a:prstGeom>
            <a:solidFill>
              <a:srgbClr val="2828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6" name="Rectangle 1146"/>
            <p:cNvSpPr>
              <a:spLocks noChangeArrowheads="1"/>
            </p:cNvSpPr>
            <p:nvPr/>
          </p:nvSpPr>
          <p:spPr bwMode="auto">
            <a:xfrm>
              <a:off x="996" y="1605"/>
              <a:ext cx="1692" cy="3"/>
            </a:xfrm>
            <a:prstGeom prst="rect">
              <a:avLst/>
            </a:prstGeom>
            <a:solidFill>
              <a:srgbClr val="22222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Rectangle 1147"/>
            <p:cNvSpPr>
              <a:spLocks noChangeArrowheads="1"/>
            </p:cNvSpPr>
            <p:nvPr/>
          </p:nvSpPr>
          <p:spPr bwMode="auto">
            <a:xfrm>
              <a:off x="996" y="1608"/>
              <a:ext cx="1692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Rectangle 1148"/>
            <p:cNvSpPr>
              <a:spLocks noChangeArrowheads="1"/>
            </p:cNvSpPr>
            <p:nvPr/>
          </p:nvSpPr>
          <p:spPr bwMode="auto">
            <a:xfrm>
              <a:off x="996" y="1549"/>
              <a:ext cx="1692" cy="6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Rectangle 1149"/>
            <p:cNvSpPr>
              <a:spLocks noChangeArrowheads="1"/>
            </p:cNvSpPr>
            <p:nvPr/>
          </p:nvSpPr>
          <p:spPr bwMode="auto">
            <a:xfrm>
              <a:off x="2688" y="1531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0" name="Rectangle 1150"/>
            <p:cNvSpPr>
              <a:spLocks noChangeArrowheads="1"/>
            </p:cNvSpPr>
            <p:nvPr/>
          </p:nvSpPr>
          <p:spPr bwMode="auto">
            <a:xfrm>
              <a:off x="2688" y="1533"/>
              <a:ext cx="27" cy="6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1" name="Rectangle 1151"/>
            <p:cNvSpPr>
              <a:spLocks noChangeArrowheads="1"/>
            </p:cNvSpPr>
            <p:nvPr/>
          </p:nvSpPr>
          <p:spPr bwMode="auto">
            <a:xfrm>
              <a:off x="2688" y="1539"/>
              <a:ext cx="27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Rectangle 1152"/>
            <p:cNvSpPr>
              <a:spLocks noChangeArrowheads="1"/>
            </p:cNvSpPr>
            <p:nvPr/>
          </p:nvSpPr>
          <p:spPr bwMode="auto">
            <a:xfrm>
              <a:off x="2688" y="1541"/>
              <a:ext cx="27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Rectangle 1153"/>
            <p:cNvSpPr>
              <a:spLocks noChangeArrowheads="1"/>
            </p:cNvSpPr>
            <p:nvPr/>
          </p:nvSpPr>
          <p:spPr bwMode="auto">
            <a:xfrm>
              <a:off x="2688" y="1544"/>
              <a:ext cx="27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Rectangle 1154"/>
            <p:cNvSpPr>
              <a:spLocks noChangeArrowheads="1"/>
            </p:cNvSpPr>
            <p:nvPr/>
          </p:nvSpPr>
          <p:spPr bwMode="auto">
            <a:xfrm>
              <a:off x="2688" y="1549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5" name="Rectangle 1155"/>
            <p:cNvSpPr>
              <a:spLocks noChangeArrowheads="1"/>
            </p:cNvSpPr>
            <p:nvPr/>
          </p:nvSpPr>
          <p:spPr bwMode="auto">
            <a:xfrm>
              <a:off x="2688" y="1551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6" name="Rectangle 1156"/>
            <p:cNvSpPr>
              <a:spLocks noChangeArrowheads="1"/>
            </p:cNvSpPr>
            <p:nvPr/>
          </p:nvSpPr>
          <p:spPr bwMode="auto">
            <a:xfrm>
              <a:off x="2688" y="1556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Rectangle 1157"/>
            <p:cNvSpPr>
              <a:spLocks noChangeArrowheads="1"/>
            </p:cNvSpPr>
            <p:nvPr/>
          </p:nvSpPr>
          <p:spPr bwMode="auto">
            <a:xfrm>
              <a:off x="2688" y="1559"/>
              <a:ext cx="27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Rectangle 1158"/>
            <p:cNvSpPr>
              <a:spLocks noChangeArrowheads="1"/>
            </p:cNvSpPr>
            <p:nvPr/>
          </p:nvSpPr>
          <p:spPr bwMode="auto">
            <a:xfrm>
              <a:off x="2688" y="1562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Rectangle 1159"/>
            <p:cNvSpPr>
              <a:spLocks noChangeArrowheads="1"/>
            </p:cNvSpPr>
            <p:nvPr/>
          </p:nvSpPr>
          <p:spPr bwMode="auto">
            <a:xfrm>
              <a:off x="2688" y="1567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0" name="Rectangle 1160"/>
            <p:cNvSpPr>
              <a:spLocks noChangeArrowheads="1"/>
            </p:cNvSpPr>
            <p:nvPr/>
          </p:nvSpPr>
          <p:spPr bwMode="auto">
            <a:xfrm>
              <a:off x="2688" y="1569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1" name="Rectangle 1161"/>
            <p:cNvSpPr>
              <a:spLocks noChangeArrowheads="1"/>
            </p:cNvSpPr>
            <p:nvPr/>
          </p:nvSpPr>
          <p:spPr bwMode="auto">
            <a:xfrm>
              <a:off x="2688" y="1572"/>
              <a:ext cx="2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Rectangle 1162"/>
            <p:cNvSpPr>
              <a:spLocks noChangeArrowheads="1"/>
            </p:cNvSpPr>
            <p:nvPr/>
          </p:nvSpPr>
          <p:spPr bwMode="auto">
            <a:xfrm>
              <a:off x="2688" y="1577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Rectangle 1163"/>
            <p:cNvSpPr>
              <a:spLocks noChangeArrowheads="1"/>
            </p:cNvSpPr>
            <p:nvPr/>
          </p:nvSpPr>
          <p:spPr bwMode="auto">
            <a:xfrm>
              <a:off x="2688" y="1580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Rectangle 1164"/>
            <p:cNvSpPr>
              <a:spLocks noChangeArrowheads="1"/>
            </p:cNvSpPr>
            <p:nvPr/>
          </p:nvSpPr>
          <p:spPr bwMode="auto">
            <a:xfrm>
              <a:off x="2688" y="1585"/>
              <a:ext cx="27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5" name="Rectangle 1165"/>
            <p:cNvSpPr>
              <a:spLocks noChangeArrowheads="1"/>
            </p:cNvSpPr>
            <p:nvPr/>
          </p:nvSpPr>
          <p:spPr bwMode="auto">
            <a:xfrm>
              <a:off x="2688" y="1587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6" name="Rectangle 1166"/>
            <p:cNvSpPr>
              <a:spLocks noChangeArrowheads="1"/>
            </p:cNvSpPr>
            <p:nvPr/>
          </p:nvSpPr>
          <p:spPr bwMode="auto">
            <a:xfrm>
              <a:off x="2688" y="1590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Rectangle 1167"/>
            <p:cNvSpPr>
              <a:spLocks noChangeArrowheads="1"/>
            </p:cNvSpPr>
            <p:nvPr/>
          </p:nvSpPr>
          <p:spPr bwMode="auto">
            <a:xfrm>
              <a:off x="2688" y="1595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Rectangle 1168"/>
            <p:cNvSpPr>
              <a:spLocks noChangeArrowheads="1"/>
            </p:cNvSpPr>
            <p:nvPr/>
          </p:nvSpPr>
          <p:spPr bwMode="auto">
            <a:xfrm>
              <a:off x="2688" y="1597"/>
              <a:ext cx="27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Rectangle 1169"/>
            <p:cNvSpPr>
              <a:spLocks noChangeArrowheads="1"/>
            </p:cNvSpPr>
            <p:nvPr/>
          </p:nvSpPr>
          <p:spPr bwMode="auto">
            <a:xfrm>
              <a:off x="2688" y="1600"/>
              <a:ext cx="27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0" name="Rectangle 1170"/>
            <p:cNvSpPr>
              <a:spLocks noChangeArrowheads="1"/>
            </p:cNvSpPr>
            <p:nvPr/>
          </p:nvSpPr>
          <p:spPr bwMode="auto">
            <a:xfrm>
              <a:off x="2688" y="1605"/>
              <a:ext cx="27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1" name="Rectangle 1171"/>
            <p:cNvSpPr>
              <a:spLocks noChangeArrowheads="1"/>
            </p:cNvSpPr>
            <p:nvPr/>
          </p:nvSpPr>
          <p:spPr bwMode="auto">
            <a:xfrm>
              <a:off x="2688" y="1608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Rectangle 1172"/>
            <p:cNvSpPr>
              <a:spLocks noChangeArrowheads="1"/>
            </p:cNvSpPr>
            <p:nvPr/>
          </p:nvSpPr>
          <p:spPr bwMode="auto">
            <a:xfrm>
              <a:off x="2688" y="1613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Freeform 1173"/>
            <p:cNvSpPr>
              <a:spLocks/>
            </p:cNvSpPr>
            <p:nvPr/>
          </p:nvSpPr>
          <p:spPr bwMode="auto">
            <a:xfrm>
              <a:off x="2688" y="1531"/>
              <a:ext cx="24" cy="82"/>
            </a:xfrm>
            <a:custGeom>
              <a:avLst/>
              <a:gdLst/>
              <a:ahLst/>
              <a:cxnLst>
                <a:cxn ang="0">
                  <a:pos x="24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24" y="64"/>
                </a:cxn>
              </a:cxnLst>
              <a:rect l="0" t="0" r="r" b="b"/>
              <a:pathLst>
                <a:path w="24" h="82">
                  <a:moveTo>
                    <a:pt x="24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080808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Freeform 1174"/>
            <p:cNvSpPr>
              <a:spLocks/>
            </p:cNvSpPr>
            <p:nvPr/>
          </p:nvSpPr>
          <p:spPr bwMode="auto">
            <a:xfrm>
              <a:off x="2688" y="1531"/>
              <a:ext cx="24" cy="82"/>
            </a:xfrm>
            <a:custGeom>
              <a:avLst/>
              <a:gdLst/>
              <a:ahLst/>
              <a:cxnLst>
                <a:cxn ang="0">
                  <a:pos x="24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24" y="64"/>
                </a:cxn>
              </a:cxnLst>
              <a:rect l="0" t="0" r="r" b="b"/>
              <a:pathLst>
                <a:path w="24" h="82">
                  <a:moveTo>
                    <a:pt x="24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5" name="Rectangle 1175"/>
            <p:cNvSpPr>
              <a:spLocks noChangeArrowheads="1"/>
            </p:cNvSpPr>
            <p:nvPr/>
          </p:nvSpPr>
          <p:spPr bwMode="auto">
            <a:xfrm>
              <a:off x="2688" y="1531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6" name="Rectangle 1176"/>
            <p:cNvSpPr>
              <a:spLocks noChangeArrowheads="1"/>
            </p:cNvSpPr>
            <p:nvPr/>
          </p:nvSpPr>
          <p:spPr bwMode="auto">
            <a:xfrm>
              <a:off x="2688" y="1533"/>
              <a:ext cx="27" cy="6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7" name="Rectangle 1177"/>
            <p:cNvSpPr>
              <a:spLocks noChangeArrowheads="1"/>
            </p:cNvSpPr>
            <p:nvPr/>
          </p:nvSpPr>
          <p:spPr bwMode="auto">
            <a:xfrm>
              <a:off x="2688" y="1539"/>
              <a:ext cx="27" cy="2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8" name="Rectangle 1178"/>
            <p:cNvSpPr>
              <a:spLocks noChangeArrowheads="1"/>
            </p:cNvSpPr>
            <p:nvPr/>
          </p:nvSpPr>
          <p:spPr bwMode="auto">
            <a:xfrm>
              <a:off x="2688" y="1541"/>
              <a:ext cx="27" cy="3"/>
            </a:xfrm>
            <a:prstGeom prst="rect">
              <a:avLst/>
            </a:prstGeom>
            <a:solidFill>
              <a:srgbClr val="0E0E0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19" name="Rectangle 1179"/>
            <p:cNvSpPr>
              <a:spLocks noChangeArrowheads="1"/>
            </p:cNvSpPr>
            <p:nvPr/>
          </p:nvSpPr>
          <p:spPr bwMode="auto">
            <a:xfrm>
              <a:off x="2688" y="1544"/>
              <a:ext cx="27" cy="5"/>
            </a:xfrm>
            <a:prstGeom prst="rect">
              <a:avLst/>
            </a:prstGeom>
            <a:solidFill>
              <a:srgbClr val="12121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0" name="Rectangle 1180"/>
            <p:cNvSpPr>
              <a:spLocks noChangeArrowheads="1"/>
            </p:cNvSpPr>
            <p:nvPr/>
          </p:nvSpPr>
          <p:spPr bwMode="auto">
            <a:xfrm>
              <a:off x="2688" y="1549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1" name="Rectangle 1181"/>
            <p:cNvSpPr>
              <a:spLocks noChangeArrowheads="1"/>
            </p:cNvSpPr>
            <p:nvPr/>
          </p:nvSpPr>
          <p:spPr bwMode="auto">
            <a:xfrm>
              <a:off x="2688" y="1551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2" name="Rectangle 1182"/>
            <p:cNvSpPr>
              <a:spLocks noChangeArrowheads="1"/>
            </p:cNvSpPr>
            <p:nvPr/>
          </p:nvSpPr>
          <p:spPr bwMode="auto">
            <a:xfrm>
              <a:off x="2688" y="1556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3" name="Rectangle 1183"/>
            <p:cNvSpPr>
              <a:spLocks noChangeArrowheads="1"/>
            </p:cNvSpPr>
            <p:nvPr/>
          </p:nvSpPr>
          <p:spPr bwMode="auto">
            <a:xfrm>
              <a:off x="2688" y="1559"/>
              <a:ext cx="27" cy="3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4" name="Rectangle 1184"/>
            <p:cNvSpPr>
              <a:spLocks noChangeArrowheads="1"/>
            </p:cNvSpPr>
            <p:nvPr/>
          </p:nvSpPr>
          <p:spPr bwMode="auto">
            <a:xfrm>
              <a:off x="2688" y="1562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5" name="Rectangle 1185"/>
            <p:cNvSpPr>
              <a:spLocks noChangeArrowheads="1"/>
            </p:cNvSpPr>
            <p:nvPr/>
          </p:nvSpPr>
          <p:spPr bwMode="auto">
            <a:xfrm>
              <a:off x="2688" y="1567"/>
              <a:ext cx="27" cy="2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6" name="Rectangle 1186"/>
            <p:cNvSpPr>
              <a:spLocks noChangeArrowheads="1"/>
            </p:cNvSpPr>
            <p:nvPr/>
          </p:nvSpPr>
          <p:spPr bwMode="auto">
            <a:xfrm>
              <a:off x="2688" y="1569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7" name="Rectangle 1187"/>
            <p:cNvSpPr>
              <a:spLocks noChangeArrowheads="1"/>
            </p:cNvSpPr>
            <p:nvPr/>
          </p:nvSpPr>
          <p:spPr bwMode="auto">
            <a:xfrm>
              <a:off x="2688" y="1572"/>
              <a:ext cx="27" cy="5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8" name="Rectangle 1188"/>
            <p:cNvSpPr>
              <a:spLocks noChangeArrowheads="1"/>
            </p:cNvSpPr>
            <p:nvPr/>
          </p:nvSpPr>
          <p:spPr bwMode="auto">
            <a:xfrm>
              <a:off x="2688" y="1577"/>
              <a:ext cx="27" cy="3"/>
            </a:xfrm>
            <a:prstGeom prst="rect">
              <a:avLst/>
            </a:prstGeom>
            <a:solidFill>
              <a:srgbClr val="1F1F1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29" name="Rectangle 1189"/>
            <p:cNvSpPr>
              <a:spLocks noChangeArrowheads="1"/>
            </p:cNvSpPr>
            <p:nvPr/>
          </p:nvSpPr>
          <p:spPr bwMode="auto">
            <a:xfrm>
              <a:off x="2688" y="1580"/>
              <a:ext cx="27" cy="5"/>
            </a:xfrm>
            <a:prstGeom prst="rect">
              <a:avLst/>
            </a:prstGeom>
            <a:solidFill>
              <a:srgbClr val="1E1E1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0" name="Rectangle 1190"/>
            <p:cNvSpPr>
              <a:spLocks noChangeArrowheads="1"/>
            </p:cNvSpPr>
            <p:nvPr/>
          </p:nvSpPr>
          <p:spPr bwMode="auto">
            <a:xfrm>
              <a:off x="2688" y="1585"/>
              <a:ext cx="27" cy="2"/>
            </a:xfrm>
            <a:prstGeom prst="rect">
              <a:avLst/>
            </a:prstGeom>
            <a:solidFill>
              <a:srgbClr val="1C1C1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1" name="Rectangle 1191"/>
            <p:cNvSpPr>
              <a:spLocks noChangeArrowheads="1"/>
            </p:cNvSpPr>
            <p:nvPr/>
          </p:nvSpPr>
          <p:spPr bwMode="auto">
            <a:xfrm>
              <a:off x="2688" y="1587"/>
              <a:ext cx="27" cy="3"/>
            </a:xfrm>
            <a:prstGeom prst="rect">
              <a:avLst/>
            </a:prstGeom>
            <a:solidFill>
              <a:srgbClr val="1B1B1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2" name="Rectangle 1192"/>
            <p:cNvSpPr>
              <a:spLocks noChangeArrowheads="1"/>
            </p:cNvSpPr>
            <p:nvPr/>
          </p:nvSpPr>
          <p:spPr bwMode="auto">
            <a:xfrm>
              <a:off x="2688" y="1590"/>
              <a:ext cx="27" cy="5"/>
            </a:xfrm>
            <a:prstGeom prst="rect">
              <a:avLst/>
            </a:prstGeom>
            <a:solidFill>
              <a:srgbClr val="18181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3" name="Rectangle 1193"/>
            <p:cNvSpPr>
              <a:spLocks noChangeArrowheads="1"/>
            </p:cNvSpPr>
            <p:nvPr/>
          </p:nvSpPr>
          <p:spPr bwMode="auto">
            <a:xfrm>
              <a:off x="2688" y="1595"/>
              <a:ext cx="27" cy="2"/>
            </a:xfrm>
            <a:prstGeom prst="rect">
              <a:avLst/>
            </a:prstGeom>
            <a:solidFill>
              <a:srgbClr val="15151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4" name="Rectangle 1194"/>
            <p:cNvSpPr>
              <a:spLocks noChangeArrowheads="1"/>
            </p:cNvSpPr>
            <p:nvPr/>
          </p:nvSpPr>
          <p:spPr bwMode="auto">
            <a:xfrm>
              <a:off x="2688" y="1597"/>
              <a:ext cx="27" cy="3"/>
            </a:xfrm>
            <a:prstGeom prst="rect">
              <a:avLst/>
            </a:prstGeom>
            <a:solidFill>
              <a:srgbClr val="13131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5" name="Rectangle 1195"/>
            <p:cNvSpPr>
              <a:spLocks noChangeArrowheads="1"/>
            </p:cNvSpPr>
            <p:nvPr/>
          </p:nvSpPr>
          <p:spPr bwMode="auto">
            <a:xfrm>
              <a:off x="2688" y="1600"/>
              <a:ext cx="27" cy="5"/>
            </a:xfrm>
            <a:prstGeom prst="rect">
              <a:avLst/>
            </a:prstGeom>
            <a:solidFill>
              <a:srgbClr val="10101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6" name="Rectangle 1196"/>
            <p:cNvSpPr>
              <a:spLocks noChangeArrowheads="1"/>
            </p:cNvSpPr>
            <p:nvPr/>
          </p:nvSpPr>
          <p:spPr bwMode="auto">
            <a:xfrm>
              <a:off x="2688" y="1605"/>
              <a:ext cx="27" cy="3"/>
            </a:xfrm>
            <a:prstGeom prst="rect">
              <a:avLst/>
            </a:prstGeom>
            <a:solidFill>
              <a:srgbClr val="0C0C0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7" name="Rectangle 1197"/>
            <p:cNvSpPr>
              <a:spLocks noChangeArrowheads="1"/>
            </p:cNvSpPr>
            <p:nvPr/>
          </p:nvSpPr>
          <p:spPr bwMode="auto">
            <a:xfrm>
              <a:off x="2688" y="1608"/>
              <a:ext cx="27" cy="5"/>
            </a:xfrm>
            <a:prstGeom prst="rect">
              <a:avLst/>
            </a:prstGeom>
            <a:solidFill>
              <a:srgbClr val="0A0A0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8" name="Rectangle 1198"/>
            <p:cNvSpPr>
              <a:spLocks noChangeArrowheads="1"/>
            </p:cNvSpPr>
            <p:nvPr/>
          </p:nvSpPr>
          <p:spPr bwMode="auto">
            <a:xfrm>
              <a:off x="2688" y="1613"/>
              <a:ext cx="27" cy="2"/>
            </a:xfrm>
            <a:prstGeom prst="rect">
              <a:avLst/>
            </a:prstGeom>
            <a:solidFill>
              <a:srgbClr val="08080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39" name="Freeform 1199"/>
            <p:cNvSpPr>
              <a:spLocks/>
            </p:cNvSpPr>
            <p:nvPr/>
          </p:nvSpPr>
          <p:spPr bwMode="auto">
            <a:xfrm>
              <a:off x="2688" y="1531"/>
              <a:ext cx="24" cy="82"/>
            </a:xfrm>
            <a:custGeom>
              <a:avLst/>
              <a:gdLst/>
              <a:ahLst/>
              <a:cxnLst>
                <a:cxn ang="0">
                  <a:pos x="24" y="64"/>
                </a:cxn>
                <a:cxn ang="0">
                  <a:pos x="0" y="82"/>
                </a:cxn>
                <a:cxn ang="0">
                  <a:pos x="0" y="18"/>
                </a:cxn>
                <a:cxn ang="0">
                  <a:pos x="24" y="0"/>
                </a:cxn>
                <a:cxn ang="0">
                  <a:pos x="24" y="64"/>
                </a:cxn>
              </a:cxnLst>
              <a:rect l="0" t="0" r="r" b="b"/>
              <a:pathLst>
                <a:path w="24" h="82">
                  <a:moveTo>
                    <a:pt x="24" y="64"/>
                  </a:moveTo>
                  <a:lnTo>
                    <a:pt x="0" y="82"/>
                  </a:lnTo>
                  <a:lnTo>
                    <a:pt x="0" y="18"/>
                  </a:lnTo>
                  <a:lnTo>
                    <a:pt x="24" y="0"/>
                  </a:lnTo>
                  <a:lnTo>
                    <a:pt x="24" y="64"/>
                  </a:lnTo>
                  <a:close/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0" name="Rectangle 1200"/>
            <p:cNvSpPr>
              <a:spLocks noChangeArrowheads="1"/>
            </p:cNvSpPr>
            <p:nvPr/>
          </p:nvSpPr>
          <p:spPr bwMode="auto">
            <a:xfrm>
              <a:off x="996" y="1467"/>
              <a:ext cx="288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1" name="Rectangle 1201"/>
            <p:cNvSpPr>
              <a:spLocks noChangeArrowheads="1"/>
            </p:cNvSpPr>
            <p:nvPr/>
          </p:nvSpPr>
          <p:spPr bwMode="auto">
            <a:xfrm>
              <a:off x="996" y="1470"/>
              <a:ext cx="2885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2" name="Rectangle 1202"/>
            <p:cNvSpPr>
              <a:spLocks noChangeArrowheads="1"/>
            </p:cNvSpPr>
            <p:nvPr/>
          </p:nvSpPr>
          <p:spPr bwMode="auto">
            <a:xfrm>
              <a:off x="996" y="1472"/>
              <a:ext cx="2885" cy="3"/>
            </a:xfrm>
            <a:prstGeom prst="rect">
              <a:avLst/>
            </a:prstGeom>
            <a:solidFill>
              <a:srgbClr val="2C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3" name="Rectangle 1203"/>
            <p:cNvSpPr>
              <a:spLocks noChangeArrowheads="1"/>
            </p:cNvSpPr>
            <p:nvPr/>
          </p:nvSpPr>
          <p:spPr bwMode="auto">
            <a:xfrm>
              <a:off x="996" y="1475"/>
              <a:ext cx="2885" cy="5"/>
            </a:xfrm>
            <a:prstGeom prst="rect">
              <a:avLst/>
            </a:prstGeom>
            <a:solidFill>
              <a:srgbClr val="2E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4" name="Rectangle 1204"/>
            <p:cNvSpPr>
              <a:spLocks noChangeArrowheads="1"/>
            </p:cNvSpPr>
            <p:nvPr/>
          </p:nvSpPr>
          <p:spPr bwMode="auto">
            <a:xfrm>
              <a:off x="996" y="1480"/>
              <a:ext cx="2885" cy="2"/>
            </a:xfrm>
            <a:prstGeom prst="rect">
              <a:avLst/>
            </a:prstGeom>
            <a:solidFill>
              <a:srgbClr val="20202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5" name="Rectangle 1205"/>
            <p:cNvSpPr>
              <a:spLocks noChangeArrowheads="1"/>
            </p:cNvSpPr>
            <p:nvPr/>
          </p:nvSpPr>
          <p:spPr bwMode="auto">
            <a:xfrm>
              <a:off x="996" y="1482"/>
              <a:ext cx="2885" cy="3"/>
            </a:xfrm>
            <a:prstGeom prst="rect">
              <a:avLst/>
            </a:prstGeom>
            <a:solidFill>
              <a:srgbClr val="14141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6" name="Freeform 1206"/>
            <p:cNvSpPr>
              <a:spLocks/>
            </p:cNvSpPr>
            <p:nvPr/>
          </p:nvSpPr>
          <p:spPr bwMode="auto">
            <a:xfrm>
              <a:off x="996" y="1467"/>
              <a:ext cx="288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60" y="15"/>
                </a:cxn>
                <a:cxn ang="0">
                  <a:pos x="2882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2882" h="15">
                  <a:moveTo>
                    <a:pt x="0" y="15"/>
                  </a:moveTo>
                  <a:lnTo>
                    <a:pt x="2860" y="15"/>
                  </a:lnTo>
                  <a:lnTo>
                    <a:pt x="2882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11111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47" name="Freeform 1207"/>
            <p:cNvSpPr>
              <a:spLocks/>
            </p:cNvSpPr>
            <p:nvPr/>
          </p:nvSpPr>
          <p:spPr bwMode="auto">
            <a:xfrm>
              <a:off x="996" y="1467"/>
              <a:ext cx="288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60" y="15"/>
                </a:cxn>
                <a:cxn ang="0">
                  <a:pos x="2882" y="0"/>
                </a:cxn>
                <a:cxn ang="0">
                  <a:pos x="22" y="0"/>
                </a:cxn>
                <a:cxn ang="0">
                  <a:pos x="0" y="15"/>
                </a:cxn>
              </a:cxnLst>
              <a:rect l="0" t="0" r="r" b="b"/>
              <a:pathLst>
                <a:path w="2882" h="15">
                  <a:moveTo>
                    <a:pt x="0" y="15"/>
                  </a:moveTo>
                  <a:lnTo>
                    <a:pt x="2860" y="15"/>
                  </a:lnTo>
                  <a:lnTo>
                    <a:pt x="2882" y="0"/>
                  </a:lnTo>
                  <a:lnTo>
                    <a:pt x="22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048" name="Rectangle 1208"/>
          <p:cNvSpPr>
            <a:spLocks noChangeArrowheads="1"/>
          </p:cNvSpPr>
          <p:nvPr/>
        </p:nvSpPr>
        <p:spPr bwMode="auto">
          <a:xfrm>
            <a:off x="1581150" y="2328863"/>
            <a:ext cx="4579938" cy="4762"/>
          </a:xfrm>
          <a:prstGeom prst="rect">
            <a:avLst/>
          </a:prstGeom>
          <a:solidFill>
            <a:srgbClr val="14141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49" name="Rectangle 1209"/>
          <p:cNvSpPr>
            <a:spLocks noChangeArrowheads="1"/>
          </p:cNvSpPr>
          <p:nvPr/>
        </p:nvSpPr>
        <p:spPr bwMode="auto">
          <a:xfrm>
            <a:off x="1581150" y="2333625"/>
            <a:ext cx="4579938" cy="3175"/>
          </a:xfrm>
          <a:prstGeom prst="rect">
            <a:avLst/>
          </a:prstGeom>
          <a:solidFill>
            <a:srgbClr val="2020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0" name="Rectangle 1210"/>
          <p:cNvSpPr>
            <a:spLocks noChangeArrowheads="1"/>
          </p:cNvSpPr>
          <p:nvPr/>
        </p:nvSpPr>
        <p:spPr bwMode="auto">
          <a:xfrm>
            <a:off x="1581150" y="2336800"/>
            <a:ext cx="4579938" cy="4763"/>
          </a:xfrm>
          <a:prstGeom prst="rect">
            <a:avLst/>
          </a:prstGeom>
          <a:solidFill>
            <a:srgbClr val="2C2C2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1" name="Rectangle 1211"/>
          <p:cNvSpPr>
            <a:spLocks noChangeArrowheads="1"/>
          </p:cNvSpPr>
          <p:nvPr/>
        </p:nvSpPr>
        <p:spPr bwMode="auto">
          <a:xfrm>
            <a:off x="1581150" y="2341563"/>
            <a:ext cx="4579938" cy="7937"/>
          </a:xfrm>
          <a:prstGeom prst="rect">
            <a:avLst/>
          </a:prstGeom>
          <a:solidFill>
            <a:srgbClr val="2E2E2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2" name="Rectangle 1212"/>
          <p:cNvSpPr>
            <a:spLocks noChangeArrowheads="1"/>
          </p:cNvSpPr>
          <p:nvPr/>
        </p:nvSpPr>
        <p:spPr bwMode="auto">
          <a:xfrm>
            <a:off x="1581150" y="2349500"/>
            <a:ext cx="4579938" cy="3175"/>
          </a:xfrm>
          <a:prstGeom prst="rect">
            <a:avLst/>
          </a:prstGeom>
          <a:solidFill>
            <a:srgbClr val="2020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3" name="Rectangle 1213"/>
          <p:cNvSpPr>
            <a:spLocks noChangeArrowheads="1"/>
          </p:cNvSpPr>
          <p:nvPr/>
        </p:nvSpPr>
        <p:spPr bwMode="auto">
          <a:xfrm>
            <a:off x="1581150" y="2352675"/>
            <a:ext cx="4579938" cy="4763"/>
          </a:xfrm>
          <a:prstGeom prst="rect">
            <a:avLst/>
          </a:prstGeom>
          <a:solidFill>
            <a:srgbClr val="14141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4" name="Freeform 1214"/>
          <p:cNvSpPr>
            <a:spLocks/>
          </p:cNvSpPr>
          <p:nvPr/>
        </p:nvSpPr>
        <p:spPr bwMode="auto">
          <a:xfrm>
            <a:off x="1581150" y="2328863"/>
            <a:ext cx="4575175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2860" y="15"/>
              </a:cxn>
              <a:cxn ang="0">
                <a:pos x="2882" y="0"/>
              </a:cxn>
              <a:cxn ang="0">
                <a:pos x="22" y="0"/>
              </a:cxn>
              <a:cxn ang="0">
                <a:pos x="0" y="15"/>
              </a:cxn>
            </a:cxnLst>
            <a:rect l="0" t="0" r="r" b="b"/>
            <a:pathLst>
              <a:path w="2882" h="15">
                <a:moveTo>
                  <a:pt x="0" y="15"/>
                </a:moveTo>
                <a:lnTo>
                  <a:pt x="2860" y="15"/>
                </a:lnTo>
                <a:lnTo>
                  <a:pt x="2882" y="0"/>
                </a:lnTo>
                <a:lnTo>
                  <a:pt x="22" y="0"/>
                </a:lnTo>
                <a:lnTo>
                  <a:pt x="0" y="15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5" name="Rectangle 1215"/>
          <p:cNvSpPr>
            <a:spLocks noChangeArrowheads="1"/>
          </p:cNvSpPr>
          <p:nvPr/>
        </p:nvSpPr>
        <p:spPr bwMode="auto">
          <a:xfrm>
            <a:off x="1581150" y="2352675"/>
            <a:ext cx="4540250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6" name="Rectangle 1216"/>
          <p:cNvSpPr>
            <a:spLocks noChangeArrowheads="1"/>
          </p:cNvSpPr>
          <p:nvPr/>
        </p:nvSpPr>
        <p:spPr bwMode="auto">
          <a:xfrm>
            <a:off x="1581150" y="2360613"/>
            <a:ext cx="4540250" cy="4762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7" name="Rectangle 1217"/>
          <p:cNvSpPr>
            <a:spLocks noChangeArrowheads="1"/>
          </p:cNvSpPr>
          <p:nvPr/>
        </p:nvSpPr>
        <p:spPr bwMode="auto">
          <a:xfrm>
            <a:off x="1581150" y="2365375"/>
            <a:ext cx="4540250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8" name="Rectangle 1218"/>
          <p:cNvSpPr>
            <a:spLocks noChangeArrowheads="1"/>
          </p:cNvSpPr>
          <p:nvPr/>
        </p:nvSpPr>
        <p:spPr bwMode="auto">
          <a:xfrm>
            <a:off x="1581150" y="2373313"/>
            <a:ext cx="4540250" cy="4762"/>
          </a:xfrm>
          <a:prstGeom prst="rect">
            <a:avLst/>
          </a:prstGeom>
          <a:solidFill>
            <a:srgbClr val="2D2D2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59" name="Rectangle 1219"/>
          <p:cNvSpPr>
            <a:spLocks noChangeArrowheads="1"/>
          </p:cNvSpPr>
          <p:nvPr/>
        </p:nvSpPr>
        <p:spPr bwMode="auto">
          <a:xfrm>
            <a:off x="1581150" y="2378075"/>
            <a:ext cx="4540250" cy="79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0" name="Rectangle 1220"/>
          <p:cNvSpPr>
            <a:spLocks noChangeArrowheads="1"/>
          </p:cNvSpPr>
          <p:nvPr/>
        </p:nvSpPr>
        <p:spPr bwMode="auto">
          <a:xfrm>
            <a:off x="1581150" y="2386013"/>
            <a:ext cx="4540250" cy="7937"/>
          </a:xfrm>
          <a:prstGeom prst="rect">
            <a:avLst/>
          </a:prstGeom>
          <a:solidFill>
            <a:srgbClr val="3A3A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1" name="Rectangle 1221"/>
          <p:cNvSpPr>
            <a:spLocks noChangeArrowheads="1"/>
          </p:cNvSpPr>
          <p:nvPr/>
        </p:nvSpPr>
        <p:spPr bwMode="auto">
          <a:xfrm>
            <a:off x="1581150" y="2393950"/>
            <a:ext cx="4540250" cy="3175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2" name="Rectangle 1222"/>
          <p:cNvSpPr>
            <a:spLocks noChangeArrowheads="1"/>
          </p:cNvSpPr>
          <p:nvPr/>
        </p:nvSpPr>
        <p:spPr bwMode="auto">
          <a:xfrm>
            <a:off x="1581150" y="2397125"/>
            <a:ext cx="4540250" cy="9525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3" name="Rectangle 1223"/>
          <p:cNvSpPr>
            <a:spLocks noChangeArrowheads="1"/>
          </p:cNvSpPr>
          <p:nvPr/>
        </p:nvSpPr>
        <p:spPr bwMode="auto">
          <a:xfrm>
            <a:off x="1581150" y="2406650"/>
            <a:ext cx="4540250" cy="7938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4" name="Rectangle 1224"/>
          <p:cNvSpPr>
            <a:spLocks noChangeArrowheads="1"/>
          </p:cNvSpPr>
          <p:nvPr/>
        </p:nvSpPr>
        <p:spPr bwMode="auto">
          <a:xfrm>
            <a:off x="1581150" y="2414588"/>
            <a:ext cx="4540250" cy="3175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5" name="Rectangle 1225"/>
          <p:cNvSpPr>
            <a:spLocks noChangeArrowheads="1"/>
          </p:cNvSpPr>
          <p:nvPr/>
        </p:nvSpPr>
        <p:spPr bwMode="auto">
          <a:xfrm>
            <a:off x="1581150" y="2417763"/>
            <a:ext cx="4540250" cy="7937"/>
          </a:xfrm>
          <a:prstGeom prst="rect">
            <a:avLst/>
          </a:prstGeom>
          <a:solidFill>
            <a:srgbClr val="3A3A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6" name="Rectangle 1226"/>
          <p:cNvSpPr>
            <a:spLocks noChangeArrowheads="1"/>
          </p:cNvSpPr>
          <p:nvPr/>
        </p:nvSpPr>
        <p:spPr bwMode="auto">
          <a:xfrm>
            <a:off x="1581150" y="2425700"/>
            <a:ext cx="4540250" cy="4763"/>
          </a:xfrm>
          <a:prstGeom prst="rect">
            <a:avLst/>
          </a:prstGeom>
          <a:solidFill>
            <a:srgbClr val="35353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7" name="Rectangle 1227"/>
          <p:cNvSpPr>
            <a:spLocks noChangeArrowheads="1"/>
          </p:cNvSpPr>
          <p:nvPr/>
        </p:nvSpPr>
        <p:spPr bwMode="auto">
          <a:xfrm>
            <a:off x="1581150" y="2430463"/>
            <a:ext cx="4540250" cy="7937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8" name="Rectangle 1228"/>
          <p:cNvSpPr>
            <a:spLocks noChangeArrowheads="1"/>
          </p:cNvSpPr>
          <p:nvPr/>
        </p:nvSpPr>
        <p:spPr bwMode="auto">
          <a:xfrm>
            <a:off x="1581150" y="2438400"/>
            <a:ext cx="4540250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69" name="Rectangle 1229"/>
          <p:cNvSpPr>
            <a:spLocks noChangeArrowheads="1"/>
          </p:cNvSpPr>
          <p:nvPr/>
        </p:nvSpPr>
        <p:spPr bwMode="auto">
          <a:xfrm>
            <a:off x="1581150" y="2446338"/>
            <a:ext cx="4540250" cy="4762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0" name="Rectangle 1230"/>
          <p:cNvSpPr>
            <a:spLocks noChangeArrowheads="1"/>
          </p:cNvSpPr>
          <p:nvPr/>
        </p:nvSpPr>
        <p:spPr bwMode="auto">
          <a:xfrm>
            <a:off x="1581150" y="2451100"/>
            <a:ext cx="4540250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1" name="Rectangle 1231"/>
          <p:cNvSpPr>
            <a:spLocks noChangeArrowheads="1"/>
          </p:cNvSpPr>
          <p:nvPr/>
        </p:nvSpPr>
        <p:spPr bwMode="auto">
          <a:xfrm>
            <a:off x="1581150" y="2352675"/>
            <a:ext cx="4540250" cy="106363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2" name="Rectangle 1232"/>
          <p:cNvSpPr>
            <a:spLocks noChangeArrowheads="1"/>
          </p:cNvSpPr>
          <p:nvPr/>
        </p:nvSpPr>
        <p:spPr bwMode="auto">
          <a:xfrm>
            <a:off x="6121400" y="2328863"/>
            <a:ext cx="39688" cy="4762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3" name="Rectangle 1233"/>
          <p:cNvSpPr>
            <a:spLocks noChangeArrowheads="1"/>
          </p:cNvSpPr>
          <p:nvPr/>
        </p:nvSpPr>
        <p:spPr bwMode="auto">
          <a:xfrm>
            <a:off x="6121400" y="2333625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4" name="Rectangle 1234"/>
          <p:cNvSpPr>
            <a:spLocks noChangeArrowheads="1"/>
          </p:cNvSpPr>
          <p:nvPr/>
        </p:nvSpPr>
        <p:spPr bwMode="auto">
          <a:xfrm>
            <a:off x="6121400" y="2341563"/>
            <a:ext cx="39688" cy="3175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5" name="Rectangle 1235"/>
          <p:cNvSpPr>
            <a:spLocks noChangeArrowheads="1"/>
          </p:cNvSpPr>
          <p:nvPr/>
        </p:nvSpPr>
        <p:spPr bwMode="auto">
          <a:xfrm>
            <a:off x="6121400" y="2344738"/>
            <a:ext cx="39688" cy="4762"/>
          </a:xfrm>
          <a:prstGeom prst="rect">
            <a:avLst/>
          </a:prstGeom>
          <a:solidFill>
            <a:srgbClr val="0E0E0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6" name="Rectangle 1236"/>
          <p:cNvSpPr>
            <a:spLocks noChangeArrowheads="1"/>
          </p:cNvSpPr>
          <p:nvPr/>
        </p:nvSpPr>
        <p:spPr bwMode="auto">
          <a:xfrm>
            <a:off x="6121400" y="2349500"/>
            <a:ext cx="39688" cy="7938"/>
          </a:xfrm>
          <a:prstGeom prst="rect">
            <a:avLst/>
          </a:prstGeom>
          <a:solidFill>
            <a:srgbClr val="12121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7" name="Rectangle 1237"/>
          <p:cNvSpPr>
            <a:spLocks noChangeArrowheads="1"/>
          </p:cNvSpPr>
          <p:nvPr/>
        </p:nvSpPr>
        <p:spPr bwMode="auto">
          <a:xfrm>
            <a:off x="6121400" y="2357438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8" name="Rectangle 1238"/>
          <p:cNvSpPr>
            <a:spLocks noChangeArrowheads="1"/>
          </p:cNvSpPr>
          <p:nvPr/>
        </p:nvSpPr>
        <p:spPr bwMode="auto">
          <a:xfrm>
            <a:off x="6121400" y="2360613"/>
            <a:ext cx="39688" cy="9525"/>
          </a:xfrm>
          <a:prstGeom prst="rect">
            <a:avLst/>
          </a:prstGeom>
          <a:solidFill>
            <a:srgbClr val="18181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79" name="Rectangle 1239"/>
          <p:cNvSpPr>
            <a:spLocks noChangeArrowheads="1"/>
          </p:cNvSpPr>
          <p:nvPr/>
        </p:nvSpPr>
        <p:spPr bwMode="auto">
          <a:xfrm>
            <a:off x="6121400" y="2370138"/>
            <a:ext cx="39688" cy="3175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0" name="Rectangle 1240"/>
          <p:cNvSpPr>
            <a:spLocks noChangeArrowheads="1"/>
          </p:cNvSpPr>
          <p:nvPr/>
        </p:nvSpPr>
        <p:spPr bwMode="auto">
          <a:xfrm>
            <a:off x="6121400" y="2373313"/>
            <a:ext cx="39688" cy="4762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1" name="Rectangle 1241"/>
          <p:cNvSpPr>
            <a:spLocks noChangeArrowheads="1"/>
          </p:cNvSpPr>
          <p:nvPr/>
        </p:nvSpPr>
        <p:spPr bwMode="auto">
          <a:xfrm>
            <a:off x="6121400" y="2378075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2" name="Rectangle 1242"/>
          <p:cNvSpPr>
            <a:spLocks noChangeArrowheads="1"/>
          </p:cNvSpPr>
          <p:nvPr/>
        </p:nvSpPr>
        <p:spPr bwMode="auto">
          <a:xfrm>
            <a:off x="6121400" y="2386013"/>
            <a:ext cx="39688" cy="3175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3" name="Rectangle 1243"/>
          <p:cNvSpPr>
            <a:spLocks noChangeArrowheads="1"/>
          </p:cNvSpPr>
          <p:nvPr/>
        </p:nvSpPr>
        <p:spPr bwMode="auto">
          <a:xfrm>
            <a:off x="6121400" y="23891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4" name="Rectangle 1244"/>
          <p:cNvSpPr>
            <a:spLocks noChangeArrowheads="1"/>
          </p:cNvSpPr>
          <p:nvPr/>
        </p:nvSpPr>
        <p:spPr bwMode="auto">
          <a:xfrm>
            <a:off x="6121400" y="2393950"/>
            <a:ext cx="39688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5" name="Rectangle 1245"/>
          <p:cNvSpPr>
            <a:spLocks noChangeArrowheads="1"/>
          </p:cNvSpPr>
          <p:nvPr/>
        </p:nvSpPr>
        <p:spPr bwMode="auto">
          <a:xfrm>
            <a:off x="6121400" y="24018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6" name="Rectangle 1246"/>
          <p:cNvSpPr>
            <a:spLocks noChangeArrowheads="1"/>
          </p:cNvSpPr>
          <p:nvPr/>
        </p:nvSpPr>
        <p:spPr bwMode="auto">
          <a:xfrm>
            <a:off x="6121400" y="2406650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7" name="Rectangle 1247"/>
          <p:cNvSpPr>
            <a:spLocks noChangeArrowheads="1"/>
          </p:cNvSpPr>
          <p:nvPr/>
        </p:nvSpPr>
        <p:spPr bwMode="auto">
          <a:xfrm>
            <a:off x="6121400" y="2414588"/>
            <a:ext cx="39688" cy="3175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8" name="Rectangle 1248"/>
          <p:cNvSpPr>
            <a:spLocks noChangeArrowheads="1"/>
          </p:cNvSpPr>
          <p:nvPr/>
        </p:nvSpPr>
        <p:spPr bwMode="auto">
          <a:xfrm>
            <a:off x="6121400" y="2417763"/>
            <a:ext cx="39688" cy="4762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89" name="Rectangle 1249"/>
          <p:cNvSpPr>
            <a:spLocks noChangeArrowheads="1"/>
          </p:cNvSpPr>
          <p:nvPr/>
        </p:nvSpPr>
        <p:spPr bwMode="auto">
          <a:xfrm>
            <a:off x="6121400" y="2422525"/>
            <a:ext cx="39688" cy="7938"/>
          </a:xfrm>
          <a:prstGeom prst="rect">
            <a:avLst/>
          </a:prstGeom>
          <a:solidFill>
            <a:srgbClr val="18181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0" name="Rectangle 1250"/>
          <p:cNvSpPr>
            <a:spLocks noChangeArrowheads="1"/>
          </p:cNvSpPr>
          <p:nvPr/>
        </p:nvSpPr>
        <p:spPr bwMode="auto">
          <a:xfrm>
            <a:off x="6121400" y="2430463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1" name="Rectangle 1251"/>
          <p:cNvSpPr>
            <a:spLocks noChangeArrowheads="1"/>
          </p:cNvSpPr>
          <p:nvPr/>
        </p:nvSpPr>
        <p:spPr bwMode="auto">
          <a:xfrm>
            <a:off x="6121400" y="2433638"/>
            <a:ext cx="39688" cy="4762"/>
          </a:xfrm>
          <a:prstGeom prst="rect">
            <a:avLst/>
          </a:prstGeom>
          <a:solidFill>
            <a:srgbClr val="13131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2" name="Rectangle 1252"/>
          <p:cNvSpPr>
            <a:spLocks noChangeArrowheads="1"/>
          </p:cNvSpPr>
          <p:nvPr/>
        </p:nvSpPr>
        <p:spPr bwMode="auto">
          <a:xfrm>
            <a:off x="6121400" y="2438400"/>
            <a:ext cx="39688" cy="7938"/>
          </a:xfrm>
          <a:prstGeom prst="rect">
            <a:avLst/>
          </a:prstGeom>
          <a:solidFill>
            <a:srgbClr val="1010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3" name="Rectangle 1253"/>
          <p:cNvSpPr>
            <a:spLocks noChangeArrowheads="1"/>
          </p:cNvSpPr>
          <p:nvPr/>
        </p:nvSpPr>
        <p:spPr bwMode="auto">
          <a:xfrm>
            <a:off x="6121400" y="2446338"/>
            <a:ext cx="39688" cy="4762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4" name="Rectangle 1254"/>
          <p:cNvSpPr>
            <a:spLocks noChangeArrowheads="1"/>
          </p:cNvSpPr>
          <p:nvPr/>
        </p:nvSpPr>
        <p:spPr bwMode="auto">
          <a:xfrm>
            <a:off x="6121400" y="2451100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5" name="Rectangle 1255"/>
          <p:cNvSpPr>
            <a:spLocks noChangeArrowheads="1"/>
          </p:cNvSpPr>
          <p:nvPr/>
        </p:nvSpPr>
        <p:spPr bwMode="auto">
          <a:xfrm>
            <a:off x="6121400" y="2459038"/>
            <a:ext cx="39688" cy="3175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6" name="Freeform 1256"/>
          <p:cNvSpPr>
            <a:spLocks/>
          </p:cNvSpPr>
          <p:nvPr/>
        </p:nvSpPr>
        <p:spPr bwMode="auto">
          <a:xfrm>
            <a:off x="6121400" y="2328863"/>
            <a:ext cx="34925" cy="130175"/>
          </a:xfrm>
          <a:custGeom>
            <a:avLst/>
            <a:gdLst/>
            <a:ahLst/>
            <a:cxnLst>
              <a:cxn ang="0">
                <a:pos x="22" y="64"/>
              </a:cxn>
              <a:cxn ang="0">
                <a:pos x="0" y="82"/>
              </a:cxn>
              <a:cxn ang="0">
                <a:pos x="0" y="15"/>
              </a:cxn>
              <a:cxn ang="0">
                <a:pos x="22" y="0"/>
              </a:cxn>
              <a:cxn ang="0">
                <a:pos x="22" y="64"/>
              </a:cxn>
            </a:cxnLst>
            <a:rect l="0" t="0" r="r" b="b"/>
            <a:pathLst>
              <a:path w="22" h="82">
                <a:moveTo>
                  <a:pt x="22" y="64"/>
                </a:moveTo>
                <a:lnTo>
                  <a:pt x="0" y="82"/>
                </a:lnTo>
                <a:lnTo>
                  <a:pt x="0" y="15"/>
                </a:lnTo>
                <a:lnTo>
                  <a:pt x="22" y="0"/>
                </a:lnTo>
                <a:lnTo>
                  <a:pt x="22" y="64"/>
                </a:lnTo>
                <a:close/>
              </a:path>
            </a:pathLst>
          </a:custGeom>
          <a:solidFill>
            <a:srgbClr val="080808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7" name="Freeform 1257"/>
          <p:cNvSpPr>
            <a:spLocks/>
          </p:cNvSpPr>
          <p:nvPr/>
        </p:nvSpPr>
        <p:spPr bwMode="auto">
          <a:xfrm>
            <a:off x="6121400" y="2328863"/>
            <a:ext cx="34925" cy="130175"/>
          </a:xfrm>
          <a:custGeom>
            <a:avLst/>
            <a:gdLst/>
            <a:ahLst/>
            <a:cxnLst>
              <a:cxn ang="0">
                <a:pos x="22" y="64"/>
              </a:cxn>
              <a:cxn ang="0">
                <a:pos x="0" y="82"/>
              </a:cxn>
              <a:cxn ang="0">
                <a:pos x="0" y="15"/>
              </a:cxn>
              <a:cxn ang="0">
                <a:pos x="22" y="0"/>
              </a:cxn>
              <a:cxn ang="0">
                <a:pos x="22" y="64"/>
              </a:cxn>
            </a:cxnLst>
            <a:rect l="0" t="0" r="r" b="b"/>
            <a:pathLst>
              <a:path w="22" h="82">
                <a:moveTo>
                  <a:pt x="22" y="64"/>
                </a:moveTo>
                <a:lnTo>
                  <a:pt x="0" y="82"/>
                </a:lnTo>
                <a:lnTo>
                  <a:pt x="0" y="15"/>
                </a:lnTo>
                <a:lnTo>
                  <a:pt x="22" y="0"/>
                </a:lnTo>
                <a:lnTo>
                  <a:pt x="22" y="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8" name="Rectangle 1258"/>
          <p:cNvSpPr>
            <a:spLocks noChangeArrowheads="1"/>
          </p:cNvSpPr>
          <p:nvPr/>
        </p:nvSpPr>
        <p:spPr bwMode="auto">
          <a:xfrm>
            <a:off x="6121400" y="2328863"/>
            <a:ext cx="39688" cy="4762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099" name="Rectangle 1259"/>
          <p:cNvSpPr>
            <a:spLocks noChangeArrowheads="1"/>
          </p:cNvSpPr>
          <p:nvPr/>
        </p:nvSpPr>
        <p:spPr bwMode="auto">
          <a:xfrm>
            <a:off x="6121400" y="2333625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0" name="Rectangle 1260"/>
          <p:cNvSpPr>
            <a:spLocks noChangeArrowheads="1"/>
          </p:cNvSpPr>
          <p:nvPr/>
        </p:nvSpPr>
        <p:spPr bwMode="auto">
          <a:xfrm>
            <a:off x="6121400" y="2341563"/>
            <a:ext cx="39688" cy="3175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1" name="Rectangle 1261"/>
          <p:cNvSpPr>
            <a:spLocks noChangeArrowheads="1"/>
          </p:cNvSpPr>
          <p:nvPr/>
        </p:nvSpPr>
        <p:spPr bwMode="auto">
          <a:xfrm>
            <a:off x="6121400" y="2344738"/>
            <a:ext cx="39688" cy="4762"/>
          </a:xfrm>
          <a:prstGeom prst="rect">
            <a:avLst/>
          </a:prstGeom>
          <a:solidFill>
            <a:srgbClr val="0E0E0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2" name="Rectangle 1262"/>
          <p:cNvSpPr>
            <a:spLocks noChangeArrowheads="1"/>
          </p:cNvSpPr>
          <p:nvPr/>
        </p:nvSpPr>
        <p:spPr bwMode="auto">
          <a:xfrm>
            <a:off x="6121400" y="2349500"/>
            <a:ext cx="39688" cy="7938"/>
          </a:xfrm>
          <a:prstGeom prst="rect">
            <a:avLst/>
          </a:prstGeom>
          <a:solidFill>
            <a:srgbClr val="12121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3" name="Rectangle 1263"/>
          <p:cNvSpPr>
            <a:spLocks noChangeArrowheads="1"/>
          </p:cNvSpPr>
          <p:nvPr/>
        </p:nvSpPr>
        <p:spPr bwMode="auto">
          <a:xfrm>
            <a:off x="6121400" y="2357438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4" name="Rectangle 1264"/>
          <p:cNvSpPr>
            <a:spLocks noChangeArrowheads="1"/>
          </p:cNvSpPr>
          <p:nvPr/>
        </p:nvSpPr>
        <p:spPr bwMode="auto">
          <a:xfrm>
            <a:off x="6121400" y="2360613"/>
            <a:ext cx="39688" cy="9525"/>
          </a:xfrm>
          <a:prstGeom prst="rect">
            <a:avLst/>
          </a:prstGeom>
          <a:solidFill>
            <a:srgbClr val="18181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5" name="Rectangle 1265"/>
          <p:cNvSpPr>
            <a:spLocks noChangeArrowheads="1"/>
          </p:cNvSpPr>
          <p:nvPr/>
        </p:nvSpPr>
        <p:spPr bwMode="auto">
          <a:xfrm>
            <a:off x="6121400" y="2370138"/>
            <a:ext cx="39688" cy="3175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6" name="Rectangle 1266"/>
          <p:cNvSpPr>
            <a:spLocks noChangeArrowheads="1"/>
          </p:cNvSpPr>
          <p:nvPr/>
        </p:nvSpPr>
        <p:spPr bwMode="auto">
          <a:xfrm>
            <a:off x="6121400" y="2373313"/>
            <a:ext cx="39688" cy="4762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7" name="Rectangle 1267"/>
          <p:cNvSpPr>
            <a:spLocks noChangeArrowheads="1"/>
          </p:cNvSpPr>
          <p:nvPr/>
        </p:nvSpPr>
        <p:spPr bwMode="auto">
          <a:xfrm>
            <a:off x="6121400" y="2378075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8" name="Rectangle 1268"/>
          <p:cNvSpPr>
            <a:spLocks noChangeArrowheads="1"/>
          </p:cNvSpPr>
          <p:nvPr/>
        </p:nvSpPr>
        <p:spPr bwMode="auto">
          <a:xfrm>
            <a:off x="6121400" y="2386013"/>
            <a:ext cx="39688" cy="3175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09" name="Rectangle 1269"/>
          <p:cNvSpPr>
            <a:spLocks noChangeArrowheads="1"/>
          </p:cNvSpPr>
          <p:nvPr/>
        </p:nvSpPr>
        <p:spPr bwMode="auto">
          <a:xfrm>
            <a:off x="6121400" y="23891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0" name="Rectangle 1270"/>
          <p:cNvSpPr>
            <a:spLocks noChangeArrowheads="1"/>
          </p:cNvSpPr>
          <p:nvPr/>
        </p:nvSpPr>
        <p:spPr bwMode="auto">
          <a:xfrm>
            <a:off x="6121400" y="2393950"/>
            <a:ext cx="39688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1" name="Rectangle 1271"/>
          <p:cNvSpPr>
            <a:spLocks noChangeArrowheads="1"/>
          </p:cNvSpPr>
          <p:nvPr/>
        </p:nvSpPr>
        <p:spPr bwMode="auto">
          <a:xfrm>
            <a:off x="6121400" y="24018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2" name="Rectangle 1272"/>
          <p:cNvSpPr>
            <a:spLocks noChangeArrowheads="1"/>
          </p:cNvSpPr>
          <p:nvPr/>
        </p:nvSpPr>
        <p:spPr bwMode="auto">
          <a:xfrm>
            <a:off x="6121400" y="2406650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3" name="Rectangle 1273"/>
          <p:cNvSpPr>
            <a:spLocks noChangeArrowheads="1"/>
          </p:cNvSpPr>
          <p:nvPr/>
        </p:nvSpPr>
        <p:spPr bwMode="auto">
          <a:xfrm>
            <a:off x="6121400" y="2414588"/>
            <a:ext cx="39688" cy="3175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4" name="Rectangle 1274"/>
          <p:cNvSpPr>
            <a:spLocks noChangeArrowheads="1"/>
          </p:cNvSpPr>
          <p:nvPr/>
        </p:nvSpPr>
        <p:spPr bwMode="auto">
          <a:xfrm>
            <a:off x="6121400" y="2417763"/>
            <a:ext cx="39688" cy="4762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5" name="Rectangle 1275"/>
          <p:cNvSpPr>
            <a:spLocks noChangeArrowheads="1"/>
          </p:cNvSpPr>
          <p:nvPr/>
        </p:nvSpPr>
        <p:spPr bwMode="auto">
          <a:xfrm>
            <a:off x="6121400" y="2422525"/>
            <a:ext cx="39688" cy="7938"/>
          </a:xfrm>
          <a:prstGeom prst="rect">
            <a:avLst/>
          </a:prstGeom>
          <a:solidFill>
            <a:srgbClr val="18181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6" name="Rectangle 1276"/>
          <p:cNvSpPr>
            <a:spLocks noChangeArrowheads="1"/>
          </p:cNvSpPr>
          <p:nvPr/>
        </p:nvSpPr>
        <p:spPr bwMode="auto">
          <a:xfrm>
            <a:off x="6121400" y="2430463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7" name="Rectangle 1277"/>
          <p:cNvSpPr>
            <a:spLocks noChangeArrowheads="1"/>
          </p:cNvSpPr>
          <p:nvPr/>
        </p:nvSpPr>
        <p:spPr bwMode="auto">
          <a:xfrm>
            <a:off x="6121400" y="2433638"/>
            <a:ext cx="39688" cy="4762"/>
          </a:xfrm>
          <a:prstGeom prst="rect">
            <a:avLst/>
          </a:prstGeom>
          <a:solidFill>
            <a:srgbClr val="13131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8" name="Rectangle 1278"/>
          <p:cNvSpPr>
            <a:spLocks noChangeArrowheads="1"/>
          </p:cNvSpPr>
          <p:nvPr/>
        </p:nvSpPr>
        <p:spPr bwMode="auto">
          <a:xfrm>
            <a:off x="6121400" y="2438400"/>
            <a:ext cx="39688" cy="7938"/>
          </a:xfrm>
          <a:prstGeom prst="rect">
            <a:avLst/>
          </a:prstGeom>
          <a:solidFill>
            <a:srgbClr val="1010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19" name="Rectangle 1279"/>
          <p:cNvSpPr>
            <a:spLocks noChangeArrowheads="1"/>
          </p:cNvSpPr>
          <p:nvPr/>
        </p:nvSpPr>
        <p:spPr bwMode="auto">
          <a:xfrm>
            <a:off x="6121400" y="2446338"/>
            <a:ext cx="39688" cy="4762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0" name="Rectangle 1280"/>
          <p:cNvSpPr>
            <a:spLocks noChangeArrowheads="1"/>
          </p:cNvSpPr>
          <p:nvPr/>
        </p:nvSpPr>
        <p:spPr bwMode="auto">
          <a:xfrm>
            <a:off x="6121400" y="2451100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1" name="Rectangle 1281"/>
          <p:cNvSpPr>
            <a:spLocks noChangeArrowheads="1"/>
          </p:cNvSpPr>
          <p:nvPr/>
        </p:nvSpPr>
        <p:spPr bwMode="auto">
          <a:xfrm>
            <a:off x="6121400" y="2459038"/>
            <a:ext cx="39688" cy="3175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2" name="Freeform 1282"/>
          <p:cNvSpPr>
            <a:spLocks/>
          </p:cNvSpPr>
          <p:nvPr/>
        </p:nvSpPr>
        <p:spPr bwMode="auto">
          <a:xfrm>
            <a:off x="6121400" y="2328863"/>
            <a:ext cx="34925" cy="130175"/>
          </a:xfrm>
          <a:custGeom>
            <a:avLst/>
            <a:gdLst/>
            <a:ahLst/>
            <a:cxnLst>
              <a:cxn ang="0">
                <a:pos x="22" y="64"/>
              </a:cxn>
              <a:cxn ang="0">
                <a:pos x="0" y="82"/>
              </a:cxn>
              <a:cxn ang="0">
                <a:pos x="0" y="15"/>
              </a:cxn>
              <a:cxn ang="0">
                <a:pos x="22" y="0"/>
              </a:cxn>
              <a:cxn ang="0">
                <a:pos x="22" y="64"/>
              </a:cxn>
            </a:cxnLst>
            <a:rect l="0" t="0" r="r" b="b"/>
            <a:pathLst>
              <a:path w="22" h="82">
                <a:moveTo>
                  <a:pt x="22" y="64"/>
                </a:moveTo>
                <a:lnTo>
                  <a:pt x="0" y="82"/>
                </a:lnTo>
                <a:lnTo>
                  <a:pt x="0" y="15"/>
                </a:lnTo>
                <a:lnTo>
                  <a:pt x="22" y="0"/>
                </a:lnTo>
                <a:lnTo>
                  <a:pt x="22" y="64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3" name="Rectangle 1283"/>
          <p:cNvSpPr>
            <a:spLocks noChangeArrowheads="1"/>
          </p:cNvSpPr>
          <p:nvPr/>
        </p:nvSpPr>
        <p:spPr bwMode="auto">
          <a:xfrm>
            <a:off x="6278563" y="2519363"/>
            <a:ext cx="3524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12,2</a:t>
            </a:r>
            <a:endParaRPr lang="en-US"/>
          </a:p>
        </p:txBody>
      </p:sp>
      <p:sp>
        <p:nvSpPr>
          <p:cNvPr id="37124" name="Rectangle 1284"/>
          <p:cNvSpPr>
            <a:spLocks noChangeArrowheads="1"/>
          </p:cNvSpPr>
          <p:nvPr/>
        </p:nvSpPr>
        <p:spPr bwMode="auto">
          <a:xfrm>
            <a:off x="6308725" y="2308225"/>
            <a:ext cx="3524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20,6</a:t>
            </a:r>
            <a:endParaRPr lang="en-US"/>
          </a:p>
        </p:txBody>
      </p:sp>
      <p:sp>
        <p:nvSpPr>
          <p:cNvPr id="37125" name="Line 1285"/>
          <p:cNvSpPr>
            <a:spLocks noChangeShapeType="1"/>
          </p:cNvSpPr>
          <p:nvPr/>
        </p:nvSpPr>
        <p:spPr bwMode="auto">
          <a:xfrm>
            <a:off x="1549400" y="4602163"/>
            <a:ext cx="55118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6" name="Line 1286"/>
          <p:cNvSpPr>
            <a:spLocks noChangeShapeType="1"/>
          </p:cNvSpPr>
          <p:nvPr/>
        </p:nvSpPr>
        <p:spPr bwMode="auto">
          <a:xfrm>
            <a:off x="1549400" y="4602163"/>
            <a:ext cx="1588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7" name="Line 1287"/>
          <p:cNvSpPr>
            <a:spLocks noChangeShapeType="1"/>
          </p:cNvSpPr>
          <p:nvPr/>
        </p:nvSpPr>
        <p:spPr bwMode="auto">
          <a:xfrm>
            <a:off x="2651125" y="4602163"/>
            <a:ext cx="1588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8" name="Line 1288"/>
          <p:cNvSpPr>
            <a:spLocks noChangeShapeType="1"/>
          </p:cNvSpPr>
          <p:nvPr/>
        </p:nvSpPr>
        <p:spPr bwMode="auto">
          <a:xfrm>
            <a:off x="3757613" y="4602163"/>
            <a:ext cx="1587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29" name="Line 1289"/>
          <p:cNvSpPr>
            <a:spLocks noChangeShapeType="1"/>
          </p:cNvSpPr>
          <p:nvPr/>
        </p:nvSpPr>
        <p:spPr bwMode="auto">
          <a:xfrm>
            <a:off x="4859338" y="4602163"/>
            <a:ext cx="1587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30" name="Line 1290"/>
          <p:cNvSpPr>
            <a:spLocks noChangeShapeType="1"/>
          </p:cNvSpPr>
          <p:nvPr/>
        </p:nvSpPr>
        <p:spPr bwMode="auto">
          <a:xfrm>
            <a:off x="5961063" y="4602163"/>
            <a:ext cx="1587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31" name="Line 1291"/>
          <p:cNvSpPr>
            <a:spLocks noChangeShapeType="1"/>
          </p:cNvSpPr>
          <p:nvPr/>
        </p:nvSpPr>
        <p:spPr bwMode="auto">
          <a:xfrm>
            <a:off x="7061200" y="4602163"/>
            <a:ext cx="1588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32" name="Rectangle 1292"/>
          <p:cNvSpPr>
            <a:spLocks noChangeArrowheads="1"/>
          </p:cNvSpPr>
          <p:nvPr/>
        </p:nvSpPr>
        <p:spPr bwMode="auto">
          <a:xfrm>
            <a:off x="1511300" y="4670425"/>
            <a:ext cx="1476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37133" name="Rectangle 1293"/>
          <p:cNvSpPr>
            <a:spLocks noChangeArrowheads="1"/>
          </p:cNvSpPr>
          <p:nvPr/>
        </p:nvSpPr>
        <p:spPr bwMode="auto">
          <a:xfrm>
            <a:off x="2613025" y="4670425"/>
            <a:ext cx="1476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5</a:t>
            </a:r>
            <a:endParaRPr lang="en-US"/>
          </a:p>
        </p:txBody>
      </p:sp>
      <p:sp>
        <p:nvSpPr>
          <p:cNvPr id="37134" name="Rectangle 1294"/>
          <p:cNvSpPr>
            <a:spLocks noChangeArrowheads="1"/>
          </p:cNvSpPr>
          <p:nvPr/>
        </p:nvSpPr>
        <p:spPr bwMode="auto">
          <a:xfrm>
            <a:off x="3679825" y="4670425"/>
            <a:ext cx="2301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10</a:t>
            </a:r>
            <a:endParaRPr lang="en-US"/>
          </a:p>
        </p:txBody>
      </p:sp>
      <p:sp>
        <p:nvSpPr>
          <p:cNvPr id="37135" name="Rectangle 1295"/>
          <p:cNvSpPr>
            <a:spLocks noChangeArrowheads="1"/>
          </p:cNvSpPr>
          <p:nvPr/>
        </p:nvSpPr>
        <p:spPr bwMode="auto">
          <a:xfrm>
            <a:off x="4779963" y="4670425"/>
            <a:ext cx="230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15</a:t>
            </a:r>
            <a:endParaRPr lang="en-US"/>
          </a:p>
        </p:txBody>
      </p:sp>
      <p:sp>
        <p:nvSpPr>
          <p:cNvPr id="37136" name="Rectangle 1296"/>
          <p:cNvSpPr>
            <a:spLocks noChangeArrowheads="1"/>
          </p:cNvSpPr>
          <p:nvPr/>
        </p:nvSpPr>
        <p:spPr bwMode="auto">
          <a:xfrm>
            <a:off x="5881688" y="4670425"/>
            <a:ext cx="230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20</a:t>
            </a:r>
            <a:endParaRPr lang="en-US"/>
          </a:p>
        </p:txBody>
      </p:sp>
      <p:sp>
        <p:nvSpPr>
          <p:cNvPr id="37137" name="Rectangle 1297"/>
          <p:cNvSpPr>
            <a:spLocks noChangeArrowheads="1"/>
          </p:cNvSpPr>
          <p:nvPr/>
        </p:nvSpPr>
        <p:spPr bwMode="auto">
          <a:xfrm>
            <a:off x="6983413" y="4670425"/>
            <a:ext cx="230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25</a:t>
            </a:r>
            <a:endParaRPr lang="en-US"/>
          </a:p>
        </p:txBody>
      </p:sp>
      <p:sp>
        <p:nvSpPr>
          <p:cNvPr id="37138" name="Line 1298"/>
          <p:cNvSpPr>
            <a:spLocks noChangeShapeType="1"/>
          </p:cNvSpPr>
          <p:nvPr/>
        </p:nvSpPr>
        <p:spPr bwMode="auto">
          <a:xfrm flipV="1">
            <a:off x="1549400" y="2297113"/>
            <a:ext cx="1588" cy="2305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39" name="Line 1299"/>
          <p:cNvSpPr>
            <a:spLocks noChangeShapeType="1"/>
          </p:cNvSpPr>
          <p:nvPr/>
        </p:nvSpPr>
        <p:spPr bwMode="auto">
          <a:xfrm flipH="1">
            <a:off x="1511300" y="46021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0" name="Line 1300"/>
          <p:cNvSpPr>
            <a:spLocks noChangeShapeType="1"/>
          </p:cNvSpPr>
          <p:nvPr/>
        </p:nvSpPr>
        <p:spPr bwMode="auto">
          <a:xfrm flipH="1">
            <a:off x="1511300" y="41386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1" name="Line 1301"/>
          <p:cNvSpPr>
            <a:spLocks noChangeShapeType="1"/>
          </p:cNvSpPr>
          <p:nvPr/>
        </p:nvSpPr>
        <p:spPr bwMode="auto">
          <a:xfrm flipH="1">
            <a:off x="1511300" y="367982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2" name="Line 1302"/>
          <p:cNvSpPr>
            <a:spLocks noChangeShapeType="1"/>
          </p:cNvSpPr>
          <p:nvPr/>
        </p:nvSpPr>
        <p:spPr bwMode="auto">
          <a:xfrm flipH="1">
            <a:off x="1511300" y="321786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3" name="Line 1303"/>
          <p:cNvSpPr>
            <a:spLocks noChangeShapeType="1"/>
          </p:cNvSpPr>
          <p:nvPr/>
        </p:nvSpPr>
        <p:spPr bwMode="auto">
          <a:xfrm flipH="1">
            <a:off x="1511300" y="2759075"/>
            <a:ext cx="381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4" name="Line 1304"/>
          <p:cNvSpPr>
            <a:spLocks noChangeShapeType="1"/>
          </p:cNvSpPr>
          <p:nvPr/>
        </p:nvSpPr>
        <p:spPr bwMode="auto">
          <a:xfrm flipH="1">
            <a:off x="1511300" y="2297113"/>
            <a:ext cx="381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45" name="Rectangle 1305"/>
          <p:cNvSpPr>
            <a:spLocks noChangeArrowheads="1"/>
          </p:cNvSpPr>
          <p:nvPr/>
        </p:nvSpPr>
        <p:spPr bwMode="auto">
          <a:xfrm>
            <a:off x="1296988" y="4289425"/>
            <a:ext cx="2603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ES</a:t>
            </a:r>
            <a:endParaRPr lang="en-US"/>
          </a:p>
        </p:txBody>
      </p:sp>
      <p:sp>
        <p:nvSpPr>
          <p:cNvPr id="37146" name="Rectangle 1306"/>
          <p:cNvSpPr>
            <a:spLocks noChangeArrowheads="1"/>
          </p:cNvSpPr>
          <p:nvPr/>
        </p:nvSpPr>
        <p:spPr bwMode="auto">
          <a:xfrm>
            <a:off x="1271588" y="3830638"/>
            <a:ext cx="287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GU</a:t>
            </a:r>
            <a:endParaRPr lang="en-US"/>
          </a:p>
        </p:txBody>
      </p:sp>
      <p:sp>
        <p:nvSpPr>
          <p:cNvPr id="37147" name="Rectangle 1307"/>
          <p:cNvSpPr>
            <a:spLocks noChangeArrowheads="1"/>
          </p:cNvSpPr>
          <p:nvPr/>
        </p:nvSpPr>
        <p:spPr bwMode="auto">
          <a:xfrm>
            <a:off x="1346200" y="3367088"/>
            <a:ext cx="212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NI</a:t>
            </a:r>
            <a:endParaRPr lang="en-US"/>
          </a:p>
        </p:txBody>
      </p:sp>
      <p:sp>
        <p:nvSpPr>
          <p:cNvPr id="37148" name="Rectangle 1308"/>
          <p:cNvSpPr>
            <a:spLocks noChangeArrowheads="1"/>
          </p:cNvSpPr>
          <p:nvPr/>
        </p:nvSpPr>
        <p:spPr bwMode="auto">
          <a:xfrm>
            <a:off x="1271588" y="2909888"/>
            <a:ext cx="287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HO</a:t>
            </a:r>
            <a:endParaRPr lang="en-US"/>
          </a:p>
        </p:txBody>
      </p:sp>
      <p:sp>
        <p:nvSpPr>
          <p:cNvPr id="37149" name="Rectangle 1309"/>
          <p:cNvSpPr>
            <a:spLocks noChangeArrowheads="1"/>
          </p:cNvSpPr>
          <p:nvPr/>
        </p:nvSpPr>
        <p:spPr bwMode="auto">
          <a:xfrm>
            <a:off x="1279525" y="2446338"/>
            <a:ext cx="2778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CR</a:t>
            </a:r>
            <a:endParaRPr lang="en-US"/>
          </a:p>
        </p:txBody>
      </p:sp>
      <p:sp>
        <p:nvSpPr>
          <p:cNvPr id="37150" name="Rectangle 1310"/>
          <p:cNvSpPr>
            <a:spLocks noChangeArrowheads="1"/>
          </p:cNvSpPr>
          <p:nvPr/>
        </p:nvSpPr>
        <p:spPr bwMode="auto">
          <a:xfrm>
            <a:off x="3017838" y="4975225"/>
            <a:ext cx="2393950" cy="198438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1" name="Rectangle 1311"/>
          <p:cNvSpPr>
            <a:spLocks noChangeArrowheads="1"/>
          </p:cNvSpPr>
          <p:nvPr/>
        </p:nvSpPr>
        <p:spPr bwMode="auto">
          <a:xfrm>
            <a:off x="3070225" y="5040313"/>
            <a:ext cx="85725" cy="3175"/>
          </a:xfrm>
          <a:prstGeom prst="rect">
            <a:avLst/>
          </a:prstGeom>
          <a:solidFill>
            <a:srgbClr val="5B5B5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2" name="Rectangle 1312"/>
          <p:cNvSpPr>
            <a:spLocks noChangeArrowheads="1"/>
          </p:cNvSpPr>
          <p:nvPr/>
        </p:nvSpPr>
        <p:spPr bwMode="auto">
          <a:xfrm>
            <a:off x="3070225" y="5043488"/>
            <a:ext cx="85725" cy="4762"/>
          </a:xfrm>
          <a:prstGeom prst="rect">
            <a:avLst/>
          </a:prstGeom>
          <a:solidFill>
            <a:srgbClr val="62626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3" name="Rectangle 1313"/>
          <p:cNvSpPr>
            <a:spLocks noChangeArrowheads="1"/>
          </p:cNvSpPr>
          <p:nvPr/>
        </p:nvSpPr>
        <p:spPr bwMode="auto">
          <a:xfrm>
            <a:off x="3070225" y="5048250"/>
            <a:ext cx="85725" cy="7938"/>
          </a:xfrm>
          <a:prstGeom prst="rect">
            <a:avLst/>
          </a:prstGeom>
          <a:solidFill>
            <a:srgbClr val="74747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4" name="Rectangle 1314"/>
          <p:cNvSpPr>
            <a:spLocks noChangeArrowheads="1"/>
          </p:cNvSpPr>
          <p:nvPr/>
        </p:nvSpPr>
        <p:spPr bwMode="auto">
          <a:xfrm>
            <a:off x="3070225" y="5056188"/>
            <a:ext cx="85725" cy="4762"/>
          </a:xfrm>
          <a:prstGeom prst="rect">
            <a:avLst/>
          </a:prstGeom>
          <a:solidFill>
            <a:srgbClr val="8C8C8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5" name="Rectangle 1315"/>
          <p:cNvSpPr>
            <a:spLocks noChangeArrowheads="1"/>
          </p:cNvSpPr>
          <p:nvPr/>
        </p:nvSpPr>
        <p:spPr bwMode="auto">
          <a:xfrm>
            <a:off x="3070225" y="5060950"/>
            <a:ext cx="85725" cy="3175"/>
          </a:xfrm>
          <a:prstGeom prst="rect">
            <a:avLst/>
          </a:prstGeom>
          <a:solidFill>
            <a:srgbClr val="9C9C9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6" name="Rectangle 1316"/>
          <p:cNvSpPr>
            <a:spLocks noChangeArrowheads="1"/>
          </p:cNvSpPr>
          <p:nvPr/>
        </p:nvSpPr>
        <p:spPr bwMode="auto">
          <a:xfrm>
            <a:off x="3070225" y="5064125"/>
            <a:ext cx="85725" cy="4763"/>
          </a:xfrm>
          <a:prstGeom prst="rect">
            <a:avLst/>
          </a:prstGeom>
          <a:solidFill>
            <a:srgbClr val="AAAAA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7" name="Rectangle 1317"/>
          <p:cNvSpPr>
            <a:spLocks noChangeArrowheads="1"/>
          </p:cNvSpPr>
          <p:nvPr/>
        </p:nvSpPr>
        <p:spPr bwMode="auto">
          <a:xfrm>
            <a:off x="3070225" y="5068888"/>
            <a:ext cx="85725" cy="7937"/>
          </a:xfrm>
          <a:prstGeom prst="rect">
            <a:avLst/>
          </a:prstGeom>
          <a:solidFill>
            <a:srgbClr val="B7B7B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8" name="Rectangle 1318"/>
          <p:cNvSpPr>
            <a:spLocks noChangeArrowheads="1"/>
          </p:cNvSpPr>
          <p:nvPr/>
        </p:nvSpPr>
        <p:spPr bwMode="auto">
          <a:xfrm>
            <a:off x="3070225" y="5076825"/>
            <a:ext cx="85725" cy="3175"/>
          </a:xfrm>
          <a:prstGeom prst="rect">
            <a:avLst/>
          </a:prstGeom>
          <a:solidFill>
            <a:srgbClr val="BEB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59" name="Rectangle 1319"/>
          <p:cNvSpPr>
            <a:spLocks noChangeArrowheads="1"/>
          </p:cNvSpPr>
          <p:nvPr/>
        </p:nvSpPr>
        <p:spPr bwMode="auto">
          <a:xfrm>
            <a:off x="3070225" y="5080000"/>
            <a:ext cx="85725" cy="4763"/>
          </a:xfrm>
          <a:prstGeom prst="rect">
            <a:avLst/>
          </a:prstGeom>
          <a:solidFill>
            <a:srgbClr val="BEB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0" name="Rectangle 1320"/>
          <p:cNvSpPr>
            <a:spLocks noChangeArrowheads="1"/>
          </p:cNvSpPr>
          <p:nvPr/>
        </p:nvSpPr>
        <p:spPr bwMode="auto">
          <a:xfrm>
            <a:off x="3070225" y="5084763"/>
            <a:ext cx="85725" cy="3175"/>
          </a:xfrm>
          <a:prstGeom prst="rect">
            <a:avLst/>
          </a:prstGeom>
          <a:solidFill>
            <a:srgbClr val="BABAB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1" name="Rectangle 1321"/>
          <p:cNvSpPr>
            <a:spLocks noChangeArrowheads="1"/>
          </p:cNvSpPr>
          <p:nvPr/>
        </p:nvSpPr>
        <p:spPr bwMode="auto">
          <a:xfrm>
            <a:off x="3070225" y="5087938"/>
            <a:ext cx="85725" cy="9525"/>
          </a:xfrm>
          <a:prstGeom prst="rect">
            <a:avLst/>
          </a:prstGeom>
          <a:solidFill>
            <a:srgbClr val="AFAFA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2" name="Rectangle 1322"/>
          <p:cNvSpPr>
            <a:spLocks noChangeArrowheads="1"/>
          </p:cNvSpPr>
          <p:nvPr/>
        </p:nvSpPr>
        <p:spPr bwMode="auto">
          <a:xfrm>
            <a:off x="3070225" y="5097463"/>
            <a:ext cx="85725" cy="3175"/>
          </a:xfrm>
          <a:prstGeom prst="rect">
            <a:avLst/>
          </a:prstGeom>
          <a:solidFill>
            <a:srgbClr val="9C9C9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3" name="Rectangle 1323"/>
          <p:cNvSpPr>
            <a:spLocks noChangeArrowheads="1"/>
          </p:cNvSpPr>
          <p:nvPr/>
        </p:nvSpPr>
        <p:spPr bwMode="auto">
          <a:xfrm>
            <a:off x="3070225" y="5100638"/>
            <a:ext cx="85725" cy="4762"/>
          </a:xfrm>
          <a:prstGeom prst="rect">
            <a:avLst/>
          </a:prstGeom>
          <a:solidFill>
            <a:srgbClr val="8C8C8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4" name="Rectangle 1324"/>
          <p:cNvSpPr>
            <a:spLocks noChangeArrowheads="1"/>
          </p:cNvSpPr>
          <p:nvPr/>
        </p:nvSpPr>
        <p:spPr bwMode="auto">
          <a:xfrm>
            <a:off x="3070225" y="5105400"/>
            <a:ext cx="85725" cy="3175"/>
          </a:xfrm>
          <a:prstGeom prst="rect">
            <a:avLst/>
          </a:prstGeom>
          <a:solidFill>
            <a:srgbClr val="7C7C7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5" name="Rectangle 1325"/>
          <p:cNvSpPr>
            <a:spLocks noChangeArrowheads="1"/>
          </p:cNvSpPr>
          <p:nvPr/>
        </p:nvSpPr>
        <p:spPr bwMode="auto">
          <a:xfrm>
            <a:off x="3070225" y="5108575"/>
            <a:ext cx="85725" cy="7938"/>
          </a:xfrm>
          <a:prstGeom prst="rect">
            <a:avLst/>
          </a:prstGeom>
          <a:solidFill>
            <a:srgbClr val="67676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6" name="Rectangle 1326"/>
          <p:cNvSpPr>
            <a:spLocks noChangeArrowheads="1"/>
          </p:cNvSpPr>
          <p:nvPr/>
        </p:nvSpPr>
        <p:spPr bwMode="auto">
          <a:xfrm>
            <a:off x="3070225" y="5116513"/>
            <a:ext cx="85725" cy="4762"/>
          </a:xfrm>
          <a:prstGeom prst="rect">
            <a:avLst/>
          </a:prstGeom>
          <a:solidFill>
            <a:srgbClr val="5B5B5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7" name="Rectangle 1327"/>
          <p:cNvSpPr>
            <a:spLocks noChangeArrowheads="1"/>
          </p:cNvSpPr>
          <p:nvPr/>
        </p:nvSpPr>
        <p:spPr bwMode="auto">
          <a:xfrm>
            <a:off x="3070225" y="5040313"/>
            <a:ext cx="68263" cy="60325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68" name="Rectangle 1328"/>
          <p:cNvSpPr>
            <a:spLocks noChangeArrowheads="1"/>
          </p:cNvSpPr>
          <p:nvPr/>
        </p:nvSpPr>
        <p:spPr bwMode="auto">
          <a:xfrm>
            <a:off x="3195638" y="5003800"/>
            <a:ext cx="4429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Brecha</a:t>
            </a:r>
            <a:endParaRPr lang="en-US"/>
          </a:p>
        </p:txBody>
      </p:sp>
      <p:sp>
        <p:nvSpPr>
          <p:cNvPr id="37169" name="Rectangle 1329"/>
          <p:cNvSpPr>
            <a:spLocks noChangeArrowheads="1"/>
          </p:cNvSpPr>
          <p:nvPr/>
        </p:nvSpPr>
        <p:spPr bwMode="auto">
          <a:xfrm>
            <a:off x="3717925" y="5040313"/>
            <a:ext cx="87313" cy="3175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0" name="Rectangle 1330"/>
          <p:cNvSpPr>
            <a:spLocks noChangeArrowheads="1"/>
          </p:cNvSpPr>
          <p:nvPr/>
        </p:nvSpPr>
        <p:spPr bwMode="auto">
          <a:xfrm>
            <a:off x="3717925" y="5043488"/>
            <a:ext cx="87313" cy="4762"/>
          </a:xfrm>
          <a:prstGeom prst="rect">
            <a:avLst/>
          </a:prstGeom>
          <a:solidFill>
            <a:srgbClr val="21212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1" name="Rectangle 1331"/>
          <p:cNvSpPr>
            <a:spLocks noChangeArrowheads="1"/>
          </p:cNvSpPr>
          <p:nvPr/>
        </p:nvSpPr>
        <p:spPr bwMode="auto">
          <a:xfrm>
            <a:off x="3717925" y="5048250"/>
            <a:ext cx="87313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2" name="Rectangle 1332"/>
          <p:cNvSpPr>
            <a:spLocks noChangeArrowheads="1"/>
          </p:cNvSpPr>
          <p:nvPr/>
        </p:nvSpPr>
        <p:spPr bwMode="auto">
          <a:xfrm>
            <a:off x="3717925" y="5056188"/>
            <a:ext cx="87313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3" name="Rectangle 1333"/>
          <p:cNvSpPr>
            <a:spLocks noChangeArrowheads="1"/>
          </p:cNvSpPr>
          <p:nvPr/>
        </p:nvSpPr>
        <p:spPr bwMode="auto">
          <a:xfrm>
            <a:off x="3717925" y="5060950"/>
            <a:ext cx="87313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4" name="Rectangle 1334"/>
          <p:cNvSpPr>
            <a:spLocks noChangeArrowheads="1"/>
          </p:cNvSpPr>
          <p:nvPr/>
        </p:nvSpPr>
        <p:spPr bwMode="auto">
          <a:xfrm>
            <a:off x="3717925" y="5064125"/>
            <a:ext cx="87313" cy="4763"/>
          </a:xfrm>
          <a:prstGeom prst="rect">
            <a:avLst/>
          </a:prstGeom>
          <a:solidFill>
            <a:srgbClr val="39393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5" name="Rectangle 1335"/>
          <p:cNvSpPr>
            <a:spLocks noChangeArrowheads="1"/>
          </p:cNvSpPr>
          <p:nvPr/>
        </p:nvSpPr>
        <p:spPr bwMode="auto">
          <a:xfrm>
            <a:off x="3717925" y="5068888"/>
            <a:ext cx="87313" cy="7937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6" name="Rectangle 1336"/>
          <p:cNvSpPr>
            <a:spLocks noChangeArrowheads="1"/>
          </p:cNvSpPr>
          <p:nvPr/>
        </p:nvSpPr>
        <p:spPr bwMode="auto">
          <a:xfrm>
            <a:off x="3717925" y="5076825"/>
            <a:ext cx="87313" cy="3175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7" name="Rectangle 1337"/>
          <p:cNvSpPr>
            <a:spLocks noChangeArrowheads="1"/>
          </p:cNvSpPr>
          <p:nvPr/>
        </p:nvSpPr>
        <p:spPr bwMode="auto">
          <a:xfrm>
            <a:off x="3717925" y="5080000"/>
            <a:ext cx="87313" cy="4763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8" name="Rectangle 1338"/>
          <p:cNvSpPr>
            <a:spLocks noChangeArrowheads="1"/>
          </p:cNvSpPr>
          <p:nvPr/>
        </p:nvSpPr>
        <p:spPr bwMode="auto">
          <a:xfrm>
            <a:off x="3717925" y="5084763"/>
            <a:ext cx="87313" cy="3175"/>
          </a:xfrm>
          <a:prstGeom prst="rect">
            <a:avLst/>
          </a:prstGeom>
          <a:solidFill>
            <a:srgbClr val="3E3E3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79" name="Rectangle 1339"/>
          <p:cNvSpPr>
            <a:spLocks noChangeArrowheads="1"/>
          </p:cNvSpPr>
          <p:nvPr/>
        </p:nvSpPr>
        <p:spPr bwMode="auto">
          <a:xfrm>
            <a:off x="3717925" y="5087938"/>
            <a:ext cx="87313" cy="9525"/>
          </a:xfrm>
          <a:prstGeom prst="rect">
            <a:avLst/>
          </a:prstGeom>
          <a:solidFill>
            <a:srgbClr val="3A3A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0" name="Rectangle 1340"/>
          <p:cNvSpPr>
            <a:spLocks noChangeArrowheads="1"/>
          </p:cNvSpPr>
          <p:nvPr/>
        </p:nvSpPr>
        <p:spPr bwMode="auto">
          <a:xfrm>
            <a:off x="3717925" y="5097463"/>
            <a:ext cx="87313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1" name="Rectangle 1341"/>
          <p:cNvSpPr>
            <a:spLocks noChangeArrowheads="1"/>
          </p:cNvSpPr>
          <p:nvPr/>
        </p:nvSpPr>
        <p:spPr bwMode="auto">
          <a:xfrm>
            <a:off x="3717925" y="5100638"/>
            <a:ext cx="87313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2" name="Rectangle 1342"/>
          <p:cNvSpPr>
            <a:spLocks noChangeArrowheads="1"/>
          </p:cNvSpPr>
          <p:nvPr/>
        </p:nvSpPr>
        <p:spPr bwMode="auto">
          <a:xfrm>
            <a:off x="3717925" y="5105400"/>
            <a:ext cx="87313" cy="3175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3" name="Rectangle 1343"/>
          <p:cNvSpPr>
            <a:spLocks noChangeArrowheads="1"/>
          </p:cNvSpPr>
          <p:nvPr/>
        </p:nvSpPr>
        <p:spPr bwMode="auto">
          <a:xfrm>
            <a:off x="3717925" y="5108575"/>
            <a:ext cx="87313" cy="7938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4" name="Rectangle 1344"/>
          <p:cNvSpPr>
            <a:spLocks noChangeArrowheads="1"/>
          </p:cNvSpPr>
          <p:nvPr/>
        </p:nvSpPr>
        <p:spPr bwMode="auto">
          <a:xfrm>
            <a:off x="3717925" y="5116513"/>
            <a:ext cx="87313" cy="4762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5" name="Rectangle 1345"/>
          <p:cNvSpPr>
            <a:spLocks noChangeArrowheads="1"/>
          </p:cNvSpPr>
          <p:nvPr/>
        </p:nvSpPr>
        <p:spPr bwMode="auto">
          <a:xfrm>
            <a:off x="3717925" y="5040313"/>
            <a:ext cx="69850" cy="60325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6" name="Rectangle 1346"/>
          <p:cNvSpPr>
            <a:spLocks noChangeArrowheads="1"/>
          </p:cNvSpPr>
          <p:nvPr/>
        </p:nvSpPr>
        <p:spPr bwMode="auto">
          <a:xfrm>
            <a:off x="3844925" y="5003800"/>
            <a:ext cx="682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Observada</a:t>
            </a:r>
            <a:endParaRPr lang="en-US"/>
          </a:p>
        </p:txBody>
      </p:sp>
      <p:sp>
        <p:nvSpPr>
          <p:cNvPr id="37187" name="Rectangle 1347"/>
          <p:cNvSpPr>
            <a:spLocks noChangeArrowheads="1"/>
          </p:cNvSpPr>
          <p:nvPr/>
        </p:nvSpPr>
        <p:spPr bwMode="auto">
          <a:xfrm>
            <a:off x="4602163" y="5040313"/>
            <a:ext cx="87312" cy="3175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8" name="Rectangle 1348"/>
          <p:cNvSpPr>
            <a:spLocks noChangeArrowheads="1"/>
          </p:cNvSpPr>
          <p:nvPr/>
        </p:nvSpPr>
        <p:spPr bwMode="auto">
          <a:xfrm>
            <a:off x="4602163" y="5043488"/>
            <a:ext cx="87312" cy="4762"/>
          </a:xfrm>
          <a:prstGeom prst="rect">
            <a:avLst/>
          </a:prstGeom>
          <a:solidFill>
            <a:srgbClr val="21212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89" name="Rectangle 1349"/>
          <p:cNvSpPr>
            <a:spLocks noChangeArrowheads="1"/>
          </p:cNvSpPr>
          <p:nvPr/>
        </p:nvSpPr>
        <p:spPr bwMode="auto">
          <a:xfrm>
            <a:off x="4602163" y="5048250"/>
            <a:ext cx="87312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0" name="Rectangle 1350"/>
          <p:cNvSpPr>
            <a:spLocks noChangeArrowheads="1"/>
          </p:cNvSpPr>
          <p:nvPr/>
        </p:nvSpPr>
        <p:spPr bwMode="auto">
          <a:xfrm>
            <a:off x="4602163" y="5056188"/>
            <a:ext cx="87312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1" name="Rectangle 1351"/>
          <p:cNvSpPr>
            <a:spLocks noChangeArrowheads="1"/>
          </p:cNvSpPr>
          <p:nvPr/>
        </p:nvSpPr>
        <p:spPr bwMode="auto">
          <a:xfrm>
            <a:off x="4602163" y="5060950"/>
            <a:ext cx="87312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2" name="Rectangle 1352"/>
          <p:cNvSpPr>
            <a:spLocks noChangeArrowheads="1"/>
          </p:cNvSpPr>
          <p:nvPr/>
        </p:nvSpPr>
        <p:spPr bwMode="auto">
          <a:xfrm>
            <a:off x="4602163" y="5064125"/>
            <a:ext cx="87312" cy="4763"/>
          </a:xfrm>
          <a:prstGeom prst="rect">
            <a:avLst/>
          </a:prstGeom>
          <a:solidFill>
            <a:srgbClr val="39393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3" name="Rectangle 1353"/>
          <p:cNvSpPr>
            <a:spLocks noChangeArrowheads="1"/>
          </p:cNvSpPr>
          <p:nvPr/>
        </p:nvSpPr>
        <p:spPr bwMode="auto">
          <a:xfrm>
            <a:off x="4602163" y="5068888"/>
            <a:ext cx="87312" cy="7937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4" name="Rectangle 1354"/>
          <p:cNvSpPr>
            <a:spLocks noChangeArrowheads="1"/>
          </p:cNvSpPr>
          <p:nvPr/>
        </p:nvSpPr>
        <p:spPr bwMode="auto">
          <a:xfrm>
            <a:off x="4602163" y="5076825"/>
            <a:ext cx="87312" cy="3175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5" name="Rectangle 1355"/>
          <p:cNvSpPr>
            <a:spLocks noChangeArrowheads="1"/>
          </p:cNvSpPr>
          <p:nvPr/>
        </p:nvSpPr>
        <p:spPr bwMode="auto">
          <a:xfrm>
            <a:off x="4602163" y="5080000"/>
            <a:ext cx="87312" cy="4763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6" name="Rectangle 1356"/>
          <p:cNvSpPr>
            <a:spLocks noChangeArrowheads="1"/>
          </p:cNvSpPr>
          <p:nvPr/>
        </p:nvSpPr>
        <p:spPr bwMode="auto">
          <a:xfrm>
            <a:off x="4602163" y="5084763"/>
            <a:ext cx="87312" cy="3175"/>
          </a:xfrm>
          <a:prstGeom prst="rect">
            <a:avLst/>
          </a:prstGeom>
          <a:solidFill>
            <a:srgbClr val="3E3E3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7" name="Rectangle 1357"/>
          <p:cNvSpPr>
            <a:spLocks noChangeArrowheads="1"/>
          </p:cNvSpPr>
          <p:nvPr/>
        </p:nvSpPr>
        <p:spPr bwMode="auto">
          <a:xfrm>
            <a:off x="4602163" y="5087938"/>
            <a:ext cx="87312" cy="9525"/>
          </a:xfrm>
          <a:prstGeom prst="rect">
            <a:avLst/>
          </a:prstGeom>
          <a:solidFill>
            <a:srgbClr val="3A3A3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8" name="Rectangle 1358"/>
          <p:cNvSpPr>
            <a:spLocks noChangeArrowheads="1"/>
          </p:cNvSpPr>
          <p:nvPr/>
        </p:nvSpPr>
        <p:spPr bwMode="auto">
          <a:xfrm>
            <a:off x="4602163" y="5097463"/>
            <a:ext cx="87312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199" name="Rectangle 1359"/>
          <p:cNvSpPr>
            <a:spLocks noChangeArrowheads="1"/>
          </p:cNvSpPr>
          <p:nvPr/>
        </p:nvSpPr>
        <p:spPr bwMode="auto">
          <a:xfrm>
            <a:off x="4602163" y="5100638"/>
            <a:ext cx="87312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0" name="Rectangle 1360"/>
          <p:cNvSpPr>
            <a:spLocks noChangeArrowheads="1"/>
          </p:cNvSpPr>
          <p:nvPr/>
        </p:nvSpPr>
        <p:spPr bwMode="auto">
          <a:xfrm>
            <a:off x="4602163" y="5105400"/>
            <a:ext cx="87312" cy="3175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1" name="Rectangle 1361"/>
          <p:cNvSpPr>
            <a:spLocks noChangeArrowheads="1"/>
          </p:cNvSpPr>
          <p:nvPr/>
        </p:nvSpPr>
        <p:spPr bwMode="auto">
          <a:xfrm>
            <a:off x="4602163" y="5108575"/>
            <a:ext cx="87312" cy="7938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2" name="Rectangle 1362"/>
          <p:cNvSpPr>
            <a:spLocks noChangeArrowheads="1"/>
          </p:cNvSpPr>
          <p:nvPr/>
        </p:nvSpPr>
        <p:spPr bwMode="auto">
          <a:xfrm>
            <a:off x="4602163" y="5116513"/>
            <a:ext cx="87312" cy="4762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3" name="Rectangle 1363"/>
          <p:cNvSpPr>
            <a:spLocks noChangeArrowheads="1"/>
          </p:cNvSpPr>
          <p:nvPr/>
        </p:nvSpPr>
        <p:spPr bwMode="auto">
          <a:xfrm>
            <a:off x="4602163" y="5040313"/>
            <a:ext cx="69850" cy="60325"/>
          </a:xfrm>
          <a:prstGeom prst="rect">
            <a:avLst/>
          </a:prstGeom>
          <a:noFill/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4" name="Rectangle 1364"/>
          <p:cNvSpPr>
            <a:spLocks noChangeArrowheads="1"/>
          </p:cNvSpPr>
          <p:nvPr/>
        </p:nvSpPr>
        <p:spPr bwMode="auto">
          <a:xfrm>
            <a:off x="4727575" y="5003800"/>
            <a:ext cx="6365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pitchFamily="34" charset="0"/>
              </a:rPr>
              <a:t>Esperada </a:t>
            </a:r>
            <a:endParaRPr lang="en-US"/>
          </a:p>
        </p:txBody>
      </p:sp>
      <p:sp>
        <p:nvSpPr>
          <p:cNvPr id="37205" name="Rectangle 1365"/>
          <p:cNvSpPr>
            <a:spLocks noChangeArrowheads="1"/>
          </p:cNvSpPr>
          <p:nvPr/>
        </p:nvSpPr>
        <p:spPr bwMode="auto">
          <a:xfrm>
            <a:off x="962025" y="2093913"/>
            <a:ext cx="6505575" cy="313213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206" name="Rectangle 1366"/>
          <p:cNvSpPr>
            <a:spLocks noChangeArrowheads="1"/>
          </p:cNvSpPr>
          <p:nvPr/>
        </p:nvSpPr>
        <p:spPr bwMode="auto">
          <a:xfrm>
            <a:off x="7578725" y="5137150"/>
            <a:ext cx="1412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07" name="Rectangle 1367"/>
          <p:cNvSpPr>
            <a:spLocks noChangeArrowheads="1"/>
          </p:cNvSpPr>
          <p:nvPr/>
        </p:nvSpPr>
        <p:spPr bwMode="auto">
          <a:xfrm>
            <a:off x="304800" y="5289550"/>
            <a:ext cx="1444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08" name="Rectangle 1368"/>
          <p:cNvSpPr>
            <a:spLocks noChangeArrowheads="1"/>
          </p:cNvSpPr>
          <p:nvPr/>
        </p:nvSpPr>
        <p:spPr bwMode="auto">
          <a:xfrm>
            <a:off x="958850" y="5321300"/>
            <a:ext cx="5143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i="1">
                <a:solidFill>
                  <a:srgbClr val="000000"/>
                </a:solidFill>
              </a:rPr>
              <a:t>Fuente:</a:t>
            </a:r>
            <a:endParaRPr lang="en-US"/>
          </a:p>
        </p:txBody>
      </p:sp>
      <p:sp>
        <p:nvSpPr>
          <p:cNvPr id="37209" name="Rectangle 1369"/>
          <p:cNvSpPr>
            <a:spLocks noChangeArrowheads="1"/>
          </p:cNvSpPr>
          <p:nvPr/>
        </p:nvSpPr>
        <p:spPr bwMode="auto">
          <a:xfrm>
            <a:off x="1527175" y="5321300"/>
            <a:ext cx="2397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Agosin, Barreix y Machado (2005) </a:t>
            </a:r>
            <a:endParaRPr lang="en-US"/>
          </a:p>
        </p:txBody>
      </p:sp>
      <p:sp>
        <p:nvSpPr>
          <p:cNvPr id="37210" name="Rectangle 1370"/>
          <p:cNvSpPr>
            <a:spLocks noChangeArrowheads="1"/>
          </p:cNvSpPr>
          <p:nvPr/>
        </p:nvSpPr>
        <p:spPr bwMode="auto">
          <a:xfrm>
            <a:off x="7062788" y="5321300"/>
            <a:ext cx="123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11" name="Rectangle 1371"/>
          <p:cNvSpPr>
            <a:spLocks noChangeArrowheads="1"/>
          </p:cNvSpPr>
          <p:nvPr/>
        </p:nvSpPr>
        <p:spPr bwMode="auto">
          <a:xfrm>
            <a:off x="304800" y="5516563"/>
            <a:ext cx="123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12" name="Rectangle 1372"/>
          <p:cNvSpPr>
            <a:spLocks noChangeArrowheads="1"/>
          </p:cNvSpPr>
          <p:nvPr/>
        </p:nvSpPr>
        <p:spPr bwMode="auto">
          <a:xfrm>
            <a:off x="990600" y="5562600"/>
            <a:ext cx="64738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Nota: Para el análisis econométrico y en los cálculos de la recaudación tributaria, se corrigió la </a:t>
            </a:r>
          </a:p>
          <a:p>
            <a:r>
              <a:rPr lang="en-US" sz="1300">
                <a:solidFill>
                  <a:srgbClr val="000000"/>
                </a:solidFill>
              </a:rPr>
              <a:t>subestimación en el PIB de Nicaragua y de Honduras. El de Nicaragua se aumentó en 70% y el de</a:t>
            </a:r>
          </a:p>
          <a:p>
            <a:r>
              <a:rPr lang="en-US" sz="1300">
                <a:solidFill>
                  <a:srgbClr val="000000"/>
                </a:solidFill>
              </a:rPr>
              <a:t>Honduras en 40%. La misma correcció n se hizo en los gráficos 2 y 3.</a:t>
            </a:r>
            <a:endParaRPr lang="en-US"/>
          </a:p>
        </p:txBody>
      </p:sp>
      <p:sp>
        <p:nvSpPr>
          <p:cNvPr id="37213" name="Rectangle 1373"/>
          <p:cNvSpPr>
            <a:spLocks noChangeArrowheads="1"/>
          </p:cNvSpPr>
          <p:nvPr/>
        </p:nvSpPr>
        <p:spPr bwMode="auto">
          <a:xfrm>
            <a:off x="5349875" y="6100763"/>
            <a:ext cx="123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14" name="Rectangle 1374"/>
          <p:cNvSpPr>
            <a:spLocks noChangeArrowheads="1"/>
          </p:cNvSpPr>
          <p:nvPr/>
        </p:nvSpPr>
        <p:spPr bwMode="auto">
          <a:xfrm>
            <a:off x="304800" y="6294438"/>
            <a:ext cx="123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7215" name="Rectangle 1375"/>
          <p:cNvSpPr>
            <a:spLocks noChangeArrowheads="1"/>
          </p:cNvSpPr>
          <p:nvPr/>
        </p:nvSpPr>
        <p:spPr bwMode="auto">
          <a:xfrm>
            <a:off x="381000" y="0"/>
            <a:ext cx="8402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Recaudación debajo del Potencial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8" name="Rectangle 2586"/>
          <p:cNvSpPr>
            <a:spLocks noChangeArrowheads="1"/>
          </p:cNvSpPr>
          <p:nvPr/>
        </p:nvSpPr>
        <p:spPr bwMode="auto">
          <a:xfrm>
            <a:off x="1581150" y="2328863"/>
            <a:ext cx="4579938" cy="4762"/>
          </a:xfrm>
          <a:prstGeom prst="rect">
            <a:avLst/>
          </a:prstGeom>
          <a:solidFill>
            <a:srgbClr val="14141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0" name="Rectangle 2588"/>
          <p:cNvSpPr>
            <a:spLocks noChangeArrowheads="1"/>
          </p:cNvSpPr>
          <p:nvPr/>
        </p:nvSpPr>
        <p:spPr bwMode="auto">
          <a:xfrm>
            <a:off x="1581150" y="2336800"/>
            <a:ext cx="4579938" cy="4763"/>
          </a:xfrm>
          <a:prstGeom prst="rect">
            <a:avLst/>
          </a:prstGeom>
          <a:solidFill>
            <a:srgbClr val="2C2C2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2" name="Rectangle 2590"/>
          <p:cNvSpPr>
            <a:spLocks noChangeArrowheads="1"/>
          </p:cNvSpPr>
          <p:nvPr/>
        </p:nvSpPr>
        <p:spPr bwMode="auto">
          <a:xfrm>
            <a:off x="1581150" y="2349500"/>
            <a:ext cx="4579938" cy="3175"/>
          </a:xfrm>
          <a:prstGeom prst="rect">
            <a:avLst/>
          </a:prstGeom>
          <a:solidFill>
            <a:srgbClr val="2020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3" name="Rectangle 2591"/>
          <p:cNvSpPr>
            <a:spLocks noChangeArrowheads="1"/>
          </p:cNvSpPr>
          <p:nvPr/>
        </p:nvSpPr>
        <p:spPr bwMode="auto">
          <a:xfrm>
            <a:off x="1581150" y="2352675"/>
            <a:ext cx="4579938" cy="4763"/>
          </a:xfrm>
          <a:prstGeom prst="rect">
            <a:avLst/>
          </a:prstGeom>
          <a:solidFill>
            <a:srgbClr val="14141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5" name="Rectangle 2593"/>
          <p:cNvSpPr>
            <a:spLocks noChangeArrowheads="1"/>
          </p:cNvSpPr>
          <p:nvPr/>
        </p:nvSpPr>
        <p:spPr bwMode="auto">
          <a:xfrm>
            <a:off x="1581150" y="2352675"/>
            <a:ext cx="4540250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7" name="Rectangle 2595"/>
          <p:cNvSpPr>
            <a:spLocks noChangeArrowheads="1"/>
          </p:cNvSpPr>
          <p:nvPr/>
        </p:nvSpPr>
        <p:spPr bwMode="auto">
          <a:xfrm>
            <a:off x="1581150" y="2365375"/>
            <a:ext cx="4540250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9" name="Rectangle 2597"/>
          <p:cNvSpPr>
            <a:spLocks noChangeArrowheads="1"/>
          </p:cNvSpPr>
          <p:nvPr/>
        </p:nvSpPr>
        <p:spPr bwMode="auto">
          <a:xfrm>
            <a:off x="1581150" y="2378075"/>
            <a:ext cx="4540250" cy="7938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1" name="Rectangle 2599"/>
          <p:cNvSpPr>
            <a:spLocks noChangeArrowheads="1"/>
          </p:cNvSpPr>
          <p:nvPr/>
        </p:nvSpPr>
        <p:spPr bwMode="auto">
          <a:xfrm>
            <a:off x="1581150" y="2393950"/>
            <a:ext cx="4540250" cy="3175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4" name="Rectangle 2602"/>
          <p:cNvSpPr>
            <a:spLocks noChangeArrowheads="1"/>
          </p:cNvSpPr>
          <p:nvPr/>
        </p:nvSpPr>
        <p:spPr bwMode="auto">
          <a:xfrm>
            <a:off x="1581150" y="2414588"/>
            <a:ext cx="4540250" cy="3175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6" name="Rectangle 2604"/>
          <p:cNvSpPr>
            <a:spLocks noChangeArrowheads="1"/>
          </p:cNvSpPr>
          <p:nvPr/>
        </p:nvSpPr>
        <p:spPr bwMode="auto">
          <a:xfrm>
            <a:off x="1581150" y="2425700"/>
            <a:ext cx="4540250" cy="4763"/>
          </a:xfrm>
          <a:prstGeom prst="rect">
            <a:avLst/>
          </a:prstGeom>
          <a:solidFill>
            <a:srgbClr val="35353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8" name="Rectangle 2606"/>
          <p:cNvSpPr>
            <a:spLocks noChangeArrowheads="1"/>
          </p:cNvSpPr>
          <p:nvPr/>
        </p:nvSpPr>
        <p:spPr bwMode="auto">
          <a:xfrm>
            <a:off x="1581150" y="2438400"/>
            <a:ext cx="4540250" cy="7938"/>
          </a:xfrm>
          <a:prstGeom prst="rect">
            <a:avLst/>
          </a:prstGeom>
          <a:solidFill>
            <a:srgbClr val="27272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0" name="Rectangle 2608"/>
          <p:cNvSpPr>
            <a:spLocks noChangeArrowheads="1"/>
          </p:cNvSpPr>
          <p:nvPr/>
        </p:nvSpPr>
        <p:spPr bwMode="auto">
          <a:xfrm>
            <a:off x="1581150" y="2451100"/>
            <a:ext cx="4540250" cy="7938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2" name="Rectangle 2610"/>
          <p:cNvSpPr>
            <a:spLocks noChangeArrowheads="1"/>
          </p:cNvSpPr>
          <p:nvPr/>
        </p:nvSpPr>
        <p:spPr bwMode="auto">
          <a:xfrm>
            <a:off x="6121400" y="2328863"/>
            <a:ext cx="39688" cy="4762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4" name="Rectangle 2612"/>
          <p:cNvSpPr>
            <a:spLocks noChangeArrowheads="1"/>
          </p:cNvSpPr>
          <p:nvPr/>
        </p:nvSpPr>
        <p:spPr bwMode="auto">
          <a:xfrm>
            <a:off x="6121400" y="2341563"/>
            <a:ext cx="39688" cy="3175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6" name="Rectangle 2614"/>
          <p:cNvSpPr>
            <a:spLocks noChangeArrowheads="1"/>
          </p:cNvSpPr>
          <p:nvPr/>
        </p:nvSpPr>
        <p:spPr bwMode="auto">
          <a:xfrm>
            <a:off x="6121400" y="2349500"/>
            <a:ext cx="39688" cy="7938"/>
          </a:xfrm>
          <a:prstGeom prst="rect">
            <a:avLst/>
          </a:prstGeom>
          <a:solidFill>
            <a:srgbClr val="12121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7" name="Rectangle 2615"/>
          <p:cNvSpPr>
            <a:spLocks noChangeArrowheads="1"/>
          </p:cNvSpPr>
          <p:nvPr/>
        </p:nvSpPr>
        <p:spPr bwMode="auto">
          <a:xfrm>
            <a:off x="6121400" y="2357438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9" name="Rectangle 2617"/>
          <p:cNvSpPr>
            <a:spLocks noChangeArrowheads="1"/>
          </p:cNvSpPr>
          <p:nvPr/>
        </p:nvSpPr>
        <p:spPr bwMode="auto">
          <a:xfrm>
            <a:off x="6121400" y="2370138"/>
            <a:ext cx="39688" cy="3175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1" name="Rectangle 2619"/>
          <p:cNvSpPr>
            <a:spLocks noChangeArrowheads="1"/>
          </p:cNvSpPr>
          <p:nvPr/>
        </p:nvSpPr>
        <p:spPr bwMode="auto">
          <a:xfrm>
            <a:off x="6121400" y="2378075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3" name="Rectangle 2621"/>
          <p:cNvSpPr>
            <a:spLocks noChangeArrowheads="1"/>
          </p:cNvSpPr>
          <p:nvPr/>
        </p:nvSpPr>
        <p:spPr bwMode="auto">
          <a:xfrm>
            <a:off x="6121400" y="23891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5" name="Rectangle 2623"/>
          <p:cNvSpPr>
            <a:spLocks noChangeArrowheads="1"/>
          </p:cNvSpPr>
          <p:nvPr/>
        </p:nvSpPr>
        <p:spPr bwMode="auto">
          <a:xfrm>
            <a:off x="6121400" y="24018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7" name="Rectangle 2625"/>
          <p:cNvSpPr>
            <a:spLocks noChangeArrowheads="1"/>
          </p:cNvSpPr>
          <p:nvPr/>
        </p:nvSpPr>
        <p:spPr bwMode="auto">
          <a:xfrm>
            <a:off x="6121400" y="2414588"/>
            <a:ext cx="39688" cy="3175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8" name="Rectangle 2626"/>
          <p:cNvSpPr>
            <a:spLocks noChangeArrowheads="1"/>
          </p:cNvSpPr>
          <p:nvPr/>
        </p:nvSpPr>
        <p:spPr bwMode="auto">
          <a:xfrm>
            <a:off x="6121400" y="2417763"/>
            <a:ext cx="39688" cy="4762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0" name="Rectangle 2628"/>
          <p:cNvSpPr>
            <a:spLocks noChangeArrowheads="1"/>
          </p:cNvSpPr>
          <p:nvPr/>
        </p:nvSpPr>
        <p:spPr bwMode="auto">
          <a:xfrm>
            <a:off x="6121400" y="2430463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2" name="Rectangle 2630"/>
          <p:cNvSpPr>
            <a:spLocks noChangeArrowheads="1"/>
          </p:cNvSpPr>
          <p:nvPr/>
        </p:nvSpPr>
        <p:spPr bwMode="auto">
          <a:xfrm>
            <a:off x="6121400" y="2438400"/>
            <a:ext cx="39688" cy="7938"/>
          </a:xfrm>
          <a:prstGeom prst="rect">
            <a:avLst/>
          </a:prstGeom>
          <a:solidFill>
            <a:srgbClr val="1010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4" name="Rectangle 2632"/>
          <p:cNvSpPr>
            <a:spLocks noChangeArrowheads="1"/>
          </p:cNvSpPr>
          <p:nvPr/>
        </p:nvSpPr>
        <p:spPr bwMode="auto">
          <a:xfrm>
            <a:off x="6121400" y="2451100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8" name="Rectangle 2636"/>
          <p:cNvSpPr>
            <a:spLocks noChangeArrowheads="1"/>
          </p:cNvSpPr>
          <p:nvPr/>
        </p:nvSpPr>
        <p:spPr bwMode="auto">
          <a:xfrm>
            <a:off x="6121400" y="2328863"/>
            <a:ext cx="39688" cy="4762"/>
          </a:xfrm>
          <a:prstGeom prst="rect">
            <a:avLst/>
          </a:prstGeom>
          <a:solidFill>
            <a:srgbClr val="08080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0" name="Rectangle 2638"/>
          <p:cNvSpPr>
            <a:spLocks noChangeArrowheads="1"/>
          </p:cNvSpPr>
          <p:nvPr/>
        </p:nvSpPr>
        <p:spPr bwMode="auto">
          <a:xfrm>
            <a:off x="6121400" y="2341563"/>
            <a:ext cx="39688" cy="3175"/>
          </a:xfrm>
          <a:prstGeom prst="rect">
            <a:avLst/>
          </a:prstGeom>
          <a:solidFill>
            <a:srgbClr val="0C0C0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2" name="Rectangle 2640"/>
          <p:cNvSpPr>
            <a:spLocks noChangeArrowheads="1"/>
          </p:cNvSpPr>
          <p:nvPr/>
        </p:nvSpPr>
        <p:spPr bwMode="auto">
          <a:xfrm>
            <a:off x="6121400" y="2349500"/>
            <a:ext cx="39688" cy="7938"/>
          </a:xfrm>
          <a:prstGeom prst="rect">
            <a:avLst/>
          </a:prstGeom>
          <a:solidFill>
            <a:srgbClr val="12121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3" name="Rectangle 2641"/>
          <p:cNvSpPr>
            <a:spLocks noChangeArrowheads="1"/>
          </p:cNvSpPr>
          <p:nvPr/>
        </p:nvSpPr>
        <p:spPr bwMode="auto">
          <a:xfrm>
            <a:off x="6121400" y="2357438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5" name="Rectangle 2643"/>
          <p:cNvSpPr>
            <a:spLocks noChangeArrowheads="1"/>
          </p:cNvSpPr>
          <p:nvPr/>
        </p:nvSpPr>
        <p:spPr bwMode="auto">
          <a:xfrm>
            <a:off x="6121400" y="2370138"/>
            <a:ext cx="39688" cy="3175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7" name="Rectangle 2645"/>
          <p:cNvSpPr>
            <a:spLocks noChangeArrowheads="1"/>
          </p:cNvSpPr>
          <p:nvPr/>
        </p:nvSpPr>
        <p:spPr bwMode="auto">
          <a:xfrm>
            <a:off x="6121400" y="2378075"/>
            <a:ext cx="39688" cy="7938"/>
          </a:xfrm>
          <a:prstGeom prst="rect">
            <a:avLst/>
          </a:prstGeom>
          <a:solidFill>
            <a:srgbClr val="1E1E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9" name="Rectangle 2647"/>
          <p:cNvSpPr>
            <a:spLocks noChangeArrowheads="1"/>
          </p:cNvSpPr>
          <p:nvPr/>
        </p:nvSpPr>
        <p:spPr bwMode="auto">
          <a:xfrm>
            <a:off x="6121400" y="23891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1" name="Rectangle 2649"/>
          <p:cNvSpPr>
            <a:spLocks noChangeArrowheads="1"/>
          </p:cNvSpPr>
          <p:nvPr/>
        </p:nvSpPr>
        <p:spPr bwMode="auto">
          <a:xfrm>
            <a:off x="6121400" y="2401888"/>
            <a:ext cx="39688" cy="4762"/>
          </a:xfrm>
          <a:prstGeom prst="rect">
            <a:avLst/>
          </a:prstGeom>
          <a:solidFill>
            <a:srgbClr val="1F1F1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3" name="Rectangle 2651"/>
          <p:cNvSpPr>
            <a:spLocks noChangeArrowheads="1"/>
          </p:cNvSpPr>
          <p:nvPr/>
        </p:nvSpPr>
        <p:spPr bwMode="auto">
          <a:xfrm>
            <a:off x="6121400" y="2414588"/>
            <a:ext cx="39688" cy="3175"/>
          </a:xfrm>
          <a:prstGeom prst="rect">
            <a:avLst/>
          </a:prstGeom>
          <a:solidFill>
            <a:srgbClr val="1C1C1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4" name="Rectangle 2652"/>
          <p:cNvSpPr>
            <a:spLocks noChangeArrowheads="1"/>
          </p:cNvSpPr>
          <p:nvPr/>
        </p:nvSpPr>
        <p:spPr bwMode="auto">
          <a:xfrm>
            <a:off x="6121400" y="2417763"/>
            <a:ext cx="39688" cy="4762"/>
          </a:xfrm>
          <a:prstGeom prst="rect">
            <a:avLst/>
          </a:prstGeom>
          <a:solidFill>
            <a:srgbClr val="1B1B1B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6" name="Rectangle 2654"/>
          <p:cNvSpPr>
            <a:spLocks noChangeArrowheads="1"/>
          </p:cNvSpPr>
          <p:nvPr/>
        </p:nvSpPr>
        <p:spPr bwMode="auto">
          <a:xfrm>
            <a:off x="6121400" y="2430463"/>
            <a:ext cx="39688" cy="3175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28" name="Rectangle 2656"/>
          <p:cNvSpPr>
            <a:spLocks noChangeArrowheads="1"/>
          </p:cNvSpPr>
          <p:nvPr/>
        </p:nvSpPr>
        <p:spPr bwMode="auto">
          <a:xfrm>
            <a:off x="6121400" y="2438400"/>
            <a:ext cx="39688" cy="7938"/>
          </a:xfrm>
          <a:prstGeom prst="rect">
            <a:avLst/>
          </a:prstGeom>
          <a:solidFill>
            <a:srgbClr val="10101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30" name="Rectangle 2658"/>
          <p:cNvSpPr>
            <a:spLocks noChangeArrowheads="1"/>
          </p:cNvSpPr>
          <p:nvPr/>
        </p:nvSpPr>
        <p:spPr bwMode="auto">
          <a:xfrm>
            <a:off x="6121400" y="2451100"/>
            <a:ext cx="39688" cy="7938"/>
          </a:xfrm>
          <a:prstGeom prst="rect">
            <a:avLst/>
          </a:prstGeom>
          <a:solidFill>
            <a:srgbClr val="0A0A0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2" name="Rectangle 2690"/>
          <p:cNvSpPr>
            <a:spLocks noChangeArrowheads="1"/>
          </p:cNvSpPr>
          <p:nvPr/>
        </p:nvSpPr>
        <p:spPr bwMode="auto">
          <a:xfrm>
            <a:off x="3070225" y="5043488"/>
            <a:ext cx="85725" cy="4762"/>
          </a:xfrm>
          <a:prstGeom prst="rect">
            <a:avLst/>
          </a:prstGeom>
          <a:solidFill>
            <a:srgbClr val="62626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4" name="Rectangle 2692"/>
          <p:cNvSpPr>
            <a:spLocks noChangeArrowheads="1"/>
          </p:cNvSpPr>
          <p:nvPr/>
        </p:nvSpPr>
        <p:spPr bwMode="auto">
          <a:xfrm>
            <a:off x="3070225" y="5056188"/>
            <a:ext cx="85725" cy="4762"/>
          </a:xfrm>
          <a:prstGeom prst="rect">
            <a:avLst/>
          </a:prstGeom>
          <a:solidFill>
            <a:srgbClr val="8C8C8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5" name="Rectangle 2693"/>
          <p:cNvSpPr>
            <a:spLocks noChangeArrowheads="1"/>
          </p:cNvSpPr>
          <p:nvPr/>
        </p:nvSpPr>
        <p:spPr bwMode="auto">
          <a:xfrm>
            <a:off x="3070225" y="5060950"/>
            <a:ext cx="85725" cy="3175"/>
          </a:xfrm>
          <a:prstGeom prst="rect">
            <a:avLst/>
          </a:prstGeom>
          <a:solidFill>
            <a:srgbClr val="9C9C9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7" name="Rectangle 2695"/>
          <p:cNvSpPr>
            <a:spLocks noChangeArrowheads="1"/>
          </p:cNvSpPr>
          <p:nvPr/>
        </p:nvSpPr>
        <p:spPr bwMode="auto">
          <a:xfrm>
            <a:off x="3070225" y="5068888"/>
            <a:ext cx="85725" cy="7937"/>
          </a:xfrm>
          <a:prstGeom prst="rect">
            <a:avLst/>
          </a:prstGeom>
          <a:solidFill>
            <a:srgbClr val="B7B7B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9" name="Rectangle 2697"/>
          <p:cNvSpPr>
            <a:spLocks noChangeArrowheads="1"/>
          </p:cNvSpPr>
          <p:nvPr/>
        </p:nvSpPr>
        <p:spPr bwMode="auto">
          <a:xfrm>
            <a:off x="3070225" y="5080000"/>
            <a:ext cx="85725" cy="4763"/>
          </a:xfrm>
          <a:prstGeom prst="rect">
            <a:avLst/>
          </a:prstGeom>
          <a:solidFill>
            <a:srgbClr val="BEBEB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0" name="Rectangle 2698"/>
          <p:cNvSpPr>
            <a:spLocks noChangeArrowheads="1"/>
          </p:cNvSpPr>
          <p:nvPr/>
        </p:nvSpPr>
        <p:spPr bwMode="auto">
          <a:xfrm>
            <a:off x="3070225" y="5084763"/>
            <a:ext cx="85725" cy="3175"/>
          </a:xfrm>
          <a:prstGeom prst="rect">
            <a:avLst/>
          </a:prstGeom>
          <a:solidFill>
            <a:srgbClr val="BABAB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2" name="Rectangle 2700"/>
          <p:cNvSpPr>
            <a:spLocks noChangeArrowheads="1"/>
          </p:cNvSpPr>
          <p:nvPr/>
        </p:nvSpPr>
        <p:spPr bwMode="auto">
          <a:xfrm>
            <a:off x="3070225" y="5097463"/>
            <a:ext cx="85725" cy="3175"/>
          </a:xfrm>
          <a:prstGeom prst="rect">
            <a:avLst/>
          </a:prstGeom>
          <a:solidFill>
            <a:srgbClr val="9C9C9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4" name="Rectangle 2702"/>
          <p:cNvSpPr>
            <a:spLocks noChangeArrowheads="1"/>
          </p:cNvSpPr>
          <p:nvPr/>
        </p:nvSpPr>
        <p:spPr bwMode="auto">
          <a:xfrm>
            <a:off x="3070225" y="5105400"/>
            <a:ext cx="85725" cy="3175"/>
          </a:xfrm>
          <a:prstGeom prst="rect">
            <a:avLst/>
          </a:prstGeom>
          <a:solidFill>
            <a:srgbClr val="7C7C7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5" name="Rectangle 2703"/>
          <p:cNvSpPr>
            <a:spLocks noChangeArrowheads="1"/>
          </p:cNvSpPr>
          <p:nvPr/>
        </p:nvSpPr>
        <p:spPr bwMode="auto">
          <a:xfrm>
            <a:off x="3070225" y="5108575"/>
            <a:ext cx="85725" cy="7938"/>
          </a:xfrm>
          <a:prstGeom prst="rect">
            <a:avLst/>
          </a:prstGeom>
          <a:solidFill>
            <a:srgbClr val="67676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0" name="Rectangle 2708"/>
          <p:cNvSpPr>
            <a:spLocks noChangeArrowheads="1"/>
          </p:cNvSpPr>
          <p:nvPr/>
        </p:nvSpPr>
        <p:spPr bwMode="auto">
          <a:xfrm>
            <a:off x="3717925" y="5043488"/>
            <a:ext cx="87313" cy="4762"/>
          </a:xfrm>
          <a:prstGeom prst="rect">
            <a:avLst/>
          </a:prstGeom>
          <a:solidFill>
            <a:srgbClr val="21212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2" name="Rectangle 2710"/>
          <p:cNvSpPr>
            <a:spLocks noChangeArrowheads="1"/>
          </p:cNvSpPr>
          <p:nvPr/>
        </p:nvSpPr>
        <p:spPr bwMode="auto">
          <a:xfrm>
            <a:off x="3717925" y="5056188"/>
            <a:ext cx="87313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3" name="Rectangle 2711"/>
          <p:cNvSpPr>
            <a:spLocks noChangeArrowheads="1"/>
          </p:cNvSpPr>
          <p:nvPr/>
        </p:nvSpPr>
        <p:spPr bwMode="auto">
          <a:xfrm>
            <a:off x="3717925" y="5060950"/>
            <a:ext cx="87313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5" name="Rectangle 2713"/>
          <p:cNvSpPr>
            <a:spLocks noChangeArrowheads="1"/>
          </p:cNvSpPr>
          <p:nvPr/>
        </p:nvSpPr>
        <p:spPr bwMode="auto">
          <a:xfrm>
            <a:off x="3717925" y="5068888"/>
            <a:ext cx="87313" cy="7937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7" name="Rectangle 2715"/>
          <p:cNvSpPr>
            <a:spLocks noChangeArrowheads="1"/>
          </p:cNvSpPr>
          <p:nvPr/>
        </p:nvSpPr>
        <p:spPr bwMode="auto">
          <a:xfrm>
            <a:off x="3717925" y="5080000"/>
            <a:ext cx="87313" cy="4763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88" name="Rectangle 2716"/>
          <p:cNvSpPr>
            <a:spLocks noChangeArrowheads="1"/>
          </p:cNvSpPr>
          <p:nvPr/>
        </p:nvSpPr>
        <p:spPr bwMode="auto">
          <a:xfrm>
            <a:off x="3717925" y="5084763"/>
            <a:ext cx="87313" cy="3175"/>
          </a:xfrm>
          <a:prstGeom prst="rect">
            <a:avLst/>
          </a:prstGeom>
          <a:solidFill>
            <a:srgbClr val="3E3E3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0" name="Rectangle 2718"/>
          <p:cNvSpPr>
            <a:spLocks noChangeArrowheads="1"/>
          </p:cNvSpPr>
          <p:nvPr/>
        </p:nvSpPr>
        <p:spPr bwMode="auto">
          <a:xfrm>
            <a:off x="3717925" y="5097463"/>
            <a:ext cx="87313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2" name="Rectangle 2720"/>
          <p:cNvSpPr>
            <a:spLocks noChangeArrowheads="1"/>
          </p:cNvSpPr>
          <p:nvPr/>
        </p:nvSpPr>
        <p:spPr bwMode="auto">
          <a:xfrm>
            <a:off x="3717925" y="5105400"/>
            <a:ext cx="87313" cy="3175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3" name="Rectangle 2721"/>
          <p:cNvSpPr>
            <a:spLocks noChangeArrowheads="1"/>
          </p:cNvSpPr>
          <p:nvPr/>
        </p:nvSpPr>
        <p:spPr bwMode="auto">
          <a:xfrm>
            <a:off x="3717925" y="5108575"/>
            <a:ext cx="87313" cy="7938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98" name="Rectangle 2726"/>
          <p:cNvSpPr>
            <a:spLocks noChangeArrowheads="1"/>
          </p:cNvSpPr>
          <p:nvPr/>
        </p:nvSpPr>
        <p:spPr bwMode="auto">
          <a:xfrm>
            <a:off x="4602163" y="5043488"/>
            <a:ext cx="87312" cy="4762"/>
          </a:xfrm>
          <a:prstGeom prst="rect">
            <a:avLst/>
          </a:prstGeom>
          <a:solidFill>
            <a:srgbClr val="21212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0" name="Rectangle 2728"/>
          <p:cNvSpPr>
            <a:spLocks noChangeArrowheads="1"/>
          </p:cNvSpPr>
          <p:nvPr/>
        </p:nvSpPr>
        <p:spPr bwMode="auto">
          <a:xfrm>
            <a:off x="4602163" y="5056188"/>
            <a:ext cx="87312" cy="4762"/>
          </a:xfrm>
          <a:prstGeom prst="rect">
            <a:avLst/>
          </a:prstGeom>
          <a:solidFill>
            <a:srgbClr val="2F2F2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1" name="Rectangle 2729"/>
          <p:cNvSpPr>
            <a:spLocks noChangeArrowheads="1"/>
          </p:cNvSpPr>
          <p:nvPr/>
        </p:nvSpPr>
        <p:spPr bwMode="auto">
          <a:xfrm>
            <a:off x="4602163" y="5060950"/>
            <a:ext cx="87312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3" name="Rectangle 2731"/>
          <p:cNvSpPr>
            <a:spLocks noChangeArrowheads="1"/>
          </p:cNvSpPr>
          <p:nvPr/>
        </p:nvSpPr>
        <p:spPr bwMode="auto">
          <a:xfrm>
            <a:off x="4602163" y="5068888"/>
            <a:ext cx="87312" cy="7937"/>
          </a:xfrm>
          <a:prstGeom prst="rect">
            <a:avLst/>
          </a:prstGeom>
          <a:solidFill>
            <a:srgbClr val="3D3D3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5" name="Rectangle 2733"/>
          <p:cNvSpPr>
            <a:spLocks noChangeArrowheads="1"/>
          </p:cNvSpPr>
          <p:nvPr/>
        </p:nvSpPr>
        <p:spPr bwMode="auto">
          <a:xfrm>
            <a:off x="4602163" y="5080000"/>
            <a:ext cx="87312" cy="4763"/>
          </a:xfrm>
          <a:prstGeom prst="rect">
            <a:avLst/>
          </a:prstGeom>
          <a:solidFill>
            <a:srgbClr val="3F3F3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6" name="Rectangle 2734"/>
          <p:cNvSpPr>
            <a:spLocks noChangeArrowheads="1"/>
          </p:cNvSpPr>
          <p:nvPr/>
        </p:nvSpPr>
        <p:spPr bwMode="auto">
          <a:xfrm>
            <a:off x="4602163" y="5084763"/>
            <a:ext cx="87312" cy="3175"/>
          </a:xfrm>
          <a:prstGeom prst="rect">
            <a:avLst/>
          </a:prstGeom>
          <a:solidFill>
            <a:srgbClr val="3E3E3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08" name="Rectangle 2736"/>
          <p:cNvSpPr>
            <a:spLocks noChangeArrowheads="1"/>
          </p:cNvSpPr>
          <p:nvPr/>
        </p:nvSpPr>
        <p:spPr bwMode="auto">
          <a:xfrm>
            <a:off x="4602163" y="5097463"/>
            <a:ext cx="87312" cy="3175"/>
          </a:xfrm>
          <a:prstGeom prst="rect">
            <a:avLst/>
          </a:prstGeom>
          <a:solidFill>
            <a:srgbClr val="34343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0" name="Rectangle 2738"/>
          <p:cNvSpPr>
            <a:spLocks noChangeArrowheads="1"/>
          </p:cNvSpPr>
          <p:nvPr/>
        </p:nvSpPr>
        <p:spPr bwMode="auto">
          <a:xfrm>
            <a:off x="4602163" y="5105400"/>
            <a:ext cx="87312" cy="3175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1" name="Rectangle 2739"/>
          <p:cNvSpPr>
            <a:spLocks noChangeArrowheads="1"/>
          </p:cNvSpPr>
          <p:nvPr/>
        </p:nvSpPr>
        <p:spPr bwMode="auto">
          <a:xfrm>
            <a:off x="4602163" y="5108575"/>
            <a:ext cx="87312" cy="7938"/>
          </a:xfrm>
          <a:prstGeom prst="rect">
            <a:avLst/>
          </a:prstGeom>
          <a:solidFill>
            <a:srgbClr val="22222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7" name="Rectangle 2745"/>
          <p:cNvSpPr>
            <a:spLocks noChangeArrowheads="1"/>
          </p:cNvSpPr>
          <p:nvPr/>
        </p:nvSpPr>
        <p:spPr bwMode="auto">
          <a:xfrm>
            <a:off x="304800" y="5289550"/>
            <a:ext cx="1444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1422" name="Rectangle 2750"/>
          <p:cNvSpPr>
            <a:spLocks noChangeArrowheads="1"/>
          </p:cNvSpPr>
          <p:nvPr/>
        </p:nvSpPr>
        <p:spPr bwMode="auto">
          <a:xfrm>
            <a:off x="304800" y="5516563"/>
            <a:ext cx="123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1428" name="Rectangle 2756"/>
          <p:cNvSpPr>
            <a:spLocks noChangeArrowheads="1"/>
          </p:cNvSpPr>
          <p:nvPr/>
        </p:nvSpPr>
        <p:spPr bwMode="auto">
          <a:xfrm>
            <a:off x="304800" y="6294438"/>
            <a:ext cx="123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31429" name="Rectangle 2757"/>
          <p:cNvSpPr>
            <a:spLocks noChangeArrowheads="1"/>
          </p:cNvSpPr>
          <p:nvPr/>
        </p:nvSpPr>
        <p:spPr bwMode="auto">
          <a:xfrm>
            <a:off x="-228600" y="0"/>
            <a:ext cx="960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3900" b="1">
                <a:solidFill>
                  <a:srgbClr val="0000FF"/>
                </a:solidFill>
                <a:latin typeface="Bell MT" pitchFamily="18" charset="0"/>
              </a:rPr>
              <a:t>Gastos Públicos Esenciales al Desarrollo</a:t>
            </a:r>
          </a:p>
        </p:txBody>
      </p:sp>
      <p:sp>
        <p:nvSpPr>
          <p:cNvPr id="31432" name="Rectangle 2760"/>
          <p:cNvSpPr>
            <a:spLocks noChangeArrowheads="1"/>
          </p:cNvSpPr>
          <p:nvPr/>
        </p:nvSpPr>
        <p:spPr bwMode="auto">
          <a:xfrm>
            <a:off x="0" y="121920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600" b="1">
                <a:cs typeface="Times New Roman" pitchFamily="18" charset="0"/>
              </a:rPr>
              <a:t>Gastos públicos en educación en Centroamérica, esperados y </a:t>
            </a:r>
            <a:endParaRPr lang="es-ES_tradnl" sz="2600">
              <a:cs typeface="Times New Roman" pitchFamily="18" charset="0"/>
            </a:endParaRPr>
          </a:p>
          <a:p>
            <a:pPr algn="ctr" eaLnBrk="0" hangingPunct="0"/>
            <a:r>
              <a:rPr lang="es-ES_tradnl" sz="2600" b="1">
                <a:cs typeface="Times New Roman" pitchFamily="18" charset="0"/>
              </a:rPr>
              <a:t>observados, fines de los años noventa</a:t>
            </a:r>
            <a:endParaRPr lang="es-ES_tradnl" sz="2600">
              <a:cs typeface="Times New Roman" pitchFamily="18" charset="0"/>
            </a:endParaRPr>
          </a:p>
          <a:p>
            <a:pPr algn="ctr" eaLnBrk="0" hangingPunct="0"/>
            <a:r>
              <a:rPr lang="es-ES_tradnl" sz="2000" i="1">
                <a:cs typeface="Times New Roman" pitchFamily="18" charset="0"/>
              </a:rPr>
              <a:t>(Porcentaje del PIB)</a:t>
            </a:r>
            <a:endParaRPr lang="es-ES_tradnl" sz="2000">
              <a:cs typeface="Times New Roman" pitchFamily="18" charset="0"/>
            </a:endParaRPr>
          </a:p>
          <a:p>
            <a:pPr eaLnBrk="0" hangingPunct="0"/>
            <a:endParaRPr lang="es-ES_tradnl" sz="2000"/>
          </a:p>
        </p:txBody>
      </p:sp>
      <p:graphicFrame>
        <p:nvGraphicFramePr>
          <p:cNvPr id="31431" name="Object 2759"/>
          <p:cNvGraphicFramePr>
            <a:graphicFrameLocks noChangeAspect="1"/>
          </p:cNvGraphicFramePr>
          <p:nvPr/>
        </p:nvGraphicFramePr>
        <p:xfrm>
          <a:off x="685800" y="2667000"/>
          <a:ext cx="7696200" cy="3200400"/>
        </p:xfrm>
        <a:graphic>
          <a:graphicData uri="http://schemas.openxmlformats.org/presentationml/2006/ole">
            <p:oleObj spid="_x0000_s31431" r:id="rId3" imgW="4667250" imgH="2476500" progId="Excel.Chart.8">
              <p:embed/>
            </p:oleObj>
          </a:graphicData>
        </a:graphic>
      </p:graphicFrame>
      <p:sp>
        <p:nvSpPr>
          <p:cNvPr id="31433" name="Rectangle 2761"/>
          <p:cNvSpPr>
            <a:spLocks noChangeArrowheads="1"/>
          </p:cNvSpPr>
          <p:nvPr/>
        </p:nvSpPr>
        <p:spPr bwMode="auto">
          <a:xfrm>
            <a:off x="762000" y="5791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1400" b="1">
                <a:cs typeface="Times New Roman" pitchFamily="18" charset="0"/>
              </a:rPr>
              <a:t>Agosin, Barreix y Machado (2005)</a:t>
            </a:r>
            <a:endParaRPr lang="es-ES_tradnl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02638" cy="1143000"/>
          </a:xfrm>
        </p:spPr>
        <p:txBody>
          <a:bodyPr/>
          <a:lstStyle/>
          <a:p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Razones para la reforma tributaria perentoria en Centro América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91440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Mejorar la Infraestructura Social (educación, salud, etc.) y Económica (Competitividad) Pública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solidFill>
                  <a:srgbClr val="CC3300"/>
                </a:solidFill>
                <a:latin typeface="Bell MT" pitchFamily="18" charset="0"/>
              </a:rPr>
              <a:t>Alcanzar sostenibilidad fiscal en países de alto endeudamiento (déficit y deuda pública)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CAFTA (plus EU y ALCA) reducirían ingresos fiscales de aranceles que deber ser sustituidos por otros 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>
                <a:latin typeface="Bell MT" pitchFamily="18" charset="0"/>
              </a:rPr>
              <a:t>Efecto en Impto. a la Renta de la eliminación de la exoneración de IRPJ en ZFEs (industriales, OMC)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s-ES" sz="2800" b="1" u="sng">
                <a:latin typeface="Bell MT" pitchFamily="18" charset="0"/>
              </a:rPr>
              <a:t>Coordinar</a:t>
            </a:r>
            <a:r>
              <a:rPr lang="es-ES" sz="2800" b="1">
                <a:latin typeface="Bell MT" pitchFamily="18" charset="0"/>
              </a:rPr>
              <a:t> regionalmente la legislación fiscal de las rentas de empresas evitando una </a:t>
            </a:r>
            <a:r>
              <a:rPr lang="es-ES" sz="2800" b="1" i="1">
                <a:latin typeface="Bell MT" pitchFamily="18" charset="0"/>
              </a:rPr>
              <a:t>race to the bottom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610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1000" y="0"/>
            <a:ext cx="8402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Situación Fiscal Compleja (1)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3" name="Rectangle 151"/>
          <p:cNvSpPr>
            <a:spLocks noChangeArrowheads="1"/>
          </p:cNvSpPr>
          <p:nvPr/>
        </p:nvSpPr>
        <p:spPr bwMode="auto">
          <a:xfrm>
            <a:off x="381000" y="0"/>
            <a:ext cx="8402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4000" b="1">
                <a:solidFill>
                  <a:srgbClr val="0000FF"/>
                </a:solidFill>
                <a:latin typeface="Bell MT" pitchFamily="18" charset="0"/>
              </a:rPr>
              <a:t>Situación Fiscal Compleja (2)</a:t>
            </a:r>
          </a:p>
        </p:txBody>
      </p:sp>
      <p:pic>
        <p:nvPicPr>
          <p:cNvPr id="3227" name="Picture 1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685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1336</Words>
  <Application>Microsoft Office PowerPoint</Application>
  <PresentationFormat>On-screen Show (4:3)</PresentationFormat>
  <Paragraphs>291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High Tower Text</vt:lpstr>
      <vt:lpstr>Bookman Old Style</vt:lpstr>
      <vt:lpstr>Wingdings</vt:lpstr>
      <vt:lpstr>Bell MT</vt:lpstr>
      <vt:lpstr>Arial</vt:lpstr>
      <vt:lpstr>Default Design</vt:lpstr>
      <vt:lpstr>Microsoft Excel Worksheet</vt:lpstr>
      <vt:lpstr>Microsoft Excel Chart</vt:lpstr>
      <vt:lpstr>Slide 1</vt:lpstr>
      <vt:lpstr>Efectos Tributarios de la Integración y Triberalización Comercial y Financiera </vt:lpstr>
      <vt:lpstr>Razones para la reforma tributaria perentoria en Centro América</vt:lpstr>
      <vt:lpstr>Slide 4</vt:lpstr>
      <vt:lpstr>Slide 5</vt:lpstr>
      <vt:lpstr>Slide 6</vt:lpstr>
      <vt:lpstr>Razones para la reforma tributaria perentoria en Centro América</vt:lpstr>
      <vt:lpstr>Slide 8</vt:lpstr>
      <vt:lpstr>Slide 9</vt:lpstr>
      <vt:lpstr>Razones para la reforma tributaria perentoria en Centro América</vt:lpstr>
      <vt:lpstr>Desafíos de la nueva integración</vt:lpstr>
      <vt:lpstr>Slide 12</vt:lpstr>
      <vt:lpstr>Razones para la reforma tributaria perentoria en Centro América</vt:lpstr>
      <vt:lpstr>Slide 14</vt:lpstr>
      <vt:lpstr>Slide 15</vt:lpstr>
      <vt:lpstr>Razones para la reforma tributaria perentoria en Centro América</vt:lpstr>
      <vt:lpstr>Prioridades del BID para la  Tributación Regional (corto plazo)</vt:lpstr>
      <vt:lpstr>Tratado Tributario con EEUU  y Precios de Transferencia</vt:lpstr>
      <vt:lpstr>Slide 19</vt:lpstr>
      <vt:lpstr>El IVA en la Comunidad Andina,  ingreso fiscal e impacto distributivo</vt:lpstr>
      <vt:lpstr>Principales características de la armonización del IVA Andino (2)</vt:lpstr>
      <vt:lpstr>Slide 22</vt:lpstr>
      <vt:lpstr>Slide 23</vt:lpstr>
      <vt:lpstr>Slide 24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CarlaS</dc:creator>
  <cp:lastModifiedBy>anarod</cp:lastModifiedBy>
  <cp:revision>99</cp:revision>
  <dcterms:created xsi:type="dcterms:W3CDTF">2005-03-08T20:58:59Z</dcterms:created>
  <dcterms:modified xsi:type="dcterms:W3CDTF">2010-07-11T03:24:12Z</dcterms:modified>
</cp:coreProperties>
</file>