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7" r:id="rId2"/>
    <p:sldId id="271" r:id="rId3"/>
    <p:sldId id="272" r:id="rId4"/>
    <p:sldId id="267" r:id="rId5"/>
    <p:sldId id="273" r:id="rId6"/>
    <p:sldId id="259" r:id="rId7"/>
    <p:sldId id="260" r:id="rId8"/>
    <p:sldId id="262" r:id="rId9"/>
    <p:sldId id="264" r:id="rId10"/>
    <p:sldId id="263" r:id="rId11"/>
    <p:sldId id="274" r:id="rId12"/>
    <p:sldId id="266" r:id="rId13"/>
    <p:sldId id="275" r:id="rId14"/>
  </p:sldIdLst>
  <p:sldSz cx="9144000" cy="6858000" type="screen4x3"/>
  <p:notesSz cx="6858000" cy="9144000"/>
  <p:embeddedFontLst>
    <p:embeddedFont>
      <p:font typeface="Futura Md BT" panose="020B0602020204020303"/>
      <p:regular r:id="rId16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FF33"/>
    <a:srgbClr val="00FF00"/>
    <a:srgbClr val="99FF66"/>
    <a:srgbClr val="00CC00"/>
    <a:srgbClr val="CC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21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1DA10A-C1C4-4AE1-96A8-6C0F0E60808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6E618-57C2-4121-8225-F34059BAD6DC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DFB35-9A61-47A7-B26C-8DD4A0036285}" type="slidenum">
              <a:rPr lang="en-GB"/>
              <a:pPr/>
              <a:t>4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BB9ED-0FFD-4F8A-BF9B-70245392EEB3}" type="slidenum">
              <a:rPr lang="en-GB"/>
              <a:pPr/>
              <a:t>6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490F3-E431-41C0-9C25-43AFA3F1955E}" type="slidenum">
              <a:rPr lang="en-GB"/>
              <a:pPr/>
              <a:t>7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lvl="1"/>
            <a:r>
              <a:rPr lang="es-ES" sz="1400"/>
              <a:t>Elaboración del base de datos con 667 contactos en Bariloche y 163 contactos en El Bolsón – la mayor parte de ellos son pequeñas y algunas medianas empresas.</a:t>
            </a:r>
          </a:p>
          <a:p>
            <a:pPr lvl="1"/>
            <a:r>
              <a:rPr lang="es-ES" sz="1400"/>
              <a:t>Gran importancia del sector público: Parques Nacionales, Sec. Tur Nación, Min. Turismo de la provincia, Sec. Tur de Bariloche y El Bolsón.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CE261-9C4C-4D34-9690-1D400AFBF471}" type="slidenum">
              <a:rPr lang="en-GB"/>
              <a:pPr/>
              <a:t>8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872C4-12DF-452E-AEF1-29C1160B8A2E}" type="slidenum">
              <a:rPr lang="en-GB"/>
              <a:pPr/>
              <a:t>12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416733-4ACF-472F-BEE2-DAA2732BAE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31A11-2CD8-45AE-A153-3D1AAC5013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C73D7-772D-4541-BC19-F3DAD27EF2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923A0-9804-49F3-B0B1-4EF4CC6420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4B29B-8288-4B69-8933-C929554220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6617-110D-4FBE-819C-35965EA679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637E8-D8A8-447C-88E7-96B23FF8C6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E686A-A15D-4FCC-AB21-DAFC6D3D79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87349-9E34-4EC0-979E-3AD73ECA0D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C108F-5500-427A-A9FC-9D2274F1E9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3923C-BEA8-4552-8DBA-BF244E095A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611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1C1CBB-DB38-4330-B642-140370A02A7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7625" y="5734050"/>
            <a:ext cx="140335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sagrario@competitiveness.com" TargetMode="External"/><Relationship Id="rId2" Type="http://schemas.openxmlformats.org/officeDocument/2006/relationships/hyperlink" Target="mailto:lroson@prorionegro.org.a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RioNegro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4725" y="260350"/>
            <a:ext cx="6248400" cy="4894263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82663" y="5084763"/>
            <a:ext cx="9091612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 Apoyo a la Modernización Productiva </a:t>
            </a:r>
            <a:br>
              <a:rPr lang="es-ES_tradnl" sz="22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 la Provincia de Río Negro</a:t>
            </a:r>
            <a:r>
              <a:rPr lang="es-ES_tradnl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br>
              <a:rPr lang="es-ES_tradnl" sz="2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BID 1464/63 OC - </a:t>
            </a:r>
            <a:r>
              <a:rPr lang="es-ES_tradnl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AR</a:t>
            </a:r>
            <a:endParaRPr lang="es-ES" sz="1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6" name="Picture 4" descr="rio neg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50" y="273050"/>
            <a:ext cx="904875" cy="1368425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0800" y="1641475"/>
            <a:ext cx="1662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Gobierno de Río Negro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-66675" y="3344863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/>
              <a:t>Banco Interamericano de Desarrollo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88975" y="3144838"/>
            <a:ext cx="465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/>
              <a:t>BID</a:t>
            </a:r>
          </a:p>
        </p:txBody>
      </p:sp>
      <p:pic>
        <p:nvPicPr>
          <p:cNvPr id="3080" name="Picture 8" descr="und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538" y="4162425"/>
            <a:ext cx="5969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5241925"/>
            <a:ext cx="1846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/>
              <a:t>ARGENTINA</a:t>
            </a:r>
          </a:p>
        </p:txBody>
      </p:sp>
      <p:pic>
        <p:nvPicPr>
          <p:cNvPr id="3082" name="Picture 10" descr="bid logo fin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463" y="2303463"/>
            <a:ext cx="755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446338" y="6165850"/>
            <a:ext cx="564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la voluntad surge el cambio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275" y="206375"/>
            <a:ext cx="5140325" cy="990600"/>
          </a:xfrm>
        </p:spPr>
        <p:txBody>
          <a:bodyPr/>
          <a:lstStyle/>
          <a:p>
            <a:r>
              <a:rPr lang="es-ES" sz="4000"/>
              <a:t>Estructuración de áreas de mejora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88950" y="2133600"/>
            <a:ext cx="3074988" cy="44640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87000"/>
              </a:lnSpc>
              <a:buClr>
                <a:srgbClr val="000000"/>
              </a:buClr>
              <a:buSzPct val="100000"/>
              <a:buFont typeface="Frutiger Bold" pitchFamily="2" charset="0"/>
              <a:buNone/>
            </a:pPr>
            <a:r>
              <a:rPr lang="es-ES" sz="2800">
                <a:latin typeface="Frutiger Bold" pitchFamily="2" charset="0"/>
                <a:ea typeface="MS Gothic" pitchFamily="49" charset="-128"/>
              </a:rPr>
              <a:t>Principal destino del Cono Sur para estancias activas, variadas y amables en naturaleza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84888" y="2709863"/>
            <a:ext cx="2376487" cy="8636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es-ES" sz="2000">
                <a:latin typeface="Frutiger Bold" pitchFamily="2" charset="0"/>
              </a:rPr>
              <a:t>Turismo corporativo activo en Bariloche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357688" y="4244975"/>
            <a:ext cx="4102100" cy="4810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s-ES" sz="2000">
                <a:latin typeface="Frutiger Bold" pitchFamily="2" charset="0"/>
              </a:rPr>
              <a:t>Atractivo único y diferencial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57688" y="4870450"/>
            <a:ext cx="4102100" cy="4810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s-ES" sz="2000">
                <a:latin typeface="Frutiger Bold" pitchFamily="2" charset="0"/>
              </a:rPr>
              <a:t>Información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636963" y="2709863"/>
            <a:ext cx="2374900" cy="85883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es-ES" sz="2000">
                <a:latin typeface="Frutiger Bold" pitchFamily="2" charset="0"/>
              </a:rPr>
              <a:t>Bienestar en </a:t>
            </a:r>
          </a:p>
          <a:p>
            <a:pPr algn="ctr"/>
            <a:r>
              <a:rPr lang="es-ES" sz="2000">
                <a:latin typeface="Frutiger Bold" pitchFamily="2" charset="0"/>
              </a:rPr>
              <a:t>El Bolsón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357688" y="5468938"/>
            <a:ext cx="4102100" cy="4810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s-ES" sz="2000">
                <a:latin typeface="Frutiger Bold" pitchFamily="2" charset="0"/>
              </a:rPr>
              <a:t>Movilidad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357688" y="6094413"/>
            <a:ext cx="4102100" cy="4810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s-ES" sz="2000">
                <a:latin typeface="Frutiger Bold" pitchFamily="2" charset="0"/>
              </a:rPr>
              <a:t>Concientización e integración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 rot="5400000">
            <a:off x="2447926" y="4833937"/>
            <a:ext cx="2952750" cy="5746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lIns="90000" tIns="46800" rIns="90000" bIns="46800" anchor="ctr"/>
          <a:lstStyle/>
          <a:p>
            <a:pPr algn="ctr"/>
            <a:r>
              <a:rPr lang="es-ES" sz="2000">
                <a:latin typeface="Frutiger Bold" pitchFamily="2" charset="0"/>
              </a:rPr>
              <a:t>Áreas de apoyo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636963" y="2133600"/>
            <a:ext cx="4822825" cy="4810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es-ES" sz="2000">
                <a:latin typeface="Frutiger Bold" pitchFamily="2" charset="0"/>
              </a:rPr>
              <a:t>Desarrollo de productos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356100" y="3644900"/>
            <a:ext cx="4102100" cy="4810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s-ES" sz="2000">
                <a:latin typeface="Frutiger Bold" pitchFamily="2" charset="0"/>
              </a:rPr>
              <a:t>Sello de calidad (alojamientos)</a:t>
            </a:r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49275"/>
            <a:ext cx="2160588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635375" y="1484313"/>
            <a:ext cx="1944688" cy="576262"/>
          </a:xfrm>
          <a:prstGeom prst="line">
            <a:avLst/>
          </a:prstGeom>
          <a:noFill/>
          <a:ln w="38100">
            <a:solidFill>
              <a:srgbClr val="4CB2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rgbClr val="B2B2B2"/>
                </a:solidFill>
              </a:rPr>
              <a:t>Sub Programa de apoyo a la promoción de Exportaciones  e Inversiones </a:t>
            </a:r>
          </a:p>
          <a:p>
            <a:r>
              <a:rPr lang="es-ES">
                <a:solidFill>
                  <a:srgbClr val="B2B2B2"/>
                </a:solidFill>
              </a:rPr>
              <a:t>Iniciativa de Refuerzo de la Competitividad del Turismo en la Zona Andina de Rio Negro (Bariloche)</a:t>
            </a:r>
          </a:p>
          <a:p>
            <a:r>
              <a:rPr lang="es-ES"/>
              <a:t>Rol del sector público en la competitividad local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Rol del sector público en la competitividad local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600"/>
              <a:t>Impulsor del proyecto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GB" sz="2200"/>
              <a:t>Usando consultores externos para facilitar el diálogo con las empresas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600"/>
              <a:t>Acompañamiento del proceso</a:t>
            </a:r>
            <a:r>
              <a:rPr lang="en-GB" sz="2800"/>
              <a:t>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GB" sz="2200"/>
              <a:t>Presentes en los momentos clave del proyecto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GB" sz="2200"/>
              <a:t>Involucrados en cada una de las líneas de acción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GB" sz="2200"/>
              <a:t>Lanzando señales desde la administración pública: la competitividad local es prioritaria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600"/>
              <a:t>Asegurando la continuidad de las acciones lanzadas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GB" sz="2200"/>
              <a:t>Financiando: componentes de asistencia técnica + 	proyectos concretos resultantes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GB" sz="2200"/>
              <a:t>Convocando y animando para mantener la inercia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773238"/>
            <a:ext cx="8229600" cy="1143000"/>
          </a:xfrm>
        </p:spPr>
        <p:txBody>
          <a:bodyPr/>
          <a:lstStyle/>
          <a:p>
            <a:r>
              <a:rPr lang="en-GB" sz="8800"/>
              <a:t>Gracias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429000"/>
            <a:ext cx="6491287" cy="2697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/>
              <a:t>Lara Rosón </a:t>
            </a:r>
          </a:p>
          <a:p>
            <a:pPr algn="ctr">
              <a:buFontTx/>
              <a:buNone/>
            </a:pPr>
            <a:r>
              <a:rPr lang="en-GB">
                <a:hlinkClick r:id="rId2"/>
              </a:rPr>
              <a:t>lroson@prorionegro.org.ar</a:t>
            </a:r>
            <a:r>
              <a:rPr lang="en-GB"/>
              <a:t> </a:t>
            </a:r>
          </a:p>
          <a:p>
            <a:pPr algn="ctr">
              <a:buFontTx/>
              <a:buNone/>
            </a:pPr>
            <a:r>
              <a:rPr lang="en-GB"/>
              <a:t>Inés Sagrario </a:t>
            </a:r>
          </a:p>
          <a:p>
            <a:pPr algn="ctr">
              <a:buFontTx/>
              <a:buNone/>
            </a:pPr>
            <a:r>
              <a:rPr lang="en-GB">
                <a:hlinkClick r:id="rId3"/>
              </a:rPr>
              <a:t>isagrario@competitiveness.com</a:t>
            </a:r>
            <a:endParaRPr lang="en-GB"/>
          </a:p>
          <a:p>
            <a:pPr algn="ctr">
              <a:buFontTx/>
              <a:buNone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Sub Programa de apoyo a la promoción de Exportaciones  e Inversiones </a:t>
            </a:r>
          </a:p>
          <a:p>
            <a:r>
              <a:rPr lang="es-ES"/>
              <a:t>Iniciativa de Refuerzo de la Competitividad del Turismo en la Zona Andina de Rio Negro (Bariloche)</a:t>
            </a:r>
          </a:p>
          <a:p>
            <a:r>
              <a:rPr lang="es-ES"/>
              <a:t>Rol del sector público en la competitividad local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Sub Programa de apoyo a la promoción de Exportaciones  e Inversiones </a:t>
            </a:r>
          </a:p>
          <a:p>
            <a:r>
              <a:rPr lang="es-ES">
                <a:solidFill>
                  <a:srgbClr val="B2B2B2"/>
                </a:solidFill>
              </a:rPr>
              <a:t>Iniciativa de Refuerzo de la Competitividad del Turismo en la Zona Andina de Rio Negro (Bariloche)</a:t>
            </a:r>
          </a:p>
          <a:p>
            <a:r>
              <a:rPr lang="es-ES">
                <a:solidFill>
                  <a:srgbClr val="B2B2B2"/>
                </a:solidFill>
              </a:rPr>
              <a:t>Rol del sector público en la competitividad local</a:t>
            </a:r>
          </a:p>
          <a:p>
            <a:endParaRPr lang="en-GB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95288" y="549275"/>
            <a:ext cx="8458200" cy="5562600"/>
            <a:chOff x="663" y="1335"/>
            <a:chExt cx="3929" cy="2665"/>
          </a:xfrm>
        </p:grpSpPr>
        <p:sp>
          <p:nvSpPr>
            <p:cNvPr id="20483" name="Freeform 3"/>
            <p:cNvSpPr>
              <a:spLocks/>
            </p:cNvSpPr>
            <p:nvPr/>
          </p:nvSpPr>
          <p:spPr bwMode="auto">
            <a:xfrm>
              <a:off x="1830" y="1344"/>
              <a:ext cx="902" cy="1200"/>
            </a:xfrm>
            <a:custGeom>
              <a:avLst/>
              <a:gdLst/>
              <a:ahLst/>
              <a:cxnLst>
                <a:cxn ang="0">
                  <a:pos x="62" y="2300"/>
                </a:cxn>
                <a:cxn ang="0">
                  <a:pos x="142" y="2268"/>
                </a:cxn>
                <a:cxn ang="0">
                  <a:pos x="178" y="2244"/>
                </a:cxn>
                <a:cxn ang="0">
                  <a:pos x="210" y="2190"/>
                </a:cxn>
                <a:cxn ang="0">
                  <a:pos x="267" y="2124"/>
                </a:cxn>
                <a:cxn ang="0">
                  <a:pos x="292" y="2060"/>
                </a:cxn>
                <a:cxn ang="0">
                  <a:pos x="300" y="2035"/>
                </a:cxn>
                <a:cxn ang="0">
                  <a:pos x="367" y="1999"/>
                </a:cxn>
                <a:cxn ang="0">
                  <a:pos x="419" y="1921"/>
                </a:cxn>
                <a:cxn ang="0">
                  <a:pos x="478" y="1843"/>
                </a:cxn>
                <a:cxn ang="0">
                  <a:pos x="529" y="1761"/>
                </a:cxn>
                <a:cxn ang="0">
                  <a:pos x="604" y="1722"/>
                </a:cxn>
                <a:cxn ang="0">
                  <a:pos x="684" y="1681"/>
                </a:cxn>
                <a:cxn ang="0">
                  <a:pos x="763" y="1645"/>
                </a:cxn>
                <a:cxn ang="0">
                  <a:pos x="875" y="1645"/>
                </a:cxn>
                <a:cxn ang="0">
                  <a:pos x="985" y="1628"/>
                </a:cxn>
                <a:cxn ang="0">
                  <a:pos x="949" y="1541"/>
                </a:cxn>
                <a:cxn ang="0">
                  <a:pos x="915" y="1479"/>
                </a:cxn>
                <a:cxn ang="0">
                  <a:pos x="893" y="1447"/>
                </a:cxn>
                <a:cxn ang="0">
                  <a:pos x="863" y="1399"/>
                </a:cxn>
                <a:cxn ang="0">
                  <a:pos x="832" y="1337"/>
                </a:cxn>
                <a:cxn ang="0">
                  <a:pos x="828" y="1202"/>
                </a:cxn>
                <a:cxn ang="0">
                  <a:pos x="827" y="1061"/>
                </a:cxn>
                <a:cxn ang="0">
                  <a:pos x="825" y="921"/>
                </a:cxn>
                <a:cxn ang="0">
                  <a:pos x="825" y="774"/>
                </a:cxn>
                <a:cxn ang="0">
                  <a:pos x="823" y="627"/>
                </a:cxn>
                <a:cxn ang="0">
                  <a:pos x="819" y="482"/>
                </a:cxn>
                <a:cxn ang="0">
                  <a:pos x="818" y="339"/>
                </a:cxn>
                <a:cxn ang="0">
                  <a:pos x="819" y="199"/>
                </a:cxn>
                <a:cxn ang="0">
                  <a:pos x="824" y="60"/>
                </a:cxn>
                <a:cxn ang="0">
                  <a:pos x="852" y="5"/>
                </a:cxn>
                <a:cxn ang="0">
                  <a:pos x="895" y="0"/>
                </a:cxn>
                <a:cxn ang="0">
                  <a:pos x="936" y="13"/>
                </a:cxn>
                <a:cxn ang="0">
                  <a:pos x="993" y="25"/>
                </a:cxn>
                <a:cxn ang="0">
                  <a:pos x="1070" y="13"/>
                </a:cxn>
                <a:cxn ang="0">
                  <a:pos x="1155" y="41"/>
                </a:cxn>
                <a:cxn ang="0">
                  <a:pos x="1231" y="69"/>
                </a:cxn>
                <a:cxn ang="0">
                  <a:pos x="1259" y="123"/>
                </a:cxn>
                <a:cxn ang="0">
                  <a:pos x="1273" y="175"/>
                </a:cxn>
                <a:cxn ang="0">
                  <a:pos x="1281" y="219"/>
                </a:cxn>
                <a:cxn ang="0">
                  <a:pos x="1243" y="340"/>
                </a:cxn>
                <a:cxn ang="0">
                  <a:pos x="1169" y="436"/>
                </a:cxn>
                <a:cxn ang="0">
                  <a:pos x="1155" y="462"/>
                </a:cxn>
                <a:cxn ang="0">
                  <a:pos x="1151" y="490"/>
                </a:cxn>
                <a:cxn ang="0">
                  <a:pos x="1161" y="522"/>
                </a:cxn>
                <a:cxn ang="0">
                  <a:pos x="1195" y="558"/>
                </a:cxn>
                <a:cxn ang="0">
                  <a:pos x="1222" y="548"/>
                </a:cxn>
                <a:cxn ang="0">
                  <a:pos x="1269" y="560"/>
                </a:cxn>
                <a:cxn ang="0">
                  <a:pos x="1313" y="635"/>
                </a:cxn>
                <a:cxn ang="0">
                  <a:pos x="1353" y="711"/>
                </a:cxn>
                <a:cxn ang="0">
                  <a:pos x="1406" y="778"/>
                </a:cxn>
                <a:cxn ang="0">
                  <a:pos x="1519" y="783"/>
                </a:cxn>
                <a:cxn ang="0">
                  <a:pos x="1599" y="788"/>
                </a:cxn>
                <a:cxn ang="0">
                  <a:pos x="1632" y="787"/>
                </a:cxn>
                <a:cxn ang="0">
                  <a:pos x="1667" y="755"/>
                </a:cxn>
                <a:cxn ang="0">
                  <a:pos x="1723" y="754"/>
                </a:cxn>
                <a:cxn ang="0">
                  <a:pos x="1772" y="783"/>
                </a:cxn>
                <a:cxn ang="0">
                  <a:pos x="1789" y="827"/>
                </a:cxn>
                <a:cxn ang="0">
                  <a:pos x="1793" y="860"/>
                </a:cxn>
                <a:cxn ang="0">
                  <a:pos x="1805" y="890"/>
                </a:cxn>
              </a:cxnLst>
              <a:rect l="0" t="0" r="r" b="b"/>
              <a:pathLst>
                <a:path w="1805" h="2401">
                  <a:moveTo>
                    <a:pt x="43" y="2401"/>
                  </a:moveTo>
                  <a:lnTo>
                    <a:pt x="0" y="2312"/>
                  </a:lnTo>
                  <a:lnTo>
                    <a:pt x="30" y="2312"/>
                  </a:lnTo>
                  <a:lnTo>
                    <a:pt x="45" y="2305"/>
                  </a:lnTo>
                  <a:lnTo>
                    <a:pt x="62" y="2300"/>
                  </a:lnTo>
                  <a:lnTo>
                    <a:pt x="78" y="2293"/>
                  </a:lnTo>
                  <a:lnTo>
                    <a:pt x="94" y="2287"/>
                  </a:lnTo>
                  <a:lnTo>
                    <a:pt x="110" y="2281"/>
                  </a:lnTo>
                  <a:lnTo>
                    <a:pt x="126" y="2275"/>
                  </a:lnTo>
                  <a:lnTo>
                    <a:pt x="142" y="2268"/>
                  </a:lnTo>
                  <a:lnTo>
                    <a:pt x="159" y="2262"/>
                  </a:lnTo>
                  <a:lnTo>
                    <a:pt x="162" y="2256"/>
                  </a:lnTo>
                  <a:lnTo>
                    <a:pt x="168" y="2252"/>
                  </a:lnTo>
                  <a:lnTo>
                    <a:pt x="173" y="2248"/>
                  </a:lnTo>
                  <a:lnTo>
                    <a:pt x="178" y="2244"/>
                  </a:lnTo>
                  <a:lnTo>
                    <a:pt x="183" y="2239"/>
                  </a:lnTo>
                  <a:lnTo>
                    <a:pt x="190" y="2234"/>
                  </a:lnTo>
                  <a:lnTo>
                    <a:pt x="196" y="2227"/>
                  </a:lnTo>
                  <a:lnTo>
                    <a:pt x="202" y="2219"/>
                  </a:lnTo>
                  <a:lnTo>
                    <a:pt x="210" y="2190"/>
                  </a:lnTo>
                  <a:lnTo>
                    <a:pt x="220" y="2177"/>
                  </a:lnTo>
                  <a:lnTo>
                    <a:pt x="232" y="2163"/>
                  </a:lnTo>
                  <a:lnTo>
                    <a:pt x="244" y="2150"/>
                  </a:lnTo>
                  <a:lnTo>
                    <a:pt x="255" y="2137"/>
                  </a:lnTo>
                  <a:lnTo>
                    <a:pt x="267" y="2124"/>
                  </a:lnTo>
                  <a:lnTo>
                    <a:pt x="277" y="2110"/>
                  </a:lnTo>
                  <a:lnTo>
                    <a:pt x="286" y="2095"/>
                  </a:lnTo>
                  <a:lnTo>
                    <a:pt x="292" y="2079"/>
                  </a:lnTo>
                  <a:lnTo>
                    <a:pt x="290" y="2063"/>
                  </a:lnTo>
                  <a:lnTo>
                    <a:pt x="292" y="2060"/>
                  </a:lnTo>
                  <a:lnTo>
                    <a:pt x="295" y="2056"/>
                  </a:lnTo>
                  <a:lnTo>
                    <a:pt x="296" y="2051"/>
                  </a:lnTo>
                  <a:lnTo>
                    <a:pt x="298" y="2047"/>
                  </a:lnTo>
                  <a:lnTo>
                    <a:pt x="298" y="2040"/>
                  </a:lnTo>
                  <a:lnTo>
                    <a:pt x="300" y="2035"/>
                  </a:lnTo>
                  <a:lnTo>
                    <a:pt x="303" y="2030"/>
                  </a:lnTo>
                  <a:lnTo>
                    <a:pt x="308" y="2023"/>
                  </a:lnTo>
                  <a:lnTo>
                    <a:pt x="332" y="2011"/>
                  </a:lnTo>
                  <a:lnTo>
                    <a:pt x="358" y="2015"/>
                  </a:lnTo>
                  <a:lnTo>
                    <a:pt x="367" y="1999"/>
                  </a:lnTo>
                  <a:lnTo>
                    <a:pt x="376" y="1983"/>
                  </a:lnTo>
                  <a:lnTo>
                    <a:pt x="386" y="1967"/>
                  </a:lnTo>
                  <a:lnTo>
                    <a:pt x="397" y="1952"/>
                  </a:lnTo>
                  <a:lnTo>
                    <a:pt x="407" y="1937"/>
                  </a:lnTo>
                  <a:lnTo>
                    <a:pt x="419" y="1921"/>
                  </a:lnTo>
                  <a:lnTo>
                    <a:pt x="430" y="1905"/>
                  </a:lnTo>
                  <a:lnTo>
                    <a:pt x="442" y="1889"/>
                  </a:lnTo>
                  <a:lnTo>
                    <a:pt x="455" y="1875"/>
                  </a:lnTo>
                  <a:lnTo>
                    <a:pt x="466" y="1859"/>
                  </a:lnTo>
                  <a:lnTo>
                    <a:pt x="478" y="1843"/>
                  </a:lnTo>
                  <a:lnTo>
                    <a:pt x="488" y="1827"/>
                  </a:lnTo>
                  <a:lnTo>
                    <a:pt x="500" y="1811"/>
                  </a:lnTo>
                  <a:lnTo>
                    <a:pt x="510" y="1794"/>
                  </a:lnTo>
                  <a:lnTo>
                    <a:pt x="520" y="1778"/>
                  </a:lnTo>
                  <a:lnTo>
                    <a:pt x="529" y="1761"/>
                  </a:lnTo>
                  <a:lnTo>
                    <a:pt x="543" y="1754"/>
                  </a:lnTo>
                  <a:lnTo>
                    <a:pt x="559" y="1746"/>
                  </a:lnTo>
                  <a:lnTo>
                    <a:pt x="573" y="1738"/>
                  </a:lnTo>
                  <a:lnTo>
                    <a:pt x="588" y="1730"/>
                  </a:lnTo>
                  <a:lnTo>
                    <a:pt x="604" y="1722"/>
                  </a:lnTo>
                  <a:lnTo>
                    <a:pt x="619" y="1714"/>
                  </a:lnTo>
                  <a:lnTo>
                    <a:pt x="635" y="1706"/>
                  </a:lnTo>
                  <a:lnTo>
                    <a:pt x="652" y="1697"/>
                  </a:lnTo>
                  <a:lnTo>
                    <a:pt x="667" y="1689"/>
                  </a:lnTo>
                  <a:lnTo>
                    <a:pt x="684" y="1681"/>
                  </a:lnTo>
                  <a:lnTo>
                    <a:pt x="699" y="1673"/>
                  </a:lnTo>
                  <a:lnTo>
                    <a:pt x="716" y="1665"/>
                  </a:lnTo>
                  <a:lnTo>
                    <a:pt x="731" y="1659"/>
                  </a:lnTo>
                  <a:lnTo>
                    <a:pt x="747" y="1652"/>
                  </a:lnTo>
                  <a:lnTo>
                    <a:pt x="763" y="1645"/>
                  </a:lnTo>
                  <a:lnTo>
                    <a:pt x="779" y="1640"/>
                  </a:lnTo>
                  <a:lnTo>
                    <a:pt x="802" y="1638"/>
                  </a:lnTo>
                  <a:lnTo>
                    <a:pt x="827" y="1638"/>
                  </a:lnTo>
                  <a:lnTo>
                    <a:pt x="851" y="1641"/>
                  </a:lnTo>
                  <a:lnTo>
                    <a:pt x="875" y="1645"/>
                  </a:lnTo>
                  <a:lnTo>
                    <a:pt x="900" y="1649"/>
                  </a:lnTo>
                  <a:lnTo>
                    <a:pt x="924" y="1651"/>
                  </a:lnTo>
                  <a:lnTo>
                    <a:pt x="949" y="1648"/>
                  </a:lnTo>
                  <a:lnTo>
                    <a:pt x="973" y="1640"/>
                  </a:lnTo>
                  <a:lnTo>
                    <a:pt x="985" y="1628"/>
                  </a:lnTo>
                  <a:lnTo>
                    <a:pt x="980" y="1610"/>
                  </a:lnTo>
                  <a:lnTo>
                    <a:pt x="973" y="1592"/>
                  </a:lnTo>
                  <a:lnTo>
                    <a:pt x="966" y="1575"/>
                  </a:lnTo>
                  <a:lnTo>
                    <a:pt x="958" y="1558"/>
                  </a:lnTo>
                  <a:lnTo>
                    <a:pt x="949" y="1541"/>
                  </a:lnTo>
                  <a:lnTo>
                    <a:pt x="940" y="1522"/>
                  </a:lnTo>
                  <a:lnTo>
                    <a:pt x="932" y="1505"/>
                  </a:lnTo>
                  <a:lnTo>
                    <a:pt x="923" y="1485"/>
                  </a:lnTo>
                  <a:lnTo>
                    <a:pt x="919" y="1483"/>
                  </a:lnTo>
                  <a:lnTo>
                    <a:pt x="915" y="1479"/>
                  </a:lnTo>
                  <a:lnTo>
                    <a:pt x="911" y="1475"/>
                  </a:lnTo>
                  <a:lnTo>
                    <a:pt x="906" y="1468"/>
                  </a:lnTo>
                  <a:lnTo>
                    <a:pt x="902" y="1461"/>
                  </a:lnTo>
                  <a:lnTo>
                    <a:pt x="899" y="1455"/>
                  </a:lnTo>
                  <a:lnTo>
                    <a:pt x="893" y="1447"/>
                  </a:lnTo>
                  <a:lnTo>
                    <a:pt x="890" y="1437"/>
                  </a:lnTo>
                  <a:lnTo>
                    <a:pt x="884" y="1428"/>
                  </a:lnTo>
                  <a:lnTo>
                    <a:pt x="877" y="1418"/>
                  </a:lnTo>
                  <a:lnTo>
                    <a:pt x="870" y="1408"/>
                  </a:lnTo>
                  <a:lnTo>
                    <a:pt x="863" y="1399"/>
                  </a:lnTo>
                  <a:lnTo>
                    <a:pt x="855" y="1390"/>
                  </a:lnTo>
                  <a:lnTo>
                    <a:pt x="847" y="1380"/>
                  </a:lnTo>
                  <a:lnTo>
                    <a:pt x="839" y="1371"/>
                  </a:lnTo>
                  <a:lnTo>
                    <a:pt x="833" y="1362"/>
                  </a:lnTo>
                  <a:lnTo>
                    <a:pt x="832" y="1337"/>
                  </a:lnTo>
                  <a:lnTo>
                    <a:pt x="832" y="1310"/>
                  </a:lnTo>
                  <a:lnTo>
                    <a:pt x="830" y="1284"/>
                  </a:lnTo>
                  <a:lnTo>
                    <a:pt x="829" y="1256"/>
                  </a:lnTo>
                  <a:lnTo>
                    <a:pt x="829" y="1229"/>
                  </a:lnTo>
                  <a:lnTo>
                    <a:pt x="828" y="1202"/>
                  </a:lnTo>
                  <a:lnTo>
                    <a:pt x="828" y="1174"/>
                  </a:lnTo>
                  <a:lnTo>
                    <a:pt x="828" y="1146"/>
                  </a:lnTo>
                  <a:lnTo>
                    <a:pt x="827" y="1118"/>
                  </a:lnTo>
                  <a:lnTo>
                    <a:pt x="827" y="1089"/>
                  </a:lnTo>
                  <a:lnTo>
                    <a:pt x="827" y="1061"/>
                  </a:lnTo>
                  <a:lnTo>
                    <a:pt x="825" y="1033"/>
                  </a:lnTo>
                  <a:lnTo>
                    <a:pt x="825" y="1004"/>
                  </a:lnTo>
                  <a:lnTo>
                    <a:pt x="825" y="976"/>
                  </a:lnTo>
                  <a:lnTo>
                    <a:pt x="825" y="949"/>
                  </a:lnTo>
                  <a:lnTo>
                    <a:pt x="825" y="921"/>
                  </a:lnTo>
                  <a:lnTo>
                    <a:pt x="825" y="892"/>
                  </a:lnTo>
                  <a:lnTo>
                    <a:pt x="825" y="861"/>
                  </a:lnTo>
                  <a:lnTo>
                    <a:pt x="825" y="832"/>
                  </a:lnTo>
                  <a:lnTo>
                    <a:pt x="825" y="803"/>
                  </a:lnTo>
                  <a:lnTo>
                    <a:pt x="825" y="774"/>
                  </a:lnTo>
                  <a:lnTo>
                    <a:pt x="824" y="743"/>
                  </a:lnTo>
                  <a:lnTo>
                    <a:pt x="824" y="714"/>
                  </a:lnTo>
                  <a:lnTo>
                    <a:pt x="824" y="685"/>
                  </a:lnTo>
                  <a:lnTo>
                    <a:pt x="823" y="656"/>
                  </a:lnTo>
                  <a:lnTo>
                    <a:pt x="823" y="627"/>
                  </a:lnTo>
                  <a:lnTo>
                    <a:pt x="821" y="598"/>
                  </a:lnTo>
                  <a:lnTo>
                    <a:pt x="821" y="570"/>
                  </a:lnTo>
                  <a:lnTo>
                    <a:pt x="820" y="541"/>
                  </a:lnTo>
                  <a:lnTo>
                    <a:pt x="820" y="511"/>
                  </a:lnTo>
                  <a:lnTo>
                    <a:pt x="819" y="482"/>
                  </a:lnTo>
                  <a:lnTo>
                    <a:pt x="819" y="454"/>
                  </a:lnTo>
                  <a:lnTo>
                    <a:pt x="819" y="425"/>
                  </a:lnTo>
                  <a:lnTo>
                    <a:pt x="818" y="396"/>
                  </a:lnTo>
                  <a:lnTo>
                    <a:pt x="818" y="368"/>
                  </a:lnTo>
                  <a:lnTo>
                    <a:pt x="818" y="339"/>
                  </a:lnTo>
                  <a:lnTo>
                    <a:pt x="818" y="311"/>
                  </a:lnTo>
                  <a:lnTo>
                    <a:pt x="818" y="284"/>
                  </a:lnTo>
                  <a:lnTo>
                    <a:pt x="818" y="254"/>
                  </a:lnTo>
                  <a:lnTo>
                    <a:pt x="818" y="227"/>
                  </a:lnTo>
                  <a:lnTo>
                    <a:pt x="819" y="199"/>
                  </a:lnTo>
                  <a:lnTo>
                    <a:pt x="819" y="171"/>
                  </a:lnTo>
                  <a:lnTo>
                    <a:pt x="820" y="143"/>
                  </a:lnTo>
                  <a:lnTo>
                    <a:pt x="821" y="115"/>
                  </a:lnTo>
                  <a:lnTo>
                    <a:pt x="823" y="87"/>
                  </a:lnTo>
                  <a:lnTo>
                    <a:pt x="824" y="60"/>
                  </a:lnTo>
                  <a:lnTo>
                    <a:pt x="825" y="32"/>
                  </a:lnTo>
                  <a:lnTo>
                    <a:pt x="828" y="4"/>
                  </a:lnTo>
                  <a:lnTo>
                    <a:pt x="837" y="5"/>
                  </a:lnTo>
                  <a:lnTo>
                    <a:pt x="845" y="5"/>
                  </a:lnTo>
                  <a:lnTo>
                    <a:pt x="852" y="5"/>
                  </a:lnTo>
                  <a:lnTo>
                    <a:pt x="860" y="4"/>
                  </a:lnTo>
                  <a:lnTo>
                    <a:pt x="869" y="4"/>
                  </a:lnTo>
                  <a:lnTo>
                    <a:pt x="877" y="3"/>
                  </a:lnTo>
                  <a:lnTo>
                    <a:pt x="886" y="1"/>
                  </a:lnTo>
                  <a:lnTo>
                    <a:pt x="895" y="0"/>
                  </a:lnTo>
                  <a:lnTo>
                    <a:pt x="902" y="3"/>
                  </a:lnTo>
                  <a:lnTo>
                    <a:pt x="910" y="5"/>
                  </a:lnTo>
                  <a:lnTo>
                    <a:pt x="919" y="8"/>
                  </a:lnTo>
                  <a:lnTo>
                    <a:pt x="927" y="11"/>
                  </a:lnTo>
                  <a:lnTo>
                    <a:pt x="936" y="13"/>
                  </a:lnTo>
                  <a:lnTo>
                    <a:pt x="945" y="17"/>
                  </a:lnTo>
                  <a:lnTo>
                    <a:pt x="954" y="21"/>
                  </a:lnTo>
                  <a:lnTo>
                    <a:pt x="963" y="25"/>
                  </a:lnTo>
                  <a:lnTo>
                    <a:pt x="978" y="25"/>
                  </a:lnTo>
                  <a:lnTo>
                    <a:pt x="993" y="25"/>
                  </a:lnTo>
                  <a:lnTo>
                    <a:pt x="1008" y="23"/>
                  </a:lnTo>
                  <a:lnTo>
                    <a:pt x="1023" y="20"/>
                  </a:lnTo>
                  <a:lnTo>
                    <a:pt x="1039" y="17"/>
                  </a:lnTo>
                  <a:lnTo>
                    <a:pt x="1054" y="15"/>
                  </a:lnTo>
                  <a:lnTo>
                    <a:pt x="1070" y="13"/>
                  </a:lnTo>
                  <a:lnTo>
                    <a:pt x="1085" y="12"/>
                  </a:lnTo>
                  <a:lnTo>
                    <a:pt x="1107" y="29"/>
                  </a:lnTo>
                  <a:lnTo>
                    <a:pt x="1122" y="34"/>
                  </a:lnTo>
                  <a:lnTo>
                    <a:pt x="1138" y="38"/>
                  </a:lnTo>
                  <a:lnTo>
                    <a:pt x="1155" y="41"/>
                  </a:lnTo>
                  <a:lnTo>
                    <a:pt x="1170" y="42"/>
                  </a:lnTo>
                  <a:lnTo>
                    <a:pt x="1186" y="45"/>
                  </a:lnTo>
                  <a:lnTo>
                    <a:pt x="1202" y="50"/>
                  </a:lnTo>
                  <a:lnTo>
                    <a:pt x="1216" y="58"/>
                  </a:lnTo>
                  <a:lnTo>
                    <a:pt x="1231" y="69"/>
                  </a:lnTo>
                  <a:lnTo>
                    <a:pt x="1236" y="79"/>
                  </a:lnTo>
                  <a:lnTo>
                    <a:pt x="1241" y="91"/>
                  </a:lnTo>
                  <a:lnTo>
                    <a:pt x="1247" y="102"/>
                  </a:lnTo>
                  <a:lnTo>
                    <a:pt x="1252" y="113"/>
                  </a:lnTo>
                  <a:lnTo>
                    <a:pt x="1259" y="123"/>
                  </a:lnTo>
                  <a:lnTo>
                    <a:pt x="1264" y="135"/>
                  </a:lnTo>
                  <a:lnTo>
                    <a:pt x="1269" y="147"/>
                  </a:lnTo>
                  <a:lnTo>
                    <a:pt x="1273" y="160"/>
                  </a:lnTo>
                  <a:lnTo>
                    <a:pt x="1273" y="167"/>
                  </a:lnTo>
                  <a:lnTo>
                    <a:pt x="1273" y="175"/>
                  </a:lnTo>
                  <a:lnTo>
                    <a:pt x="1274" y="183"/>
                  </a:lnTo>
                  <a:lnTo>
                    <a:pt x="1277" y="192"/>
                  </a:lnTo>
                  <a:lnTo>
                    <a:pt x="1278" y="200"/>
                  </a:lnTo>
                  <a:lnTo>
                    <a:pt x="1279" y="209"/>
                  </a:lnTo>
                  <a:lnTo>
                    <a:pt x="1281" y="219"/>
                  </a:lnTo>
                  <a:lnTo>
                    <a:pt x="1279" y="227"/>
                  </a:lnTo>
                  <a:lnTo>
                    <a:pt x="1272" y="254"/>
                  </a:lnTo>
                  <a:lnTo>
                    <a:pt x="1264" y="284"/>
                  </a:lnTo>
                  <a:lnTo>
                    <a:pt x="1255" y="313"/>
                  </a:lnTo>
                  <a:lnTo>
                    <a:pt x="1243" y="340"/>
                  </a:lnTo>
                  <a:lnTo>
                    <a:pt x="1231" y="368"/>
                  </a:lnTo>
                  <a:lnTo>
                    <a:pt x="1215" y="392"/>
                  </a:lnTo>
                  <a:lnTo>
                    <a:pt x="1196" y="415"/>
                  </a:lnTo>
                  <a:lnTo>
                    <a:pt x="1173" y="432"/>
                  </a:lnTo>
                  <a:lnTo>
                    <a:pt x="1169" y="436"/>
                  </a:lnTo>
                  <a:lnTo>
                    <a:pt x="1165" y="440"/>
                  </a:lnTo>
                  <a:lnTo>
                    <a:pt x="1162" y="445"/>
                  </a:lnTo>
                  <a:lnTo>
                    <a:pt x="1160" y="450"/>
                  </a:lnTo>
                  <a:lnTo>
                    <a:pt x="1157" y="456"/>
                  </a:lnTo>
                  <a:lnTo>
                    <a:pt x="1155" y="462"/>
                  </a:lnTo>
                  <a:lnTo>
                    <a:pt x="1151" y="469"/>
                  </a:lnTo>
                  <a:lnTo>
                    <a:pt x="1147" y="476"/>
                  </a:lnTo>
                  <a:lnTo>
                    <a:pt x="1148" y="481"/>
                  </a:lnTo>
                  <a:lnTo>
                    <a:pt x="1150" y="485"/>
                  </a:lnTo>
                  <a:lnTo>
                    <a:pt x="1151" y="490"/>
                  </a:lnTo>
                  <a:lnTo>
                    <a:pt x="1152" y="497"/>
                  </a:lnTo>
                  <a:lnTo>
                    <a:pt x="1153" y="502"/>
                  </a:lnTo>
                  <a:lnTo>
                    <a:pt x="1155" y="509"/>
                  </a:lnTo>
                  <a:lnTo>
                    <a:pt x="1157" y="515"/>
                  </a:lnTo>
                  <a:lnTo>
                    <a:pt x="1161" y="522"/>
                  </a:lnTo>
                  <a:lnTo>
                    <a:pt x="1168" y="530"/>
                  </a:lnTo>
                  <a:lnTo>
                    <a:pt x="1174" y="537"/>
                  </a:lnTo>
                  <a:lnTo>
                    <a:pt x="1180" y="545"/>
                  </a:lnTo>
                  <a:lnTo>
                    <a:pt x="1189" y="554"/>
                  </a:lnTo>
                  <a:lnTo>
                    <a:pt x="1195" y="558"/>
                  </a:lnTo>
                  <a:lnTo>
                    <a:pt x="1200" y="559"/>
                  </a:lnTo>
                  <a:lnTo>
                    <a:pt x="1205" y="558"/>
                  </a:lnTo>
                  <a:lnTo>
                    <a:pt x="1211" y="556"/>
                  </a:lnTo>
                  <a:lnTo>
                    <a:pt x="1216" y="552"/>
                  </a:lnTo>
                  <a:lnTo>
                    <a:pt x="1222" y="548"/>
                  </a:lnTo>
                  <a:lnTo>
                    <a:pt x="1227" y="545"/>
                  </a:lnTo>
                  <a:lnTo>
                    <a:pt x="1231" y="541"/>
                  </a:lnTo>
                  <a:lnTo>
                    <a:pt x="1243" y="541"/>
                  </a:lnTo>
                  <a:lnTo>
                    <a:pt x="1259" y="547"/>
                  </a:lnTo>
                  <a:lnTo>
                    <a:pt x="1269" y="560"/>
                  </a:lnTo>
                  <a:lnTo>
                    <a:pt x="1278" y="574"/>
                  </a:lnTo>
                  <a:lnTo>
                    <a:pt x="1287" y="588"/>
                  </a:lnTo>
                  <a:lnTo>
                    <a:pt x="1296" y="603"/>
                  </a:lnTo>
                  <a:lnTo>
                    <a:pt x="1304" y="619"/>
                  </a:lnTo>
                  <a:lnTo>
                    <a:pt x="1313" y="635"/>
                  </a:lnTo>
                  <a:lnTo>
                    <a:pt x="1321" y="649"/>
                  </a:lnTo>
                  <a:lnTo>
                    <a:pt x="1328" y="665"/>
                  </a:lnTo>
                  <a:lnTo>
                    <a:pt x="1336" y="681"/>
                  </a:lnTo>
                  <a:lnTo>
                    <a:pt x="1345" y="697"/>
                  </a:lnTo>
                  <a:lnTo>
                    <a:pt x="1353" y="711"/>
                  </a:lnTo>
                  <a:lnTo>
                    <a:pt x="1362" y="726"/>
                  </a:lnTo>
                  <a:lnTo>
                    <a:pt x="1372" y="741"/>
                  </a:lnTo>
                  <a:lnTo>
                    <a:pt x="1382" y="754"/>
                  </a:lnTo>
                  <a:lnTo>
                    <a:pt x="1394" y="766"/>
                  </a:lnTo>
                  <a:lnTo>
                    <a:pt x="1406" y="778"/>
                  </a:lnTo>
                  <a:lnTo>
                    <a:pt x="1427" y="783"/>
                  </a:lnTo>
                  <a:lnTo>
                    <a:pt x="1451" y="784"/>
                  </a:lnTo>
                  <a:lnTo>
                    <a:pt x="1473" y="784"/>
                  </a:lnTo>
                  <a:lnTo>
                    <a:pt x="1496" y="783"/>
                  </a:lnTo>
                  <a:lnTo>
                    <a:pt x="1519" y="783"/>
                  </a:lnTo>
                  <a:lnTo>
                    <a:pt x="1542" y="783"/>
                  </a:lnTo>
                  <a:lnTo>
                    <a:pt x="1564" y="784"/>
                  </a:lnTo>
                  <a:lnTo>
                    <a:pt x="1587" y="790"/>
                  </a:lnTo>
                  <a:lnTo>
                    <a:pt x="1593" y="788"/>
                  </a:lnTo>
                  <a:lnTo>
                    <a:pt x="1599" y="788"/>
                  </a:lnTo>
                  <a:lnTo>
                    <a:pt x="1605" y="788"/>
                  </a:lnTo>
                  <a:lnTo>
                    <a:pt x="1612" y="787"/>
                  </a:lnTo>
                  <a:lnTo>
                    <a:pt x="1618" y="787"/>
                  </a:lnTo>
                  <a:lnTo>
                    <a:pt x="1626" y="787"/>
                  </a:lnTo>
                  <a:lnTo>
                    <a:pt x="1632" y="787"/>
                  </a:lnTo>
                  <a:lnTo>
                    <a:pt x="1639" y="786"/>
                  </a:lnTo>
                  <a:lnTo>
                    <a:pt x="1648" y="783"/>
                  </a:lnTo>
                  <a:lnTo>
                    <a:pt x="1655" y="776"/>
                  </a:lnTo>
                  <a:lnTo>
                    <a:pt x="1662" y="768"/>
                  </a:lnTo>
                  <a:lnTo>
                    <a:pt x="1667" y="755"/>
                  </a:lnTo>
                  <a:lnTo>
                    <a:pt x="1677" y="747"/>
                  </a:lnTo>
                  <a:lnTo>
                    <a:pt x="1689" y="747"/>
                  </a:lnTo>
                  <a:lnTo>
                    <a:pt x="1700" y="749"/>
                  </a:lnTo>
                  <a:lnTo>
                    <a:pt x="1712" y="751"/>
                  </a:lnTo>
                  <a:lnTo>
                    <a:pt x="1723" y="754"/>
                  </a:lnTo>
                  <a:lnTo>
                    <a:pt x="1735" y="758"/>
                  </a:lnTo>
                  <a:lnTo>
                    <a:pt x="1747" y="762"/>
                  </a:lnTo>
                  <a:lnTo>
                    <a:pt x="1757" y="768"/>
                  </a:lnTo>
                  <a:lnTo>
                    <a:pt x="1769" y="775"/>
                  </a:lnTo>
                  <a:lnTo>
                    <a:pt x="1772" y="783"/>
                  </a:lnTo>
                  <a:lnTo>
                    <a:pt x="1776" y="791"/>
                  </a:lnTo>
                  <a:lnTo>
                    <a:pt x="1780" y="800"/>
                  </a:lnTo>
                  <a:lnTo>
                    <a:pt x="1784" y="808"/>
                  </a:lnTo>
                  <a:lnTo>
                    <a:pt x="1787" y="817"/>
                  </a:lnTo>
                  <a:lnTo>
                    <a:pt x="1789" y="827"/>
                  </a:lnTo>
                  <a:lnTo>
                    <a:pt x="1790" y="836"/>
                  </a:lnTo>
                  <a:lnTo>
                    <a:pt x="1790" y="847"/>
                  </a:lnTo>
                  <a:lnTo>
                    <a:pt x="1792" y="851"/>
                  </a:lnTo>
                  <a:lnTo>
                    <a:pt x="1792" y="855"/>
                  </a:lnTo>
                  <a:lnTo>
                    <a:pt x="1793" y="860"/>
                  </a:lnTo>
                  <a:lnTo>
                    <a:pt x="1794" y="865"/>
                  </a:lnTo>
                  <a:lnTo>
                    <a:pt x="1796" y="870"/>
                  </a:lnTo>
                  <a:lnTo>
                    <a:pt x="1798" y="877"/>
                  </a:lnTo>
                  <a:lnTo>
                    <a:pt x="1801" y="884"/>
                  </a:lnTo>
                  <a:lnTo>
                    <a:pt x="1805" y="890"/>
                  </a:lnTo>
                  <a:lnTo>
                    <a:pt x="1204" y="1561"/>
                  </a:lnTo>
                  <a:lnTo>
                    <a:pt x="1202" y="1702"/>
                  </a:lnTo>
                  <a:lnTo>
                    <a:pt x="43" y="240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auto">
            <a:xfrm>
              <a:off x="1830" y="1344"/>
              <a:ext cx="902" cy="1200"/>
            </a:xfrm>
            <a:custGeom>
              <a:avLst/>
              <a:gdLst/>
              <a:ahLst/>
              <a:cxnLst>
                <a:cxn ang="0">
                  <a:pos x="62" y="2300"/>
                </a:cxn>
                <a:cxn ang="0">
                  <a:pos x="159" y="2262"/>
                </a:cxn>
                <a:cxn ang="0">
                  <a:pos x="183" y="2239"/>
                </a:cxn>
                <a:cxn ang="0">
                  <a:pos x="220" y="2177"/>
                </a:cxn>
                <a:cxn ang="0">
                  <a:pos x="286" y="2095"/>
                </a:cxn>
                <a:cxn ang="0">
                  <a:pos x="296" y="2051"/>
                </a:cxn>
                <a:cxn ang="0">
                  <a:pos x="332" y="2011"/>
                </a:cxn>
                <a:cxn ang="0">
                  <a:pos x="397" y="1952"/>
                </a:cxn>
                <a:cxn ang="0">
                  <a:pos x="466" y="1859"/>
                </a:cxn>
                <a:cxn ang="0">
                  <a:pos x="529" y="1761"/>
                </a:cxn>
                <a:cxn ang="0">
                  <a:pos x="604" y="1722"/>
                </a:cxn>
                <a:cxn ang="0">
                  <a:pos x="699" y="1673"/>
                </a:cxn>
                <a:cxn ang="0">
                  <a:pos x="779" y="1640"/>
                </a:cxn>
                <a:cxn ang="0">
                  <a:pos x="924" y="1651"/>
                </a:cxn>
                <a:cxn ang="0">
                  <a:pos x="973" y="1592"/>
                </a:cxn>
                <a:cxn ang="0">
                  <a:pos x="923" y="1485"/>
                </a:cxn>
                <a:cxn ang="0">
                  <a:pos x="902" y="1461"/>
                </a:cxn>
                <a:cxn ang="0">
                  <a:pos x="877" y="1418"/>
                </a:cxn>
                <a:cxn ang="0">
                  <a:pos x="833" y="1362"/>
                </a:cxn>
                <a:cxn ang="0">
                  <a:pos x="829" y="1229"/>
                </a:cxn>
                <a:cxn ang="0">
                  <a:pos x="827" y="1061"/>
                </a:cxn>
                <a:cxn ang="0">
                  <a:pos x="825" y="921"/>
                </a:cxn>
                <a:cxn ang="0">
                  <a:pos x="824" y="743"/>
                </a:cxn>
                <a:cxn ang="0">
                  <a:pos x="821" y="570"/>
                </a:cxn>
                <a:cxn ang="0">
                  <a:pos x="818" y="396"/>
                </a:cxn>
                <a:cxn ang="0">
                  <a:pos x="818" y="227"/>
                </a:cxn>
                <a:cxn ang="0">
                  <a:pos x="824" y="60"/>
                </a:cxn>
                <a:cxn ang="0">
                  <a:pos x="852" y="5"/>
                </a:cxn>
                <a:cxn ang="0">
                  <a:pos x="895" y="0"/>
                </a:cxn>
                <a:cxn ang="0">
                  <a:pos x="945" y="17"/>
                </a:cxn>
                <a:cxn ang="0">
                  <a:pos x="1008" y="23"/>
                </a:cxn>
                <a:cxn ang="0">
                  <a:pos x="1107" y="29"/>
                </a:cxn>
                <a:cxn ang="0">
                  <a:pos x="1186" y="45"/>
                </a:cxn>
                <a:cxn ang="0">
                  <a:pos x="1241" y="91"/>
                </a:cxn>
                <a:cxn ang="0">
                  <a:pos x="1273" y="160"/>
                </a:cxn>
                <a:cxn ang="0">
                  <a:pos x="1278" y="200"/>
                </a:cxn>
                <a:cxn ang="0">
                  <a:pos x="1264" y="284"/>
                </a:cxn>
                <a:cxn ang="0">
                  <a:pos x="1173" y="432"/>
                </a:cxn>
                <a:cxn ang="0">
                  <a:pos x="1157" y="456"/>
                </a:cxn>
                <a:cxn ang="0">
                  <a:pos x="1150" y="485"/>
                </a:cxn>
                <a:cxn ang="0">
                  <a:pos x="1161" y="522"/>
                </a:cxn>
                <a:cxn ang="0">
                  <a:pos x="1189" y="554"/>
                </a:cxn>
                <a:cxn ang="0">
                  <a:pos x="1222" y="548"/>
                </a:cxn>
                <a:cxn ang="0">
                  <a:pos x="1269" y="560"/>
                </a:cxn>
                <a:cxn ang="0">
                  <a:pos x="1321" y="649"/>
                </a:cxn>
                <a:cxn ang="0">
                  <a:pos x="1372" y="741"/>
                </a:cxn>
                <a:cxn ang="0">
                  <a:pos x="1451" y="784"/>
                </a:cxn>
                <a:cxn ang="0">
                  <a:pos x="1587" y="790"/>
                </a:cxn>
                <a:cxn ang="0">
                  <a:pos x="1618" y="787"/>
                </a:cxn>
                <a:cxn ang="0">
                  <a:pos x="1655" y="776"/>
                </a:cxn>
                <a:cxn ang="0">
                  <a:pos x="1700" y="749"/>
                </a:cxn>
                <a:cxn ang="0">
                  <a:pos x="1769" y="775"/>
                </a:cxn>
                <a:cxn ang="0">
                  <a:pos x="1787" y="817"/>
                </a:cxn>
                <a:cxn ang="0">
                  <a:pos x="1792" y="855"/>
                </a:cxn>
                <a:cxn ang="0">
                  <a:pos x="1805" y="890"/>
                </a:cxn>
              </a:cxnLst>
              <a:rect l="0" t="0" r="r" b="b"/>
              <a:pathLst>
                <a:path w="1805" h="2401">
                  <a:moveTo>
                    <a:pt x="43" y="2401"/>
                  </a:moveTo>
                  <a:lnTo>
                    <a:pt x="0" y="2312"/>
                  </a:lnTo>
                  <a:lnTo>
                    <a:pt x="30" y="2312"/>
                  </a:lnTo>
                  <a:lnTo>
                    <a:pt x="30" y="2312"/>
                  </a:lnTo>
                  <a:lnTo>
                    <a:pt x="45" y="2305"/>
                  </a:lnTo>
                  <a:lnTo>
                    <a:pt x="62" y="2300"/>
                  </a:lnTo>
                  <a:lnTo>
                    <a:pt x="78" y="2293"/>
                  </a:lnTo>
                  <a:lnTo>
                    <a:pt x="94" y="2287"/>
                  </a:lnTo>
                  <a:lnTo>
                    <a:pt x="110" y="2281"/>
                  </a:lnTo>
                  <a:lnTo>
                    <a:pt x="126" y="2275"/>
                  </a:lnTo>
                  <a:lnTo>
                    <a:pt x="142" y="2268"/>
                  </a:lnTo>
                  <a:lnTo>
                    <a:pt x="159" y="2262"/>
                  </a:lnTo>
                  <a:lnTo>
                    <a:pt x="159" y="2262"/>
                  </a:lnTo>
                  <a:lnTo>
                    <a:pt x="162" y="2256"/>
                  </a:lnTo>
                  <a:lnTo>
                    <a:pt x="168" y="2252"/>
                  </a:lnTo>
                  <a:lnTo>
                    <a:pt x="173" y="2248"/>
                  </a:lnTo>
                  <a:lnTo>
                    <a:pt x="178" y="2244"/>
                  </a:lnTo>
                  <a:lnTo>
                    <a:pt x="183" y="2239"/>
                  </a:lnTo>
                  <a:lnTo>
                    <a:pt x="190" y="2234"/>
                  </a:lnTo>
                  <a:lnTo>
                    <a:pt x="196" y="2227"/>
                  </a:lnTo>
                  <a:lnTo>
                    <a:pt x="202" y="2219"/>
                  </a:lnTo>
                  <a:lnTo>
                    <a:pt x="210" y="2190"/>
                  </a:lnTo>
                  <a:lnTo>
                    <a:pt x="210" y="2190"/>
                  </a:lnTo>
                  <a:lnTo>
                    <a:pt x="220" y="2177"/>
                  </a:lnTo>
                  <a:lnTo>
                    <a:pt x="232" y="2163"/>
                  </a:lnTo>
                  <a:lnTo>
                    <a:pt x="244" y="2150"/>
                  </a:lnTo>
                  <a:lnTo>
                    <a:pt x="255" y="2137"/>
                  </a:lnTo>
                  <a:lnTo>
                    <a:pt x="267" y="2124"/>
                  </a:lnTo>
                  <a:lnTo>
                    <a:pt x="277" y="2110"/>
                  </a:lnTo>
                  <a:lnTo>
                    <a:pt x="286" y="2095"/>
                  </a:lnTo>
                  <a:lnTo>
                    <a:pt x="292" y="2079"/>
                  </a:lnTo>
                  <a:lnTo>
                    <a:pt x="290" y="2063"/>
                  </a:lnTo>
                  <a:lnTo>
                    <a:pt x="290" y="2063"/>
                  </a:lnTo>
                  <a:lnTo>
                    <a:pt x="292" y="2060"/>
                  </a:lnTo>
                  <a:lnTo>
                    <a:pt x="295" y="2056"/>
                  </a:lnTo>
                  <a:lnTo>
                    <a:pt x="296" y="2051"/>
                  </a:lnTo>
                  <a:lnTo>
                    <a:pt x="298" y="2047"/>
                  </a:lnTo>
                  <a:lnTo>
                    <a:pt x="298" y="2040"/>
                  </a:lnTo>
                  <a:lnTo>
                    <a:pt x="300" y="2035"/>
                  </a:lnTo>
                  <a:lnTo>
                    <a:pt x="303" y="2030"/>
                  </a:lnTo>
                  <a:lnTo>
                    <a:pt x="308" y="2023"/>
                  </a:lnTo>
                  <a:lnTo>
                    <a:pt x="332" y="2011"/>
                  </a:lnTo>
                  <a:lnTo>
                    <a:pt x="358" y="2015"/>
                  </a:lnTo>
                  <a:lnTo>
                    <a:pt x="358" y="2015"/>
                  </a:lnTo>
                  <a:lnTo>
                    <a:pt x="367" y="1999"/>
                  </a:lnTo>
                  <a:lnTo>
                    <a:pt x="376" y="1983"/>
                  </a:lnTo>
                  <a:lnTo>
                    <a:pt x="386" y="1967"/>
                  </a:lnTo>
                  <a:lnTo>
                    <a:pt x="397" y="1952"/>
                  </a:lnTo>
                  <a:lnTo>
                    <a:pt x="407" y="1937"/>
                  </a:lnTo>
                  <a:lnTo>
                    <a:pt x="419" y="1921"/>
                  </a:lnTo>
                  <a:lnTo>
                    <a:pt x="430" y="1905"/>
                  </a:lnTo>
                  <a:lnTo>
                    <a:pt x="442" y="1889"/>
                  </a:lnTo>
                  <a:lnTo>
                    <a:pt x="455" y="1875"/>
                  </a:lnTo>
                  <a:lnTo>
                    <a:pt x="466" y="1859"/>
                  </a:lnTo>
                  <a:lnTo>
                    <a:pt x="478" y="1843"/>
                  </a:lnTo>
                  <a:lnTo>
                    <a:pt x="488" y="1827"/>
                  </a:lnTo>
                  <a:lnTo>
                    <a:pt x="500" y="1811"/>
                  </a:lnTo>
                  <a:lnTo>
                    <a:pt x="510" y="1794"/>
                  </a:lnTo>
                  <a:lnTo>
                    <a:pt x="520" y="1778"/>
                  </a:lnTo>
                  <a:lnTo>
                    <a:pt x="529" y="1761"/>
                  </a:lnTo>
                  <a:lnTo>
                    <a:pt x="529" y="1761"/>
                  </a:lnTo>
                  <a:lnTo>
                    <a:pt x="543" y="1754"/>
                  </a:lnTo>
                  <a:lnTo>
                    <a:pt x="559" y="1746"/>
                  </a:lnTo>
                  <a:lnTo>
                    <a:pt x="573" y="1738"/>
                  </a:lnTo>
                  <a:lnTo>
                    <a:pt x="588" y="1730"/>
                  </a:lnTo>
                  <a:lnTo>
                    <a:pt x="604" y="1722"/>
                  </a:lnTo>
                  <a:lnTo>
                    <a:pt x="619" y="1714"/>
                  </a:lnTo>
                  <a:lnTo>
                    <a:pt x="635" y="1706"/>
                  </a:lnTo>
                  <a:lnTo>
                    <a:pt x="652" y="1697"/>
                  </a:lnTo>
                  <a:lnTo>
                    <a:pt x="667" y="1689"/>
                  </a:lnTo>
                  <a:lnTo>
                    <a:pt x="684" y="1681"/>
                  </a:lnTo>
                  <a:lnTo>
                    <a:pt x="699" y="1673"/>
                  </a:lnTo>
                  <a:lnTo>
                    <a:pt x="716" y="1665"/>
                  </a:lnTo>
                  <a:lnTo>
                    <a:pt x="731" y="1659"/>
                  </a:lnTo>
                  <a:lnTo>
                    <a:pt x="747" y="1652"/>
                  </a:lnTo>
                  <a:lnTo>
                    <a:pt x="763" y="1645"/>
                  </a:lnTo>
                  <a:lnTo>
                    <a:pt x="779" y="1640"/>
                  </a:lnTo>
                  <a:lnTo>
                    <a:pt x="779" y="1640"/>
                  </a:lnTo>
                  <a:lnTo>
                    <a:pt x="802" y="1638"/>
                  </a:lnTo>
                  <a:lnTo>
                    <a:pt x="827" y="1638"/>
                  </a:lnTo>
                  <a:lnTo>
                    <a:pt x="851" y="1641"/>
                  </a:lnTo>
                  <a:lnTo>
                    <a:pt x="875" y="1645"/>
                  </a:lnTo>
                  <a:lnTo>
                    <a:pt x="900" y="1649"/>
                  </a:lnTo>
                  <a:lnTo>
                    <a:pt x="924" y="1651"/>
                  </a:lnTo>
                  <a:lnTo>
                    <a:pt x="949" y="1648"/>
                  </a:lnTo>
                  <a:lnTo>
                    <a:pt x="973" y="1640"/>
                  </a:lnTo>
                  <a:lnTo>
                    <a:pt x="985" y="1628"/>
                  </a:lnTo>
                  <a:lnTo>
                    <a:pt x="985" y="1628"/>
                  </a:lnTo>
                  <a:lnTo>
                    <a:pt x="980" y="1610"/>
                  </a:lnTo>
                  <a:lnTo>
                    <a:pt x="973" y="1592"/>
                  </a:lnTo>
                  <a:lnTo>
                    <a:pt x="966" y="1575"/>
                  </a:lnTo>
                  <a:lnTo>
                    <a:pt x="958" y="1558"/>
                  </a:lnTo>
                  <a:lnTo>
                    <a:pt x="949" y="1541"/>
                  </a:lnTo>
                  <a:lnTo>
                    <a:pt x="940" y="1522"/>
                  </a:lnTo>
                  <a:lnTo>
                    <a:pt x="932" y="1505"/>
                  </a:lnTo>
                  <a:lnTo>
                    <a:pt x="923" y="1485"/>
                  </a:lnTo>
                  <a:lnTo>
                    <a:pt x="923" y="1485"/>
                  </a:lnTo>
                  <a:lnTo>
                    <a:pt x="919" y="1483"/>
                  </a:lnTo>
                  <a:lnTo>
                    <a:pt x="915" y="1479"/>
                  </a:lnTo>
                  <a:lnTo>
                    <a:pt x="911" y="1475"/>
                  </a:lnTo>
                  <a:lnTo>
                    <a:pt x="906" y="1468"/>
                  </a:lnTo>
                  <a:lnTo>
                    <a:pt x="902" y="1461"/>
                  </a:lnTo>
                  <a:lnTo>
                    <a:pt x="899" y="1455"/>
                  </a:lnTo>
                  <a:lnTo>
                    <a:pt x="893" y="1447"/>
                  </a:lnTo>
                  <a:lnTo>
                    <a:pt x="890" y="1437"/>
                  </a:lnTo>
                  <a:lnTo>
                    <a:pt x="890" y="1437"/>
                  </a:lnTo>
                  <a:lnTo>
                    <a:pt x="884" y="1428"/>
                  </a:lnTo>
                  <a:lnTo>
                    <a:pt x="877" y="1418"/>
                  </a:lnTo>
                  <a:lnTo>
                    <a:pt x="870" y="1408"/>
                  </a:lnTo>
                  <a:lnTo>
                    <a:pt x="863" y="1399"/>
                  </a:lnTo>
                  <a:lnTo>
                    <a:pt x="855" y="1390"/>
                  </a:lnTo>
                  <a:lnTo>
                    <a:pt x="847" y="1380"/>
                  </a:lnTo>
                  <a:lnTo>
                    <a:pt x="839" y="1371"/>
                  </a:lnTo>
                  <a:lnTo>
                    <a:pt x="833" y="1362"/>
                  </a:lnTo>
                  <a:lnTo>
                    <a:pt x="833" y="1362"/>
                  </a:lnTo>
                  <a:lnTo>
                    <a:pt x="832" y="1337"/>
                  </a:lnTo>
                  <a:lnTo>
                    <a:pt x="832" y="1310"/>
                  </a:lnTo>
                  <a:lnTo>
                    <a:pt x="830" y="1284"/>
                  </a:lnTo>
                  <a:lnTo>
                    <a:pt x="829" y="1256"/>
                  </a:lnTo>
                  <a:lnTo>
                    <a:pt x="829" y="1229"/>
                  </a:lnTo>
                  <a:lnTo>
                    <a:pt x="828" y="1202"/>
                  </a:lnTo>
                  <a:lnTo>
                    <a:pt x="828" y="1174"/>
                  </a:lnTo>
                  <a:lnTo>
                    <a:pt x="828" y="1146"/>
                  </a:lnTo>
                  <a:lnTo>
                    <a:pt x="827" y="1118"/>
                  </a:lnTo>
                  <a:lnTo>
                    <a:pt x="827" y="1089"/>
                  </a:lnTo>
                  <a:lnTo>
                    <a:pt x="827" y="1061"/>
                  </a:lnTo>
                  <a:lnTo>
                    <a:pt x="825" y="1033"/>
                  </a:lnTo>
                  <a:lnTo>
                    <a:pt x="825" y="1004"/>
                  </a:lnTo>
                  <a:lnTo>
                    <a:pt x="825" y="976"/>
                  </a:lnTo>
                  <a:lnTo>
                    <a:pt x="825" y="949"/>
                  </a:lnTo>
                  <a:lnTo>
                    <a:pt x="825" y="921"/>
                  </a:lnTo>
                  <a:lnTo>
                    <a:pt x="825" y="921"/>
                  </a:lnTo>
                  <a:lnTo>
                    <a:pt x="825" y="892"/>
                  </a:lnTo>
                  <a:lnTo>
                    <a:pt x="825" y="861"/>
                  </a:lnTo>
                  <a:lnTo>
                    <a:pt x="825" y="832"/>
                  </a:lnTo>
                  <a:lnTo>
                    <a:pt x="825" y="803"/>
                  </a:lnTo>
                  <a:lnTo>
                    <a:pt x="825" y="774"/>
                  </a:lnTo>
                  <a:lnTo>
                    <a:pt x="824" y="743"/>
                  </a:lnTo>
                  <a:lnTo>
                    <a:pt x="824" y="714"/>
                  </a:lnTo>
                  <a:lnTo>
                    <a:pt x="824" y="685"/>
                  </a:lnTo>
                  <a:lnTo>
                    <a:pt x="823" y="656"/>
                  </a:lnTo>
                  <a:lnTo>
                    <a:pt x="823" y="627"/>
                  </a:lnTo>
                  <a:lnTo>
                    <a:pt x="821" y="598"/>
                  </a:lnTo>
                  <a:lnTo>
                    <a:pt x="821" y="570"/>
                  </a:lnTo>
                  <a:lnTo>
                    <a:pt x="820" y="541"/>
                  </a:lnTo>
                  <a:lnTo>
                    <a:pt x="820" y="511"/>
                  </a:lnTo>
                  <a:lnTo>
                    <a:pt x="819" y="482"/>
                  </a:lnTo>
                  <a:lnTo>
                    <a:pt x="819" y="454"/>
                  </a:lnTo>
                  <a:lnTo>
                    <a:pt x="819" y="425"/>
                  </a:lnTo>
                  <a:lnTo>
                    <a:pt x="818" y="396"/>
                  </a:lnTo>
                  <a:lnTo>
                    <a:pt x="818" y="368"/>
                  </a:lnTo>
                  <a:lnTo>
                    <a:pt x="818" y="339"/>
                  </a:lnTo>
                  <a:lnTo>
                    <a:pt x="818" y="311"/>
                  </a:lnTo>
                  <a:lnTo>
                    <a:pt x="818" y="284"/>
                  </a:lnTo>
                  <a:lnTo>
                    <a:pt x="818" y="254"/>
                  </a:lnTo>
                  <a:lnTo>
                    <a:pt x="818" y="227"/>
                  </a:lnTo>
                  <a:lnTo>
                    <a:pt x="819" y="199"/>
                  </a:lnTo>
                  <a:lnTo>
                    <a:pt x="819" y="171"/>
                  </a:lnTo>
                  <a:lnTo>
                    <a:pt x="820" y="143"/>
                  </a:lnTo>
                  <a:lnTo>
                    <a:pt x="821" y="115"/>
                  </a:lnTo>
                  <a:lnTo>
                    <a:pt x="823" y="87"/>
                  </a:lnTo>
                  <a:lnTo>
                    <a:pt x="824" y="60"/>
                  </a:lnTo>
                  <a:lnTo>
                    <a:pt x="825" y="32"/>
                  </a:lnTo>
                  <a:lnTo>
                    <a:pt x="828" y="4"/>
                  </a:lnTo>
                  <a:lnTo>
                    <a:pt x="828" y="4"/>
                  </a:lnTo>
                  <a:lnTo>
                    <a:pt x="837" y="5"/>
                  </a:lnTo>
                  <a:lnTo>
                    <a:pt x="845" y="5"/>
                  </a:lnTo>
                  <a:lnTo>
                    <a:pt x="852" y="5"/>
                  </a:lnTo>
                  <a:lnTo>
                    <a:pt x="860" y="4"/>
                  </a:lnTo>
                  <a:lnTo>
                    <a:pt x="869" y="4"/>
                  </a:lnTo>
                  <a:lnTo>
                    <a:pt x="877" y="3"/>
                  </a:lnTo>
                  <a:lnTo>
                    <a:pt x="886" y="1"/>
                  </a:lnTo>
                  <a:lnTo>
                    <a:pt x="895" y="0"/>
                  </a:lnTo>
                  <a:lnTo>
                    <a:pt x="895" y="0"/>
                  </a:lnTo>
                  <a:lnTo>
                    <a:pt x="902" y="3"/>
                  </a:lnTo>
                  <a:lnTo>
                    <a:pt x="910" y="5"/>
                  </a:lnTo>
                  <a:lnTo>
                    <a:pt x="919" y="8"/>
                  </a:lnTo>
                  <a:lnTo>
                    <a:pt x="927" y="11"/>
                  </a:lnTo>
                  <a:lnTo>
                    <a:pt x="936" y="13"/>
                  </a:lnTo>
                  <a:lnTo>
                    <a:pt x="945" y="17"/>
                  </a:lnTo>
                  <a:lnTo>
                    <a:pt x="954" y="21"/>
                  </a:lnTo>
                  <a:lnTo>
                    <a:pt x="963" y="25"/>
                  </a:lnTo>
                  <a:lnTo>
                    <a:pt x="963" y="25"/>
                  </a:lnTo>
                  <a:lnTo>
                    <a:pt x="978" y="25"/>
                  </a:lnTo>
                  <a:lnTo>
                    <a:pt x="993" y="25"/>
                  </a:lnTo>
                  <a:lnTo>
                    <a:pt x="1008" y="23"/>
                  </a:lnTo>
                  <a:lnTo>
                    <a:pt x="1023" y="20"/>
                  </a:lnTo>
                  <a:lnTo>
                    <a:pt x="1039" y="17"/>
                  </a:lnTo>
                  <a:lnTo>
                    <a:pt x="1054" y="15"/>
                  </a:lnTo>
                  <a:lnTo>
                    <a:pt x="1070" y="13"/>
                  </a:lnTo>
                  <a:lnTo>
                    <a:pt x="1085" y="12"/>
                  </a:lnTo>
                  <a:lnTo>
                    <a:pt x="1107" y="29"/>
                  </a:lnTo>
                  <a:lnTo>
                    <a:pt x="1107" y="29"/>
                  </a:lnTo>
                  <a:lnTo>
                    <a:pt x="1122" y="34"/>
                  </a:lnTo>
                  <a:lnTo>
                    <a:pt x="1138" y="38"/>
                  </a:lnTo>
                  <a:lnTo>
                    <a:pt x="1155" y="41"/>
                  </a:lnTo>
                  <a:lnTo>
                    <a:pt x="1170" y="42"/>
                  </a:lnTo>
                  <a:lnTo>
                    <a:pt x="1186" y="45"/>
                  </a:lnTo>
                  <a:lnTo>
                    <a:pt x="1202" y="50"/>
                  </a:lnTo>
                  <a:lnTo>
                    <a:pt x="1216" y="58"/>
                  </a:lnTo>
                  <a:lnTo>
                    <a:pt x="1231" y="69"/>
                  </a:lnTo>
                  <a:lnTo>
                    <a:pt x="1231" y="69"/>
                  </a:lnTo>
                  <a:lnTo>
                    <a:pt x="1236" y="79"/>
                  </a:lnTo>
                  <a:lnTo>
                    <a:pt x="1241" y="91"/>
                  </a:lnTo>
                  <a:lnTo>
                    <a:pt x="1247" y="102"/>
                  </a:lnTo>
                  <a:lnTo>
                    <a:pt x="1252" y="113"/>
                  </a:lnTo>
                  <a:lnTo>
                    <a:pt x="1259" y="123"/>
                  </a:lnTo>
                  <a:lnTo>
                    <a:pt x="1264" y="135"/>
                  </a:lnTo>
                  <a:lnTo>
                    <a:pt x="1269" y="147"/>
                  </a:lnTo>
                  <a:lnTo>
                    <a:pt x="1273" y="160"/>
                  </a:lnTo>
                  <a:lnTo>
                    <a:pt x="1273" y="160"/>
                  </a:lnTo>
                  <a:lnTo>
                    <a:pt x="1273" y="167"/>
                  </a:lnTo>
                  <a:lnTo>
                    <a:pt x="1273" y="175"/>
                  </a:lnTo>
                  <a:lnTo>
                    <a:pt x="1274" y="183"/>
                  </a:lnTo>
                  <a:lnTo>
                    <a:pt x="1277" y="192"/>
                  </a:lnTo>
                  <a:lnTo>
                    <a:pt x="1278" y="200"/>
                  </a:lnTo>
                  <a:lnTo>
                    <a:pt x="1279" y="209"/>
                  </a:lnTo>
                  <a:lnTo>
                    <a:pt x="1281" y="219"/>
                  </a:lnTo>
                  <a:lnTo>
                    <a:pt x="1279" y="227"/>
                  </a:lnTo>
                  <a:lnTo>
                    <a:pt x="1279" y="227"/>
                  </a:lnTo>
                  <a:lnTo>
                    <a:pt x="1272" y="254"/>
                  </a:lnTo>
                  <a:lnTo>
                    <a:pt x="1264" y="284"/>
                  </a:lnTo>
                  <a:lnTo>
                    <a:pt x="1255" y="313"/>
                  </a:lnTo>
                  <a:lnTo>
                    <a:pt x="1243" y="340"/>
                  </a:lnTo>
                  <a:lnTo>
                    <a:pt x="1231" y="368"/>
                  </a:lnTo>
                  <a:lnTo>
                    <a:pt x="1215" y="392"/>
                  </a:lnTo>
                  <a:lnTo>
                    <a:pt x="1196" y="415"/>
                  </a:lnTo>
                  <a:lnTo>
                    <a:pt x="1173" y="432"/>
                  </a:lnTo>
                  <a:lnTo>
                    <a:pt x="1173" y="432"/>
                  </a:lnTo>
                  <a:lnTo>
                    <a:pt x="1169" y="436"/>
                  </a:lnTo>
                  <a:lnTo>
                    <a:pt x="1165" y="440"/>
                  </a:lnTo>
                  <a:lnTo>
                    <a:pt x="1162" y="445"/>
                  </a:lnTo>
                  <a:lnTo>
                    <a:pt x="1160" y="450"/>
                  </a:lnTo>
                  <a:lnTo>
                    <a:pt x="1157" y="456"/>
                  </a:lnTo>
                  <a:lnTo>
                    <a:pt x="1155" y="462"/>
                  </a:lnTo>
                  <a:lnTo>
                    <a:pt x="1151" y="469"/>
                  </a:lnTo>
                  <a:lnTo>
                    <a:pt x="1147" y="476"/>
                  </a:lnTo>
                  <a:lnTo>
                    <a:pt x="1147" y="476"/>
                  </a:lnTo>
                  <a:lnTo>
                    <a:pt x="1148" y="481"/>
                  </a:lnTo>
                  <a:lnTo>
                    <a:pt x="1150" y="485"/>
                  </a:lnTo>
                  <a:lnTo>
                    <a:pt x="1151" y="490"/>
                  </a:lnTo>
                  <a:lnTo>
                    <a:pt x="1152" y="497"/>
                  </a:lnTo>
                  <a:lnTo>
                    <a:pt x="1153" y="502"/>
                  </a:lnTo>
                  <a:lnTo>
                    <a:pt x="1155" y="509"/>
                  </a:lnTo>
                  <a:lnTo>
                    <a:pt x="1157" y="515"/>
                  </a:lnTo>
                  <a:lnTo>
                    <a:pt x="1161" y="522"/>
                  </a:lnTo>
                  <a:lnTo>
                    <a:pt x="1161" y="522"/>
                  </a:lnTo>
                  <a:lnTo>
                    <a:pt x="1168" y="530"/>
                  </a:lnTo>
                  <a:lnTo>
                    <a:pt x="1174" y="537"/>
                  </a:lnTo>
                  <a:lnTo>
                    <a:pt x="1180" y="545"/>
                  </a:lnTo>
                  <a:lnTo>
                    <a:pt x="1189" y="554"/>
                  </a:lnTo>
                  <a:lnTo>
                    <a:pt x="1189" y="554"/>
                  </a:lnTo>
                  <a:lnTo>
                    <a:pt x="1195" y="558"/>
                  </a:lnTo>
                  <a:lnTo>
                    <a:pt x="1200" y="559"/>
                  </a:lnTo>
                  <a:lnTo>
                    <a:pt x="1205" y="558"/>
                  </a:lnTo>
                  <a:lnTo>
                    <a:pt x="1211" y="556"/>
                  </a:lnTo>
                  <a:lnTo>
                    <a:pt x="1216" y="552"/>
                  </a:lnTo>
                  <a:lnTo>
                    <a:pt x="1222" y="548"/>
                  </a:lnTo>
                  <a:lnTo>
                    <a:pt x="1227" y="545"/>
                  </a:lnTo>
                  <a:lnTo>
                    <a:pt x="1231" y="541"/>
                  </a:lnTo>
                  <a:lnTo>
                    <a:pt x="1243" y="541"/>
                  </a:lnTo>
                  <a:lnTo>
                    <a:pt x="1259" y="547"/>
                  </a:lnTo>
                  <a:lnTo>
                    <a:pt x="1259" y="547"/>
                  </a:lnTo>
                  <a:lnTo>
                    <a:pt x="1269" y="560"/>
                  </a:lnTo>
                  <a:lnTo>
                    <a:pt x="1278" y="574"/>
                  </a:lnTo>
                  <a:lnTo>
                    <a:pt x="1287" y="588"/>
                  </a:lnTo>
                  <a:lnTo>
                    <a:pt x="1296" y="603"/>
                  </a:lnTo>
                  <a:lnTo>
                    <a:pt x="1304" y="619"/>
                  </a:lnTo>
                  <a:lnTo>
                    <a:pt x="1313" y="635"/>
                  </a:lnTo>
                  <a:lnTo>
                    <a:pt x="1321" y="649"/>
                  </a:lnTo>
                  <a:lnTo>
                    <a:pt x="1328" y="665"/>
                  </a:lnTo>
                  <a:lnTo>
                    <a:pt x="1336" y="681"/>
                  </a:lnTo>
                  <a:lnTo>
                    <a:pt x="1345" y="697"/>
                  </a:lnTo>
                  <a:lnTo>
                    <a:pt x="1353" y="711"/>
                  </a:lnTo>
                  <a:lnTo>
                    <a:pt x="1362" y="726"/>
                  </a:lnTo>
                  <a:lnTo>
                    <a:pt x="1372" y="741"/>
                  </a:lnTo>
                  <a:lnTo>
                    <a:pt x="1382" y="754"/>
                  </a:lnTo>
                  <a:lnTo>
                    <a:pt x="1394" y="766"/>
                  </a:lnTo>
                  <a:lnTo>
                    <a:pt x="1406" y="778"/>
                  </a:lnTo>
                  <a:lnTo>
                    <a:pt x="1406" y="778"/>
                  </a:lnTo>
                  <a:lnTo>
                    <a:pt x="1427" y="783"/>
                  </a:lnTo>
                  <a:lnTo>
                    <a:pt x="1451" y="784"/>
                  </a:lnTo>
                  <a:lnTo>
                    <a:pt x="1473" y="784"/>
                  </a:lnTo>
                  <a:lnTo>
                    <a:pt x="1496" y="783"/>
                  </a:lnTo>
                  <a:lnTo>
                    <a:pt x="1519" y="783"/>
                  </a:lnTo>
                  <a:lnTo>
                    <a:pt x="1542" y="783"/>
                  </a:lnTo>
                  <a:lnTo>
                    <a:pt x="1564" y="784"/>
                  </a:lnTo>
                  <a:lnTo>
                    <a:pt x="1587" y="790"/>
                  </a:lnTo>
                  <a:lnTo>
                    <a:pt x="1587" y="790"/>
                  </a:lnTo>
                  <a:lnTo>
                    <a:pt x="1593" y="788"/>
                  </a:lnTo>
                  <a:lnTo>
                    <a:pt x="1599" y="788"/>
                  </a:lnTo>
                  <a:lnTo>
                    <a:pt x="1605" y="788"/>
                  </a:lnTo>
                  <a:lnTo>
                    <a:pt x="1612" y="787"/>
                  </a:lnTo>
                  <a:lnTo>
                    <a:pt x="1618" y="787"/>
                  </a:lnTo>
                  <a:lnTo>
                    <a:pt x="1626" y="787"/>
                  </a:lnTo>
                  <a:lnTo>
                    <a:pt x="1632" y="787"/>
                  </a:lnTo>
                  <a:lnTo>
                    <a:pt x="1639" y="786"/>
                  </a:lnTo>
                  <a:lnTo>
                    <a:pt x="1639" y="786"/>
                  </a:lnTo>
                  <a:lnTo>
                    <a:pt x="1648" y="783"/>
                  </a:lnTo>
                  <a:lnTo>
                    <a:pt x="1655" y="776"/>
                  </a:lnTo>
                  <a:lnTo>
                    <a:pt x="1662" y="768"/>
                  </a:lnTo>
                  <a:lnTo>
                    <a:pt x="1667" y="755"/>
                  </a:lnTo>
                  <a:lnTo>
                    <a:pt x="1677" y="747"/>
                  </a:lnTo>
                  <a:lnTo>
                    <a:pt x="1677" y="747"/>
                  </a:lnTo>
                  <a:lnTo>
                    <a:pt x="1689" y="747"/>
                  </a:lnTo>
                  <a:lnTo>
                    <a:pt x="1700" y="749"/>
                  </a:lnTo>
                  <a:lnTo>
                    <a:pt x="1712" y="751"/>
                  </a:lnTo>
                  <a:lnTo>
                    <a:pt x="1723" y="754"/>
                  </a:lnTo>
                  <a:lnTo>
                    <a:pt x="1735" y="758"/>
                  </a:lnTo>
                  <a:lnTo>
                    <a:pt x="1747" y="762"/>
                  </a:lnTo>
                  <a:lnTo>
                    <a:pt x="1757" y="768"/>
                  </a:lnTo>
                  <a:lnTo>
                    <a:pt x="1769" y="775"/>
                  </a:lnTo>
                  <a:lnTo>
                    <a:pt x="1769" y="775"/>
                  </a:lnTo>
                  <a:lnTo>
                    <a:pt x="1772" y="783"/>
                  </a:lnTo>
                  <a:lnTo>
                    <a:pt x="1776" y="791"/>
                  </a:lnTo>
                  <a:lnTo>
                    <a:pt x="1780" y="800"/>
                  </a:lnTo>
                  <a:lnTo>
                    <a:pt x="1784" y="808"/>
                  </a:lnTo>
                  <a:lnTo>
                    <a:pt x="1787" y="817"/>
                  </a:lnTo>
                  <a:lnTo>
                    <a:pt x="1789" y="827"/>
                  </a:lnTo>
                  <a:lnTo>
                    <a:pt x="1790" y="836"/>
                  </a:lnTo>
                  <a:lnTo>
                    <a:pt x="1790" y="847"/>
                  </a:lnTo>
                  <a:lnTo>
                    <a:pt x="1790" y="847"/>
                  </a:lnTo>
                  <a:lnTo>
                    <a:pt x="1792" y="851"/>
                  </a:lnTo>
                  <a:lnTo>
                    <a:pt x="1792" y="855"/>
                  </a:lnTo>
                  <a:lnTo>
                    <a:pt x="1793" y="860"/>
                  </a:lnTo>
                  <a:lnTo>
                    <a:pt x="1794" y="865"/>
                  </a:lnTo>
                  <a:lnTo>
                    <a:pt x="1796" y="870"/>
                  </a:lnTo>
                  <a:lnTo>
                    <a:pt x="1798" y="877"/>
                  </a:lnTo>
                  <a:lnTo>
                    <a:pt x="1801" y="884"/>
                  </a:lnTo>
                  <a:lnTo>
                    <a:pt x="1805" y="890"/>
                  </a:lnTo>
                  <a:lnTo>
                    <a:pt x="1204" y="1561"/>
                  </a:lnTo>
                  <a:lnTo>
                    <a:pt x="1202" y="1702"/>
                  </a:lnTo>
                  <a:lnTo>
                    <a:pt x="43" y="2401"/>
                  </a:lnTo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auto">
            <a:xfrm>
              <a:off x="1575" y="1789"/>
              <a:ext cx="1420" cy="1284"/>
            </a:xfrm>
            <a:custGeom>
              <a:avLst/>
              <a:gdLst/>
              <a:ahLst/>
              <a:cxnLst>
                <a:cxn ang="0">
                  <a:pos x="321" y="2568"/>
                </a:cxn>
                <a:cxn ang="0">
                  <a:pos x="15" y="1835"/>
                </a:cxn>
                <a:cxn ang="0">
                  <a:pos x="40" y="1819"/>
                </a:cxn>
                <a:cxn ang="0">
                  <a:pos x="64" y="1801"/>
                </a:cxn>
                <a:cxn ang="0">
                  <a:pos x="91" y="1782"/>
                </a:cxn>
                <a:cxn ang="0">
                  <a:pos x="124" y="1772"/>
                </a:cxn>
                <a:cxn ang="0">
                  <a:pos x="159" y="1766"/>
                </a:cxn>
                <a:cxn ang="0">
                  <a:pos x="190" y="1754"/>
                </a:cxn>
                <a:cxn ang="0">
                  <a:pos x="221" y="1739"/>
                </a:cxn>
                <a:cxn ang="0">
                  <a:pos x="250" y="1720"/>
                </a:cxn>
                <a:cxn ang="0">
                  <a:pos x="278" y="1699"/>
                </a:cxn>
                <a:cxn ang="0">
                  <a:pos x="305" y="1676"/>
                </a:cxn>
                <a:cxn ang="0">
                  <a:pos x="334" y="1654"/>
                </a:cxn>
                <a:cxn ang="0">
                  <a:pos x="356" y="1625"/>
                </a:cxn>
                <a:cxn ang="0">
                  <a:pos x="371" y="1591"/>
                </a:cxn>
                <a:cxn ang="0">
                  <a:pos x="390" y="1561"/>
                </a:cxn>
                <a:cxn ang="0">
                  <a:pos x="411" y="1533"/>
                </a:cxn>
                <a:cxn ang="0">
                  <a:pos x="432" y="1507"/>
                </a:cxn>
                <a:cxn ang="0">
                  <a:pos x="455" y="1481"/>
                </a:cxn>
                <a:cxn ang="0">
                  <a:pos x="477" y="1458"/>
                </a:cxn>
                <a:cxn ang="0">
                  <a:pos x="500" y="1434"/>
                </a:cxn>
                <a:cxn ang="0">
                  <a:pos x="554" y="1512"/>
                </a:cxn>
                <a:cxn ang="0">
                  <a:pos x="1715" y="671"/>
                </a:cxn>
                <a:cxn ang="0">
                  <a:pos x="2319" y="4"/>
                </a:cxn>
                <a:cxn ang="0">
                  <a:pos x="2328" y="14"/>
                </a:cxn>
                <a:cxn ang="0">
                  <a:pos x="2339" y="21"/>
                </a:cxn>
                <a:cxn ang="0">
                  <a:pos x="2350" y="29"/>
                </a:cxn>
                <a:cxn ang="0">
                  <a:pos x="2364" y="40"/>
                </a:cxn>
                <a:cxn ang="0">
                  <a:pos x="2376" y="53"/>
                </a:cxn>
                <a:cxn ang="0">
                  <a:pos x="2386" y="68"/>
                </a:cxn>
                <a:cxn ang="0">
                  <a:pos x="2398" y="82"/>
                </a:cxn>
                <a:cxn ang="0">
                  <a:pos x="2425" y="97"/>
                </a:cxn>
                <a:cxn ang="0">
                  <a:pos x="2465" y="114"/>
                </a:cxn>
                <a:cxn ang="0">
                  <a:pos x="2506" y="131"/>
                </a:cxn>
                <a:cxn ang="0">
                  <a:pos x="2546" y="151"/>
                </a:cxn>
                <a:cxn ang="0">
                  <a:pos x="2587" y="171"/>
                </a:cxn>
                <a:cxn ang="0">
                  <a:pos x="2630" y="191"/>
                </a:cxn>
                <a:cxn ang="0">
                  <a:pos x="2671" y="210"/>
                </a:cxn>
                <a:cxn ang="0">
                  <a:pos x="2713" y="228"/>
                </a:cxn>
                <a:cxn ang="0">
                  <a:pos x="2741" y="245"/>
                </a:cxn>
                <a:cxn ang="0">
                  <a:pos x="2754" y="268"/>
                </a:cxn>
                <a:cxn ang="0">
                  <a:pos x="2769" y="293"/>
                </a:cxn>
                <a:cxn ang="0">
                  <a:pos x="2780" y="321"/>
                </a:cxn>
                <a:cxn ang="0">
                  <a:pos x="2785" y="345"/>
                </a:cxn>
                <a:cxn ang="0">
                  <a:pos x="2787" y="362"/>
                </a:cxn>
                <a:cxn ang="0">
                  <a:pos x="2771" y="1011"/>
                </a:cxn>
                <a:cxn ang="0">
                  <a:pos x="2837" y="1186"/>
                </a:cxn>
                <a:cxn ang="0">
                  <a:pos x="1339" y="2124"/>
                </a:cxn>
                <a:cxn ang="0">
                  <a:pos x="870" y="2521"/>
                </a:cxn>
              </a:cxnLst>
              <a:rect l="0" t="0" r="r" b="b"/>
              <a:pathLst>
                <a:path w="2841" h="2568">
                  <a:moveTo>
                    <a:pt x="870" y="2521"/>
                  </a:moveTo>
                  <a:lnTo>
                    <a:pt x="321" y="2568"/>
                  </a:lnTo>
                  <a:lnTo>
                    <a:pt x="0" y="1841"/>
                  </a:lnTo>
                  <a:lnTo>
                    <a:pt x="15" y="1835"/>
                  </a:lnTo>
                  <a:lnTo>
                    <a:pt x="27" y="1827"/>
                  </a:lnTo>
                  <a:lnTo>
                    <a:pt x="40" y="1819"/>
                  </a:lnTo>
                  <a:lnTo>
                    <a:pt x="52" y="1810"/>
                  </a:lnTo>
                  <a:lnTo>
                    <a:pt x="64" y="1801"/>
                  </a:lnTo>
                  <a:lnTo>
                    <a:pt x="76" y="1791"/>
                  </a:lnTo>
                  <a:lnTo>
                    <a:pt x="91" y="1782"/>
                  </a:lnTo>
                  <a:lnTo>
                    <a:pt x="106" y="1773"/>
                  </a:lnTo>
                  <a:lnTo>
                    <a:pt x="124" y="1772"/>
                  </a:lnTo>
                  <a:lnTo>
                    <a:pt x="141" y="1770"/>
                  </a:lnTo>
                  <a:lnTo>
                    <a:pt x="159" y="1766"/>
                  </a:lnTo>
                  <a:lnTo>
                    <a:pt x="174" y="1761"/>
                  </a:lnTo>
                  <a:lnTo>
                    <a:pt x="190" y="1754"/>
                  </a:lnTo>
                  <a:lnTo>
                    <a:pt x="205" y="1748"/>
                  </a:lnTo>
                  <a:lnTo>
                    <a:pt x="221" y="1739"/>
                  </a:lnTo>
                  <a:lnTo>
                    <a:pt x="235" y="1729"/>
                  </a:lnTo>
                  <a:lnTo>
                    <a:pt x="250" y="1720"/>
                  </a:lnTo>
                  <a:lnTo>
                    <a:pt x="264" y="1709"/>
                  </a:lnTo>
                  <a:lnTo>
                    <a:pt x="278" y="1699"/>
                  </a:lnTo>
                  <a:lnTo>
                    <a:pt x="291" y="1688"/>
                  </a:lnTo>
                  <a:lnTo>
                    <a:pt x="305" y="1676"/>
                  </a:lnTo>
                  <a:lnTo>
                    <a:pt x="320" y="1666"/>
                  </a:lnTo>
                  <a:lnTo>
                    <a:pt x="334" y="1654"/>
                  </a:lnTo>
                  <a:lnTo>
                    <a:pt x="348" y="1643"/>
                  </a:lnTo>
                  <a:lnTo>
                    <a:pt x="356" y="1625"/>
                  </a:lnTo>
                  <a:lnTo>
                    <a:pt x="363" y="1609"/>
                  </a:lnTo>
                  <a:lnTo>
                    <a:pt x="371" y="1591"/>
                  </a:lnTo>
                  <a:lnTo>
                    <a:pt x="380" y="1576"/>
                  </a:lnTo>
                  <a:lnTo>
                    <a:pt x="390" y="1561"/>
                  </a:lnTo>
                  <a:lnTo>
                    <a:pt x="401" y="1546"/>
                  </a:lnTo>
                  <a:lnTo>
                    <a:pt x="411" y="1533"/>
                  </a:lnTo>
                  <a:lnTo>
                    <a:pt x="421" y="1520"/>
                  </a:lnTo>
                  <a:lnTo>
                    <a:pt x="432" y="1507"/>
                  </a:lnTo>
                  <a:lnTo>
                    <a:pt x="443" y="1493"/>
                  </a:lnTo>
                  <a:lnTo>
                    <a:pt x="455" y="1481"/>
                  </a:lnTo>
                  <a:lnTo>
                    <a:pt x="465" y="1470"/>
                  </a:lnTo>
                  <a:lnTo>
                    <a:pt x="477" y="1458"/>
                  </a:lnTo>
                  <a:lnTo>
                    <a:pt x="488" y="1446"/>
                  </a:lnTo>
                  <a:lnTo>
                    <a:pt x="500" y="1434"/>
                  </a:lnTo>
                  <a:lnTo>
                    <a:pt x="511" y="1422"/>
                  </a:lnTo>
                  <a:lnTo>
                    <a:pt x="554" y="1512"/>
                  </a:lnTo>
                  <a:lnTo>
                    <a:pt x="1713" y="812"/>
                  </a:lnTo>
                  <a:lnTo>
                    <a:pt x="1715" y="671"/>
                  </a:lnTo>
                  <a:lnTo>
                    <a:pt x="2316" y="0"/>
                  </a:lnTo>
                  <a:lnTo>
                    <a:pt x="2319" y="4"/>
                  </a:lnTo>
                  <a:lnTo>
                    <a:pt x="2325" y="10"/>
                  </a:lnTo>
                  <a:lnTo>
                    <a:pt x="2328" y="14"/>
                  </a:lnTo>
                  <a:lnTo>
                    <a:pt x="2334" y="18"/>
                  </a:lnTo>
                  <a:lnTo>
                    <a:pt x="2339" y="21"/>
                  </a:lnTo>
                  <a:lnTo>
                    <a:pt x="2344" y="25"/>
                  </a:lnTo>
                  <a:lnTo>
                    <a:pt x="2350" y="29"/>
                  </a:lnTo>
                  <a:lnTo>
                    <a:pt x="2358" y="33"/>
                  </a:lnTo>
                  <a:lnTo>
                    <a:pt x="2364" y="40"/>
                  </a:lnTo>
                  <a:lnTo>
                    <a:pt x="2371" y="47"/>
                  </a:lnTo>
                  <a:lnTo>
                    <a:pt x="2376" y="53"/>
                  </a:lnTo>
                  <a:lnTo>
                    <a:pt x="2381" y="61"/>
                  </a:lnTo>
                  <a:lnTo>
                    <a:pt x="2386" y="68"/>
                  </a:lnTo>
                  <a:lnTo>
                    <a:pt x="2393" y="76"/>
                  </a:lnTo>
                  <a:lnTo>
                    <a:pt x="2398" y="82"/>
                  </a:lnTo>
                  <a:lnTo>
                    <a:pt x="2406" y="89"/>
                  </a:lnTo>
                  <a:lnTo>
                    <a:pt x="2425" y="97"/>
                  </a:lnTo>
                  <a:lnTo>
                    <a:pt x="2446" y="105"/>
                  </a:lnTo>
                  <a:lnTo>
                    <a:pt x="2465" y="114"/>
                  </a:lnTo>
                  <a:lnTo>
                    <a:pt x="2485" y="122"/>
                  </a:lnTo>
                  <a:lnTo>
                    <a:pt x="2506" y="131"/>
                  </a:lnTo>
                  <a:lnTo>
                    <a:pt x="2527" y="142"/>
                  </a:lnTo>
                  <a:lnTo>
                    <a:pt x="2546" y="151"/>
                  </a:lnTo>
                  <a:lnTo>
                    <a:pt x="2566" y="161"/>
                  </a:lnTo>
                  <a:lnTo>
                    <a:pt x="2587" y="171"/>
                  </a:lnTo>
                  <a:lnTo>
                    <a:pt x="2609" y="180"/>
                  </a:lnTo>
                  <a:lnTo>
                    <a:pt x="2630" y="191"/>
                  </a:lnTo>
                  <a:lnTo>
                    <a:pt x="2650" y="200"/>
                  </a:lnTo>
                  <a:lnTo>
                    <a:pt x="2671" y="210"/>
                  </a:lnTo>
                  <a:lnTo>
                    <a:pt x="2693" y="219"/>
                  </a:lnTo>
                  <a:lnTo>
                    <a:pt x="2713" y="228"/>
                  </a:lnTo>
                  <a:lnTo>
                    <a:pt x="2735" y="236"/>
                  </a:lnTo>
                  <a:lnTo>
                    <a:pt x="2741" y="245"/>
                  </a:lnTo>
                  <a:lnTo>
                    <a:pt x="2748" y="256"/>
                  </a:lnTo>
                  <a:lnTo>
                    <a:pt x="2754" y="268"/>
                  </a:lnTo>
                  <a:lnTo>
                    <a:pt x="2762" y="280"/>
                  </a:lnTo>
                  <a:lnTo>
                    <a:pt x="2769" y="293"/>
                  </a:lnTo>
                  <a:lnTo>
                    <a:pt x="2775" y="308"/>
                  </a:lnTo>
                  <a:lnTo>
                    <a:pt x="2780" y="321"/>
                  </a:lnTo>
                  <a:lnTo>
                    <a:pt x="2785" y="335"/>
                  </a:lnTo>
                  <a:lnTo>
                    <a:pt x="2785" y="345"/>
                  </a:lnTo>
                  <a:lnTo>
                    <a:pt x="2785" y="353"/>
                  </a:lnTo>
                  <a:lnTo>
                    <a:pt x="2787" y="362"/>
                  </a:lnTo>
                  <a:lnTo>
                    <a:pt x="2789" y="371"/>
                  </a:lnTo>
                  <a:lnTo>
                    <a:pt x="2771" y="1011"/>
                  </a:lnTo>
                  <a:lnTo>
                    <a:pt x="2841" y="1006"/>
                  </a:lnTo>
                  <a:lnTo>
                    <a:pt x="2837" y="1186"/>
                  </a:lnTo>
                  <a:lnTo>
                    <a:pt x="2104" y="1407"/>
                  </a:lnTo>
                  <a:lnTo>
                    <a:pt x="1339" y="2124"/>
                  </a:lnTo>
                  <a:lnTo>
                    <a:pt x="1015" y="2196"/>
                  </a:lnTo>
                  <a:lnTo>
                    <a:pt x="870" y="252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1575" y="1789"/>
              <a:ext cx="1420" cy="1284"/>
            </a:xfrm>
            <a:custGeom>
              <a:avLst/>
              <a:gdLst/>
              <a:ahLst/>
              <a:cxnLst>
                <a:cxn ang="0">
                  <a:pos x="321" y="2568"/>
                </a:cxn>
                <a:cxn ang="0">
                  <a:pos x="0" y="1841"/>
                </a:cxn>
                <a:cxn ang="0">
                  <a:pos x="27" y="1827"/>
                </a:cxn>
                <a:cxn ang="0">
                  <a:pos x="52" y="1810"/>
                </a:cxn>
                <a:cxn ang="0">
                  <a:pos x="76" y="1791"/>
                </a:cxn>
                <a:cxn ang="0">
                  <a:pos x="106" y="1773"/>
                </a:cxn>
                <a:cxn ang="0">
                  <a:pos x="124" y="1772"/>
                </a:cxn>
                <a:cxn ang="0">
                  <a:pos x="159" y="1766"/>
                </a:cxn>
                <a:cxn ang="0">
                  <a:pos x="190" y="1754"/>
                </a:cxn>
                <a:cxn ang="0">
                  <a:pos x="221" y="1739"/>
                </a:cxn>
                <a:cxn ang="0">
                  <a:pos x="250" y="1720"/>
                </a:cxn>
                <a:cxn ang="0">
                  <a:pos x="278" y="1699"/>
                </a:cxn>
                <a:cxn ang="0">
                  <a:pos x="305" y="1676"/>
                </a:cxn>
                <a:cxn ang="0">
                  <a:pos x="334" y="1654"/>
                </a:cxn>
                <a:cxn ang="0">
                  <a:pos x="348" y="1643"/>
                </a:cxn>
                <a:cxn ang="0">
                  <a:pos x="363" y="1609"/>
                </a:cxn>
                <a:cxn ang="0">
                  <a:pos x="380" y="1576"/>
                </a:cxn>
                <a:cxn ang="0">
                  <a:pos x="401" y="1546"/>
                </a:cxn>
                <a:cxn ang="0">
                  <a:pos x="421" y="1520"/>
                </a:cxn>
                <a:cxn ang="0">
                  <a:pos x="443" y="1493"/>
                </a:cxn>
                <a:cxn ang="0">
                  <a:pos x="465" y="1470"/>
                </a:cxn>
                <a:cxn ang="0">
                  <a:pos x="488" y="1446"/>
                </a:cxn>
                <a:cxn ang="0">
                  <a:pos x="511" y="1422"/>
                </a:cxn>
                <a:cxn ang="0">
                  <a:pos x="1713" y="812"/>
                </a:cxn>
                <a:cxn ang="0">
                  <a:pos x="2316" y="0"/>
                </a:cxn>
                <a:cxn ang="0">
                  <a:pos x="2319" y="4"/>
                </a:cxn>
                <a:cxn ang="0">
                  <a:pos x="2328" y="14"/>
                </a:cxn>
                <a:cxn ang="0">
                  <a:pos x="2339" y="21"/>
                </a:cxn>
                <a:cxn ang="0">
                  <a:pos x="2350" y="29"/>
                </a:cxn>
                <a:cxn ang="0">
                  <a:pos x="2358" y="33"/>
                </a:cxn>
                <a:cxn ang="0">
                  <a:pos x="2371" y="47"/>
                </a:cxn>
                <a:cxn ang="0">
                  <a:pos x="2381" y="61"/>
                </a:cxn>
                <a:cxn ang="0">
                  <a:pos x="2393" y="76"/>
                </a:cxn>
                <a:cxn ang="0">
                  <a:pos x="2406" y="89"/>
                </a:cxn>
                <a:cxn ang="0">
                  <a:pos x="2425" y="97"/>
                </a:cxn>
                <a:cxn ang="0">
                  <a:pos x="2465" y="114"/>
                </a:cxn>
                <a:cxn ang="0">
                  <a:pos x="2506" y="131"/>
                </a:cxn>
                <a:cxn ang="0">
                  <a:pos x="2546" y="151"/>
                </a:cxn>
                <a:cxn ang="0">
                  <a:pos x="2587" y="171"/>
                </a:cxn>
                <a:cxn ang="0">
                  <a:pos x="2630" y="191"/>
                </a:cxn>
                <a:cxn ang="0">
                  <a:pos x="2671" y="210"/>
                </a:cxn>
                <a:cxn ang="0">
                  <a:pos x="2713" y="228"/>
                </a:cxn>
                <a:cxn ang="0">
                  <a:pos x="2735" y="236"/>
                </a:cxn>
                <a:cxn ang="0">
                  <a:pos x="2748" y="256"/>
                </a:cxn>
                <a:cxn ang="0">
                  <a:pos x="2762" y="280"/>
                </a:cxn>
                <a:cxn ang="0">
                  <a:pos x="2775" y="308"/>
                </a:cxn>
                <a:cxn ang="0">
                  <a:pos x="2785" y="335"/>
                </a:cxn>
                <a:cxn ang="0">
                  <a:pos x="2785" y="345"/>
                </a:cxn>
                <a:cxn ang="0">
                  <a:pos x="2787" y="362"/>
                </a:cxn>
                <a:cxn ang="0">
                  <a:pos x="2771" y="1011"/>
                </a:cxn>
                <a:cxn ang="0">
                  <a:pos x="2837" y="1186"/>
                </a:cxn>
                <a:cxn ang="0">
                  <a:pos x="1339" y="2124"/>
                </a:cxn>
                <a:cxn ang="0">
                  <a:pos x="870" y="2521"/>
                </a:cxn>
              </a:cxnLst>
              <a:rect l="0" t="0" r="r" b="b"/>
              <a:pathLst>
                <a:path w="2841" h="2568">
                  <a:moveTo>
                    <a:pt x="870" y="2521"/>
                  </a:moveTo>
                  <a:lnTo>
                    <a:pt x="321" y="2568"/>
                  </a:lnTo>
                  <a:lnTo>
                    <a:pt x="0" y="1841"/>
                  </a:lnTo>
                  <a:lnTo>
                    <a:pt x="0" y="1841"/>
                  </a:lnTo>
                  <a:lnTo>
                    <a:pt x="15" y="1835"/>
                  </a:lnTo>
                  <a:lnTo>
                    <a:pt x="27" y="1827"/>
                  </a:lnTo>
                  <a:lnTo>
                    <a:pt x="40" y="1819"/>
                  </a:lnTo>
                  <a:lnTo>
                    <a:pt x="52" y="1810"/>
                  </a:lnTo>
                  <a:lnTo>
                    <a:pt x="64" y="1801"/>
                  </a:lnTo>
                  <a:lnTo>
                    <a:pt x="76" y="1791"/>
                  </a:lnTo>
                  <a:lnTo>
                    <a:pt x="91" y="1782"/>
                  </a:lnTo>
                  <a:lnTo>
                    <a:pt x="106" y="1773"/>
                  </a:lnTo>
                  <a:lnTo>
                    <a:pt x="106" y="1773"/>
                  </a:lnTo>
                  <a:lnTo>
                    <a:pt x="124" y="1772"/>
                  </a:lnTo>
                  <a:lnTo>
                    <a:pt x="141" y="1770"/>
                  </a:lnTo>
                  <a:lnTo>
                    <a:pt x="159" y="1766"/>
                  </a:lnTo>
                  <a:lnTo>
                    <a:pt x="174" y="1761"/>
                  </a:lnTo>
                  <a:lnTo>
                    <a:pt x="190" y="1754"/>
                  </a:lnTo>
                  <a:lnTo>
                    <a:pt x="205" y="1748"/>
                  </a:lnTo>
                  <a:lnTo>
                    <a:pt x="221" y="1739"/>
                  </a:lnTo>
                  <a:lnTo>
                    <a:pt x="235" y="1729"/>
                  </a:lnTo>
                  <a:lnTo>
                    <a:pt x="250" y="1720"/>
                  </a:lnTo>
                  <a:lnTo>
                    <a:pt x="264" y="1709"/>
                  </a:lnTo>
                  <a:lnTo>
                    <a:pt x="278" y="1699"/>
                  </a:lnTo>
                  <a:lnTo>
                    <a:pt x="291" y="1688"/>
                  </a:lnTo>
                  <a:lnTo>
                    <a:pt x="305" y="1676"/>
                  </a:lnTo>
                  <a:lnTo>
                    <a:pt x="320" y="1666"/>
                  </a:lnTo>
                  <a:lnTo>
                    <a:pt x="334" y="1654"/>
                  </a:lnTo>
                  <a:lnTo>
                    <a:pt x="348" y="1643"/>
                  </a:lnTo>
                  <a:lnTo>
                    <a:pt x="348" y="1643"/>
                  </a:lnTo>
                  <a:lnTo>
                    <a:pt x="356" y="1625"/>
                  </a:lnTo>
                  <a:lnTo>
                    <a:pt x="363" y="1609"/>
                  </a:lnTo>
                  <a:lnTo>
                    <a:pt x="371" y="1591"/>
                  </a:lnTo>
                  <a:lnTo>
                    <a:pt x="380" y="1576"/>
                  </a:lnTo>
                  <a:lnTo>
                    <a:pt x="390" y="1561"/>
                  </a:lnTo>
                  <a:lnTo>
                    <a:pt x="401" y="1546"/>
                  </a:lnTo>
                  <a:lnTo>
                    <a:pt x="411" y="1533"/>
                  </a:lnTo>
                  <a:lnTo>
                    <a:pt x="421" y="1520"/>
                  </a:lnTo>
                  <a:lnTo>
                    <a:pt x="432" y="1507"/>
                  </a:lnTo>
                  <a:lnTo>
                    <a:pt x="443" y="1493"/>
                  </a:lnTo>
                  <a:lnTo>
                    <a:pt x="455" y="1481"/>
                  </a:lnTo>
                  <a:lnTo>
                    <a:pt x="465" y="1470"/>
                  </a:lnTo>
                  <a:lnTo>
                    <a:pt x="477" y="1458"/>
                  </a:lnTo>
                  <a:lnTo>
                    <a:pt x="488" y="1446"/>
                  </a:lnTo>
                  <a:lnTo>
                    <a:pt x="500" y="1434"/>
                  </a:lnTo>
                  <a:lnTo>
                    <a:pt x="511" y="1422"/>
                  </a:lnTo>
                  <a:lnTo>
                    <a:pt x="554" y="1512"/>
                  </a:lnTo>
                  <a:lnTo>
                    <a:pt x="1713" y="812"/>
                  </a:lnTo>
                  <a:lnTo>
                    <a:pt x="1715" y="671"/>
                  </a:lnTo>
                  <a:lnTo>
                    <a:pt x="2316" y="0"/>
                  </a:lnTo>
                  <a:lnTo>
                    <a:pt x="2316" y="0"/>
                  </a:lnTo>
                  <a:lnTo>
                    <a:pt x="2319" y="4"/>
                  </a:lnTo>
                  <a:lnTo>
                    <a:pt x="2325" y="10"/>
                  </a:lnTo>
                  <a:lnTo>
                    <a:pt x="2328" y="14"/>
                  </a:lnTo>
                  <a:lnTo>
                    <a:pt x="2334" y="18"/>
                  </a:lnTo>
                  <a:lnTo>
                    <a:pt x="2339" y="21"/>
                  </a:lnTo>
                  <a:lnTo>
                    <a:pt x="2344" y="25"/>
                  </a:lnTo>
                  <a:lnTo>
                    <a:pt x="2350" y="29"/>
                  </a:lnTo>
                  <a:lnTo>
                    <a:pt x="2358" y="33"/>
                  </a:lnTo>
                  <a:lnTo>
                    <a:pt x="2358" y="33"/>
                  </a:lnTo>
                  <a:lnTo>
                    <a:pt x="2364" y="40"/>
                  </a:lnTo>
                  <a:lnTo>
                    <a:pt x="2371" y="47"/>
                  </a:lnTo>
                  <a:lnTo>
                    <a:pt x="2376" y="53"/>
                  </a:lnTo>
                  <a:lnTo>
                    <a:pt x="2381" y="61"/>
                  </a:lnTo>
                  <a:lnTo>
                    <a:pt x="2386" y="68"/>
                  </a:lnTo>
                  <a:lnTo>
                    <a:pt x="2393" y="76"/>
                  </a:lnTo>
                  <a:lnTo>
                    <a:pt x="2398" y="82"/>
                  </a:lnTo>
                  <a:lnTo>
                    <a:pt x="2406" y="89"/>
                  </a:lnTo>
                  <a:lnTo>
                    <a:pt x="2406" y="89"/>
                  </a:lnTo>
                  <a:lnTo>
                    <a:pt x="2425" y="97"/>
                  </a:lnTo>
                  <a:lnTo>
                    <a:pt x="2446" y="105"/>
                  </a:lnTo>
                  <a:lnTo>
                    <a:pt x="2465" y="114"/>
                  </a:lnTo>
                  <a:lnTo>
                    <a:pt x="2485" y="122"/>
                  </a:lnTo>
                  <a:lnTo>
                    <a:pt x="2506" y="131"/>
                  </a:lnTo>
                  <a:lnTo>
                    <a:pt x="2527" y="142"/>
                  </a:lnTo>
                  <a:lnTo>
                    <a:pt x="2546" y="151"/>
                  </a:lnTo>
                  <a:lnTo>
                    <a:pt x="2566" y="161"/>
                  </a:lnTo>
                  <a:lnTo>
                    <a:pt x="2587" y="171"/>
                  </a:lnTo>
                  <a:lnTo>
                    <a:pt x="2609" y="180"/>
                  </a:lnTo>
                  <a:lnTo>
                    <a:pt x="2630" y="191"/>
                  </a:lnTo>
                  <a:lnTo>
                    <a:pt x="2650" y="200"/>
                  </a:lnTo>
                  <a:lnTo>
                    <a:pt x="2671" y="210"/>
                  </a:lnTo>
                  <a:lnTo>
                    <a:pt x="2693" y="219"/>
                  </a:lnTo>
                  <a:lnTo>
                    <a:pt x="2713" y="228"/>
                  </a:lnTo>
                  <a:lnTo>
                    <a:pt x="2735" y="236"/>
                  </a:lnTo>
                  <a:lnTo>
                    <a:pt x="2735" y="236"/>
                  </a:lnTo>
                  <a:lnTo>
                    <a:pt x="2741" y="245"/>
                  </a:lnTo>
                  <a:lnTo>
                    <a:pt x="2748" y="256"/>
                  </a:lnTo>
                  <a:lnTo>
                    <a:pt x="2754" y="268"/>
                  </a:lnTo>
                  <a:lnTo>
                    <a:pt x="2762" y="280"/>
                  </a:lnTo>
                  <a:lnTo>
                    <a:pt x="2769" y="293"/>
                  </a:lnTo>
                  <a:lnTo>
                    <a:pt x="2775" y="308"/>
                  </a:lnTo>
                  <a:lnTo>
                    <a:pt x="2780" y="321"/>
                  </a:lnTo>
                  <a:lnTo>
                    <a:pt x="2785" y="335"/>
                  </a:lnTo>
                  <a:lnTo>
                    <a:pt x="2785" y="335"/>
                  </a:lnTo>
                  <a:lnTo>
                    <a:pt x="2785" y="345"/>
                  </a:lnTo>
                  <a:lnTo>
                    <a:pt x="2785" y="353"/>
                  </a:lnTo>
                  <a:lnTo>
                    <a:pt x="2787" y="362"/>
                  </a:lnTo>
                  <a:lnTo>
                    <a:pt x="2789" y="371"/>
                  </a:lnTo>
                  <a:lnTo>
                    <a:pt x="2771" y="1011"/>
                  </a:lnTo>
                  <a:lnTo>
                    <a:pt x="2841" y="1006"/>
                  </a:lnTo>
                  <a:lnTo>
                    <a:pt x="2837" y="1186"/>
                  </a:lnTo>
                  <a:lnTo>
                    <a:pt x="2104" y="1407"/>
                  </a:lnTo>
                  <a:lnTo>
                    <a:pt x="1339" y="2124"/>
                  </a:lnTo>
                  <a:lnTo>
                    <a:pt x="1015" y="2196"/>
                  </a:lnTo>
                  <a:lnTo>
                    <a:pt x="870" y="2521"/>
                  </a:lnTo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672" y="2709"/>
              <a:ext cx="1063" cy="1289"/>
            </a:xfrm>
            <a:custGeom>
              <a:avLst/>
              <a:gdLst/>
              <a:ahLst/>
              <a:cxnLst>
                <a:cxn ang="0">
                  <a:pos x="148" y="2489"/>
                </a:cxn>
                <a:cxn ang="0">
                  <a:pos x="98" y="2387"/>
                </a:cxn>
                <a:cxn ang="0">
                  <a:pos x="62" y="2281"/>
                </a:cxn>
                <a:cxn ang="0">
                  <a:pos x="31" y="2203"/>
                </a:cxn>
                <a:cxn ang="0">
                  <a:pos x="30" y="2139"/>
                </a:cxn>
                <a:cxn ang="0">
                  <a:pos x="68" y="2074"/>
                </a:cxn>
                <a:cxn ang="0">
                  <a:pos x="49" y="2028"/>
                </a:cxn>
                <a:cxn ang="0">
                  <a:pos x="45" y="1979"/>
                </a:cxn>
                <a:cxn ang="0">
                  <a:pos x="31" y="1911"/>
                </a:cxn>
                <a:cxn ang="0">
                  <a:pos x="5" y="1830"/>
                </a:cxn>
                <a:cxn ang="0">
                  <a:pos x="8" y="1748"/>
                </a:cxn>
                <a:cxn ang="0">
                  <a:pos x="27" y="1713"/>
                </a:cxn>
                <a:cxn ang="0">
                  <a:pos x="0" y="1616"/>
                </a:cxn>
                <a:cxn ang="0">
                  <a:pos x="22" y="1563"/>
                </a:cxn>
                <a:cxn ang="0">
                  <a:pos x="36" y="1506"/>
                </a:cxn>
                <a:cxn ang="0">
                  <a:pos x="15" y="1430"/>
                </a:cxn>
                <a:cxn ang="0">
                  <a:pos x="148" y="1434"/>
                </a:cxn>
                <a:cxn ang="0">
                  <a:pos x="239" y="1422"/>
                </a:cxn>
                <a:cxn ang="0">
                  <a:pos x="332" y="1449"/>
                </a:cxn>
                <a:cxn ang="0">
                  <a:pos x="399" y="1478"/>
                </a:cxn>
                <a:cxn ang="0">
                  <a:pos x="498" y="1495"/>
                </a:cxn>
                <a:cxn ang="0">
                  <a:pos x="582" y="1482"/>
                </a:cxn>
                <a:cxn ang="0">
                  <a:pos x="645" y="1437"/>
                </a:cxn>
                <a:cxn ang="0">
                  <a:pos x="665" y="1393"/>
                </a:cxn>
                <a:cxn ang="0">
                  <a:pos x="679" y="1344"/>
                </a:cxn>
                <a:cxn ang="0">
                  <a:pos x="696" y="1295"/>
                </a:cxn>
                <a:cxn ang="0">
                  <a:pos x="685" y="1222"/>
                </a:cxn>
                <a:cxn ang="0">
                  <a:pos x="641" y="1148"/>
                </a:cxn>
                <a:cxn ang="0">
                  <a:pos x="654" y="1062"/>
                </a:cxn>
                <a:cxn ang="0">
                  <a:pos x="697" y="1050"/>
                </a:cxn>
                <a:cxn ang="0">
                  <a:pos x="732" y="998"/>
                </a:cxn>
                <a:cxn ang="0">
                  <a:pos x="781" y="949"/>
                </a:cxn>
                <a:cxn ang="0">
                  <a:pos x="826" y="903"/>
                </a:cxn>
                <a:cxn ang="0">
                  <a:pos x="856" y="892"/>
                </a:cxn>
                <a:cxn ang="0">
                  <a:pos x="905" y="885"/>
                </a:cxn>
                <a:cxn ang="0">
                  <a:pos x="936" y="858"/>
                </a:cxn>
                <a:cxn ang="0">
                  <a:pos x="1005" y="858"/>
                </a:cxn>
                <a:cxn ang="0">
                  <a:pos x="1051" y="859"/>
                </a:cxn>
                <a:cxn ang="0">
                  <a:pos x="1104" y="805"/>
                </a:cxn>
                <a:cxn ang="0">
                  <a:pos x="1199" y="764"/>
                </a:cxn>
                <a:cxn ang="0">
                  <a:pos x="1296" y="768"/>
                </a:cxn>
                <a:cxn ang="0">
                  <a:pos x="1387" y="745"/>
                </a:cxn>
                <a:cxn ang="0">
                  <a:pos x="1440" y="711"/>
                </a:cxn>
                <a:cxn ang="0">
                  <a:pos x="1453" y="677"/>
                </a:cxn>
                <a:cxn ang="0">
                  <a:pos x="1482" y="646"/>
                </a:cxn>
                <a:cxn ang="0">
                  <a:pos x="1512" y="617"/>
                </a:cxn>
                <a:cxn ang="0">
                  <a:pos x="1548" y="580"/>
                </a:cxn>
                <a:cxn ang="0">
                  <a:pos x="1557" y="523"/>
                </a:cxn>
                <a:cxn ang="0">
                  <a:pos x="1579" y="445"/>
                </a:cxn>
                <a:cxn ang="0">
                  <a:pos x="1639" y="359"/>
                </a:cxn>
                <a:cxn ang="0">
                  <a:pos x="1601" y="259"/>
                </a:cxn>
                <a:cxn ang="0">
                  <a:pos x="1597" y="201"/>
                </a:cxn>
                <a:cxn ang="0">
                  <a:pos x="1623" y="155"/>
                </a:cxn>
                <a:cxn ang="0">
                  <a:pos x="1692" y="79"/>
                </a:cxn>
                <a:cxn ang="0">
                  <a:pos x="1766" y="33"/>
                </a:cxn>
                <a:cxn ang="0">
                  <a:pos x="1805" y="0"/>
                </a:cxn>
                <a:cxn ang="0">
                  <a:pos x="2005" y="2249"/>
                </a:cxn>
              </a:cxnLst>
              <a:rect l="0" t="0" r="r" b="b"/>
              <a:pathLst>
                <a:path w="2126" h="2578">
                  <a:moveTo>
                    <a:pt x="172" y="2578"/>
                  </a:moveTo>
                  <a:lnTo>
                    <a:pt x="170" y="2562"/>
                  </a:lnTo>
                  <a:lnTo>
                    <a:pt x="166" y="2543"/>
                  </a:lnTo>
                  <a:lnTo>
                    <a:pt x="161" y="2525"/>
                  </a:lnTo>
                  <a:lnTo>
                    <a:pt x="154" y="2507"/>
                  </a:lnTo>
                  <a:lnTo>
                    <a:pt x="148" y="2489"/>
                  </a:lnTo>
                  <a:lnTo>
                    <a:pt x="140" y="2472"/>
                  </a:lnTo>
                  <a:lnTo>
                    <a:pt x="131" y="2454"/>
                  </a:lnTo>
                  <a:lnTo>
                    <a:pt x="124" y="2437"/>
                  </a:lnTo>
                  <a:lnTo>
                    <a:pt x="115" y="2421"/>
                  </a:lnTo>
                  <a:lnTo>
                    <a:pt x="107" y="2404"/>
                  </a:lnTo>
                  <a:lnTo>
                    <a:pt x="98" y="2387"/>
                  </a:lnTo>
                  <a:lnTo>
                    <a:pt x="90" y="2370"/>
                  </a:lnTo>
                  <a:lnTo>
                    <a:pt x="82" y="2352"/>
                  </a:lnTo>
                  <a:lnTo>
                    <a:pt x="76" y="2335"/>
                  </a:lnTo>
                  <a:lnTo>
                    <a:pt x="69" y="2318"/>
                  </a:lnTo>
                  <a:lnTo>
                    <a:pt x="66" y="2299"/>
                  </a:lnTo>
                  <a:lnTo>
                    <a:pt x="62" y="2281"/>
                  </a:lnTo>
                  <a:lnTo>
                    <a:pt x="55" y="2268"/>
                  </a:lnTo>
                  <a:lnTo>
                    <a:pt x="49" y="2254"/>
                  </a:lnTo>
                  <a:lnTo>
                    <a:pt x="44" y="2241"/>
                  </a:lnTo>
                  <a:lnTo>
                    <a:pt x="40" y="2229"/>
                  </a:lnTo>
                  <a:lnTo>
                    <a:pt x="35" y="2216"/>
                  </a:lnTo>
                  <a:lnTo>
                    <a:pt x="31" y="2203"/>
                  </a:lnTo>
                  <a:lnTo>
                    <a:pt x="27" y="2188"/>
                  </a:lnTo>
                  <a:lnTo>
                    <a:pt x="22" y="2174"/>
                  </a:lnTo>
                  <a:lnTo>
                    <a:pt x="22" y="2166"/>
                  </a:lnTo>
                  <a:lnTo>
                    <a:pt x="24" y="2156"/>
                  </a:lnTo>
                  <a:lnTo>
                    <a:pt x="26" y="2148"/>
                  </a:lnTo>
                  <a:lnTo>
                    <a:pt x="30" y="2139"/>
                  </a:lnTo>
                  <a:lnTo>
                    <a:pt x="35" y="2131"/>
                  </a:lnTo>
                  <a:lnTo>
                    <a:pt x="40" y="2123"/>
                  </a:lnTo>
                  <a:lnTo>
                    <a:pt x="46" y="2117"/>
                  </a:lnTo>
                  <a:lnTo>
                    <a:pt x="54" y="2110"/>
                  </a:lnTo>
                  <a:lnTo>
                    <a:pt x="69" y="2081"/>
                  </a:lnTo>
                  <a:lnTo>
                    <a:pt x="68" y="2074"/>
                  </a:lnTo>
                  <a:lnTo>
                    <a:pt x="67" y="2066"/>
                  </a:lnTo>
                  <a:lnTo>
                    <a:pt x="64" y="2058"/>
                  </a:lnTo>
                  <a:lnTo>
                    <a:pt x="62" y="2050"/>
                  </a:lnTo>
                  <a:lnTo>
                    <a:pt x="58" y="2042"/>
                  </a:lnTo>
                  <a:lnTo>
                    <a:pt x="54" y="2034"/>
                  </a:lnTo>
                  <a:lnTo>
                    <a:pt x="49" y="2028"/>
                  </a:lnTo>
                  <a:lnTo>
                    <a:pt x="42" y="2021"/>
                  </a:lnTo>
                  <a:lnTo>
                    <a:pt x="40" y="2013"/>
                  </a:lnTo>
                  <a:lnTo>
                    <a:pt x="40" y="2004"/>
                  </a:lnTo>
                  <a:lnTo>
                    <a:pt x="40" y="1996"/>
                  </a:lnTo>
                  <a:lnTo>
                    <a:pt x="42" y="1988"/>
                  </a:lnTo>
                  <a:lnTo>
                    <a:pt x="45" y="1979"/>
                  </a:lnTo>
                  <a:lnTo>
                    <a:pt x="46" y="1970"/>
                  </a:lnTo>
                  <a:lnTo>
                    <a:pt x="48" y="1960"/>
                  </a:lnTo>
                  <a:lnTo>
                    <a:pt x="48" y="1951"/>
                  </a:lnTo>
                  <a:lnTo>
                    <a:pt x="42" y="1938"/>
                  </a:lnTo>
                  <a:lnTo>
                    <a:pt x="36" y="1925"/>
                  </a:lnTo>
                  <a:lnTo>
                    <a:pt x="31" y="1911"/>
                  </a:lnTo>
                  <a:lnTo>
                    <a:pt x="26" y="1898"/>
                  </a:lnTo>
                  <a:lnTo>
                    <a:pt x="21" y="1885"/>
                  </a:lnTo>
                  <a:lnTo>
                    <a:pt x="15" y="1870"/>
                  </a:lnTo>
                  <a:lnTo>
                    <a:pt x="12" y="1857"/>
                  </a:lnTo>
                  <a:lnTo>
                    <a:pt x="9" y="1844"/>
                  </a:lnTo>
                  <a:lnTo>
                    <a:pt x="5" y="1830"/>
                  </a:lnTo>
                  <a:lnTo>
                    <a:pt x="4" y="1817"/>
                  </a:lnTo>
                  <a:lnTo>
                    <a:pt x="3" y="1804"/>
                  </a:lnTo>
                  <a:lnTo>
                    <a:pt x="3" y="1789"/>
                  </a:lnTo>
                  <a:lnTo>
                    <a:pt x="3" y="1776"/>
                  </a:lnTo>
                  <a:lnTo>
                    <a:pt x="4" y="1763"/>
                  </a:lnTo>
                  <a:lnTo>
                    <a:pt x="8" y="1748"/>
                  </a:lnTo>
                  <a:lnTo>
                    <a:pt x="12" y="1735"/>
                  </a:lnTo>
                  <a:lnTo>
                    <a:pt x="13" y="1728"/>
                  </a:lnTo>
                  <a:lnTo>
                    <a:pt x="15" y="1724"/>
                  </a:lnTo>
                  <a:lnTo>
                    <a:pt x="19" y="1720"/>
                  </a:lnTo>
                  <a:lnTo>
                    <a:pt x="23" y="1717"/>
                  </a:lnTo>
                  <a:lnTo>
                    <a:pt x="27" y="1713"/>
                  </a:lnTo>
                  <a:lnTo>
                    <a:pt x="30" y="1707"/>
                  </a:lnTo>
                  <a:lnTo>
                    <a:pt x="32" y="1702"/>
                  </a:lnTo>
                  <a:lnTo>
                    <a:pt x="32" y="1694"/>
                  </a:lnTo>
                  <a:lnTo>
                    <a:pt x="17" y="1666"/>
                  </a:lnTo>
                  <a:lnTo>
                    <a:pt x="22" y="1637"/>
                  </a:lnTo>
                  <a:lnTo>
                    <a:pt x="0" y="1616"/>
                  </a:lnTo>
                  <a:lnTo>
                    <a:pt x="0" y="1592"/>
                  </a:lnTo>
                  <a:lnTo>
                    <a:pt x="3" y="1585"/>
                  </a:lnTo>
                  <a:lnTo>
                    <a:pt x="6" y="1579"/>
                  </a:lnTo>
                  <a:lnTo>
                    <a:pt x="12" y="1573"/>
                  </a:lnTo>
                  <a:lnTo>
                    <a:pt x="17" y="1568"/>
                  </a:lnTo>
                  <a:lnTo>
                    <a:pt x="22" y="1563"/>
                  </a:lnTo>
                  <a:lnTo>
                    <a:pt x="28" y="1558"/>
                  </a:lnTo>
                  <a:lnTo>
                    <a:pt x="32" y="1550"/>
                  </a:lnTo>
                  <a:lnTo>
                    <a:pt x="35" y="1542"/>
                  </a:lnTo>
                  <a:lnTo>
                    <a:pt x="35" y="1526"/>
                  </a:lnTo>
                  <a:lnTo>
                    <a:pt x="32" y="1516"/>
                  </a:lnTo>
                  <a:lnTo>
                    <a:pt x="36" y="1506"/>
                  </a:lnTo>
                  <a:lnTo>
                    <a:pt x="36" y="1495"/>
                  </a:lnTo>
                  <a:lnTo>
                    <a:pt x="26" y="1487"/>
                  </a:lnTo>
                  <a:lnTo>
                    <a:pt x="18" y="1458"/>
                  </a:lnTo>
                  <a:lnTo>
                    <a:pt x="17" y="1449"/>
                  </a:lnTo>
                  <a:lnTo>
                    <a:pt x="17" y="1441"/>
                  </a:lnTo>
                  <a:lnTo>
                    <a:pt x="15" y="1430"/>
                  </a:lnTo>
                  <a:lnTo>
                    <a:pt x="14" y="1420"/>
                  </a:lnTo>
                  <a:lnTo>
                    <a:pt x="48" y="1428"/>
                  </a:lnTo>
                  <a:lnTo>
                    <a:pt x="78" y="1433"/>
                  </a:lnTo>
                  <a:lnTo>
                    <a:pt x="104" y="1434"/>
                  </a:lnTo>
                  <a:lnTo>
                    <a:pt x="127" y="1436"/>
                  </a:lnTo>
                  <a:lnTo>
                    <a:pt x="148" y="1434"/>
                  </a:lnTo>
                  <a:lnTo>
                    <a:pt x="166" y="1433"/>
                  </a:lnTo>
                  <a:lnTo>
                    <a:pt x="183" y="1430"/>
                  </a:lnTo>
                  <a:lnTo>
                    <a:pt x="198" y="1428"/>
                  </a:lnTo>
                  <a:lnTo>
                    <a:pt x="212" y="1425"/>
                  </a:lnTo>
                  <a:lnTo>
                    <a:pt x="225" y="1424"/>
                  </a:lnTo>
                  <a:lnTo>
                    <a:pt x="239" y="1422"/>
                  </a:lnTo>
                  <a:lnTo>
                    <a:pt x="254" y="1422"/>
                  </a:lnTo>
                  <a:lnTo>
                    <a:pt x="268" y="1425"/>
                  </a:lnTo>
                  <a:lnTo>
                    <a:pt x="284" y="1430"/>
                  </a:lnTo>
                  <a:lnTo>
                    <a:pt x="301" y="1437"/>
                  </a:lnTo>
                  <a:lnTo>
                    <a:pt x="322" y="1448"/>
                  </a:lnTo>
                  <a:lnTo>
                    <a:pt x="332" y="1449"/>
                  </a:lnTo>
                  <a:lnTo>
                    <a:pt x="342" y="1452"/>
                  </a:lnTo>
                  <a:lnTo>
                    <a:pt x="354" y="1456"/>
                  </a:lnTo>
                  <a:lnTo>
                    <a:pt x="365" y="1460"/>
                  </a:lnTo>
                  <a:lnTo>
                    <a:pt x="377" y="1465"/>
                  </a:lnTo>
                  <a:lnTo>
                    <a:pt x="389" y="1471"/>
                  </a:lnTo>
                  <a:lnTo>
                    <a:pt x="399" y="1478"/>
                  </a:lnTo>
                  <a:lnTo>
                    <a:pt x="409" y="1487"/>
                  </a:lnTo>
                  <a:lnTo>
                    <a:pt x="427" y="1495"/>
                  </a:lnTo>
                  <a:lnTo>
                    <a:pt x="445" y="1498"/>
                  </a:lnTo>
                  <a:lnTo>
                    <a:pt x="462" y="1499"/>
                  </a:lnTo>
                  <a:lnTo>
                    <a:pt x="480" y="1497"/>
                  </a:lnTo>
                  <a:lnTo>
                    <a:pt x="498" y="1495"/>
                  </a:lnTo>
                  <a:lnTo>
                    <a:pt x="517" y="1495"/>
                  </a:lnTo>
                  <a:lnTo>
                    <a:pt x="535" y="1497"/>
                  </a:lnTo>
                  <a:lnTo>
                    <a:pt x="555" y="1503"/>
                  </a:lnTo>
                  <a:lnTo>
                    <a:pt x="562" y="1497"/>
                  </a:lnTo>
                  <a:lnTo>
                    <a:pt x="573" y="1490"/>
                  </a:lnTo>
                  <a:lnTo>
                    <a:pt x="582" y="1482"/>
                  </a:lnTo>
                  <a:lnTo>
                    <a:pt x="592" y="1475"/>
                  </a:lnTo>
                  <a:lnTo>
                    <a:pt x="602" y="1467"/>
                  </a:lnTo>
                  <a:lnTo>
                    <a:pt x="611" y="1458"/>
                  </a:lnTo>
                  <a:lnTo>
                    <a:pt x="622" y="1449"/>
                  </a:lnTo>
                  <a:lnTo>
                    <a:pt x="629" y="1440"/>
                  </a:lnTo>
                  <a:lnTo>
                    <a:pt x="645" y="1437"/>
                  </a:lnTo>
                  <a:lnTo>
                    <a:pt x="650" y="1432"/>
                  </a:lnTo>
                  <a:lnTo>
                    <a:pt x="654" y="1425"/>
                  </a:lnTo>
                  <a:lnTo>
                    <a:pt x="658" y="1418"/>
                  </a:lnTo>
                  <a:lnTo>
                    <a:pt x="660" y="1410"/>
                  </a:lnTo>
                  <a:lnTo>
                    <a:pt x="663" y="1403"/>
                  </a:lnTo>
                  <a:lnTo>
                    <a:pt x="665" y="1393"/>
                  </a:lnTo>
                  <a:lnTo>
                    <a:pt x="668" y="1385"/>
                  </a:lnTo>
                  <a:lnTo>
                    <a:pt x="670" y="1376"/>
                  </a:lnTo>
                  <a:lnTo>
                    <a:pt x="670" y="1363"/>
                  </a:lnTo>
                  <a:lnTo>
                    <a:pt x="673" y="1357"/>
                  </a:lnTo>
                  <a:lnTo>
                    <a:pt x="676" y="1352"/>
                  </a:lnTo>
                  <a:lnTo>
                    <a:pt x="679" y="1344"/>
                  </a:lnTo>
                  <a:lnTo>
                    <a:pt x="683" y="1338"/>
                  </a:lnTo>
                  <a:lnTo>
                    <a:pt x="687" y="1330"/>
                  </a:lnTo>
                  <a:lnTo>
                    <a:pt x="690" y="1322"/>
                  </a:lnTo>
                  <a:lnTo>
                    <a:pt x="692" y="1314"/>
                  </a:lnTo>
                  <a:lnTo>
                    <a:pt x="695" y="1307"/>
                  </a:lnTo>
                  <a:lnTo>
                    <a:pt x="696" y="1295"/>
                  </a:lnTo>
                  <a:lnTo>
                    <a:pt x="696" y="1283"/>
                  </a:lnTo>
                  <a:lnTo>
                    <a:pt x="695" y="1271"/>
                  </a:lnTo>
                  <a:lnTo>
                    <a:pt x="694" y="1259"/>
                  </a:lnTo>
                  <a:lnTo>
                    <a:pt x="691" y="1248"/>
                  </a:lnTo>
                  <a:lnTo>
                    <a:pt x="688" y="1234"/>
                  </a:lnTo>
                  <a:lnTo>
                    <a:pt x="685" y="1222"/>
                  </a:lnTo>
                  <a:lnTo>
                    <a:pt x="681" y="1209"/>
                  </a:lnTo>
                  <a:lnTo>
                    <a:pt x="652" y="1206"/>
                  </a:lnTo>
                  <a:lnTo>
                    <a:pt x="640" y="1195"/>
                  </a:lnTo>
                  <a:lnTo>
                    <a:pt x="641" y="1179"/>
                  </a:lnTo>
                  <a:lnTo>
                    <a:pt x="641" y="1163"/>
                  </a:lnTo>
                  <a:lnTo>
                    <a:pt x="641" y="1148"/>
                  </a:lnTo>
                  <a:lnTo>
                    <a:pt x="640" y="1132"/>
                  </a:lnTo>
                  <a:lnTo>
                    <a:pt x="640" y="1116"/>
                  </a:lnTo>
                  <a:lnTo>
                    <a:pt x="641" y="1100"/>
                  </a:lnTo>
                  <a:lnTo>
                    <a:pt x="643" y="1085"/>
                  </a:lnTo>
                  <a:lnTo>
                    <a:pt x="647" y="1067"/>
                  </a:lnTo>
                  <a:lnTo>
                    <a:pt x="654" y="1062"/>
                  </a:lnTo>
                  <a:lnTo>
                    <a:pt x="661" y="1058"/>
                  </a:lnTo>
                  <a:lnTo>
                    <a:pt x="668" y="1055"/>
                  </a:lnTo>
                  <a:lnTo>
                    <a:pt x="674" y="1054"/>
                  </a:lnTo>
                  <a:lnTo>
                    <a:pt x="682" y="1054"/>
                  </a:lnTo>
                  <a:lnTo>
                    <a:pt x="688" y="1053"/>
                  </a:lnTo>
                  <a:lnTo>
                    <a:pt x="697" y="1050"/>
                  </a:lnTo>
                  <a:lnTo>
                    <a:pt x="706" y="1046"/>
                  </a:lnTo>
                  <a:lnTo>
                    <a:pt x="709" y="1036"/>
                  </a:lnTo>
                  <a:lnTo>
                    <a:pt x="713" y="1025"/>
                  </a:lnTo>
                  <a:lnTo>
                    <a:pt x="718" y="1016"/>
                  </a:lnTo>
                  <a:lnTo>
                    <a:pt x="725" y="1006"/>
                  </a:lnTo>
                  <a:lnTo>
                    <a:pt x="732" y="998"/>
                  </a:lnTo>
                  <a:lnTo>
                    <a:pt x="740" y="989"/>
                  </a:lnTo>
                  <a:lnTo>
                    <a:pt x="749" y="981"/>
                  </a:lnTo>
                  <a:lnTo>
                    <a:pt x="757" y="972"/>
                  </a:lnTo>
                  <a:lnTo>
                    <a:pt x="771" y="967"/>
                  </a:lnTo>
                  <a:lnTo>
                    <a:pt x="776" y="959"/>
                  </a:lnTo>
                  <a:lnTo>
                    <a:pt x="781" y="949"/>
                  </a:lnTo>
                  <a:lnTo>
                    <a:pt x="788" y="941"/>
                  </a:lnTo>
                  <a:lnTo>
                    <a:pt x="794" y="934"/>
                  </a:lnTo>
                  <a:lnTo>
                    <a:pt x="802" y="926"/>
                  </a:lnTo>
                  <a:lnTo>
                    <a:pt x="809" y="918"/>
                  </a:lnTo>
                  <a:lnTo>
                    <a:pt x="817" y="910"/>
                  </a:lnTo>
                  <a:lnTo>
                    <a:pt x="826" y="903"/>
                  </a:lnTo>
                  <a:lnTo>
                    <a:pt x="830" y="900"/>
                  </a:lnTo>
                  <a:lnTo>
                    <a:pt x="835" y="898"/>
                  </a:lnTo>
                  <a:lnTo>
                    <a:pt x="839" y="896"/>
                  </a:lnTo>
                  <a:lnTo>
                    <a:pt x="844" y="895"/>
                  </a:lnTo>
                  <a:lnTo>
                    <a:pt x="851" y="895"/>
                  </a:lnTo>
                  <a:lnTo>
                    <a:pt x="856" y="892"/>
                  </a:lnTo>
                  <a:lnTo>
                    <a:pt x="862" y="890"/>
                  </a:lnTo>
                  <a:lnTo>
                    <a:pt x="869" y="885"/>
                  </a:lnTo>
                  <a:lnTo>
                    <a:pt x="878" y="885"/>
                  </a:lnTo>
                  <a:lnTo>
                    <a:pt x="885" y="885"/>
                  </a:lnTo>
                  <a:lnTo>
                    <a:pt x="894" y="885"/>
                  </a:lnTo>
                  <a:lnTo>
                    <a:pt x="905" y="885"/>
                  </a:lnTo>
                  <a:lnTo>
                    <a:pt x="911" y="882"/>
                  </a:lnTo>
                  <a:lnTo>
                    <a:pt x="916" y="878"/>
                  </a:lnTo>
                  <a:lnTo>
                    <a:pt x="921" y="874"/>
                  </a:lnTo>
                  <a:lnTo>
                    <a:pt x="925" y="869"/>
                  </a:lnTo>
                  <a:lnTo>
                    <a:pt x="930" y="863"/>
                  </a:lnTo>
                  <a:lnTo>
                    <a:pt x="936" y="858"/>
                  </a:lnTo>
                  <a:lnTo>
                    <a:pt x="943" y="853"/>
                  </a:lnTo>
                  <a:lnTo>
                    <a:pt x="951" y="847"/>
                  </a:lnTo>
                  <a:lnTo>
                    <a:pt x="981" y="845"/>
                  </a:lnTo>
                  <a:lnTo>
                    <a:pt x="988" y="847"/>
                  </a:lnTo>
                  <a:lnTo>
                    <a:pt x="997" y="853"/>
                  </a:lnTo>
                  <a:lnTo>
                    <a:pt x="1005" y="858"/>
                  </a:lnTo>
                  <a:lnTo>
                    <a:pt x="1017" y="866"/>
                  </a:lnTo>
                  <a:lnTo>
                    <a:pt x="1023" y="865"/>
                  </a:lnTo>
                  <a:lnTo>
                    <a:pt x="1031" y="865"/>
                  </a:lnTo>
                  <a:lnTo>
                    <a:pt x="1037" y="863"/>
                  </a:lnTo>
                  <a:lnTo>
                    <a:pt x="1045" y="862"/>
                  </a:lnTo>
                  <a:lnTo>
                    <a:pt x="1051" y="859"/>
                  </a:lnTo>
                  <a:lnTo>
                    <a:pt x="1059" y="857"/>
                  </a:lnTo>
                  <a:lnTo>
                    <a:pt x="1067" y="853"/>
                  </a:lnTo>
                  <a:lnTo>
                    <a:pt x="1075" y="847"/>
                  </a:lnTo>
                  <a:lnTo>
                    <a:pt x="1084" y="833"/>
                  </a:lnTo>
                  <a:lnTo>
                    <a:pt x="1093" y="818"/>
                  </a:lnTo>
                  <a:lnTo>
                    <a:pt x="1104" y="805"/>
                  </a:lnTo>
                  <a:lnTo>
                    <a:pt x="1117" y="793"/>
                  </a:lnTo>
                  <a:lnTo>
                    <a:pt x="1130" y="783"/>
                  </a:lnTo>
                  <a:lnTo>
                    <a:pt x="1147" y="773"/>
                  </a:lnTo>
                  <a:lnTo>
                    <a:pt x="1163" y="765"/>
                  </a:lnTo>
                  <a:lnTo>
                    <a:pt x="1183" y="761"/>
                  </a:lnTo>
                  <a:lnTo>
                    <a:pt x="1199" y="764"/>
                  </a:lnTo>
                  <a:lnTo>
                    <a:pt x="1215" y="767"/>
                  </a:lnTo>
                  <a:lnTo>
                    <a:pt x="1232" y="769"/>
                  </a:lnTo>
                  <a:lnTo>
                    <a:pt x="1248" y="769"/>
                  </a:lnTo>
                  <a:lnTo>
                    <a:pt x="1264" y="771"/>
                  </a:lnTo>
                  <a:lnTo>
                    <a:pt x="1280" y="769"/>
                  </a:lnTo>
                  <a:lnTo>
                    <a:pt x="1296" y="768"/>
                  </a:lnTo>
                  <a:lnTo>
                    <a:pt x="1313" y="767"/>
                  </a:lnTo>
                  <a:lnTo>
                    <a:pt x="1328" y="764"/>
                  </a:lnTo>
                  <a:lnTo>
                    <a:pt x="1343" y="760"/>
                  </a:lnTo>
                  <a:lnTo>
                    <a:pt x="1358" y="756"/>
                  </a:lnTo>
                  <a:lnTo>
                    <a:pt x="1373" y="752"/>
                  </a:lnTo>
                  <a:lnTo>
                    <a:pt x="1387" y="745"/>
                  </a:lnTo>
                  <a:lnTo>
                    <a:pt x="1401" y="740"/>
                  </a:lnTo>
                  <a:lnTo>
                    <a:pt x="1416" y="732"/>
                  </a:lnTo>
                  <a:lnTo>
                    <a:pt x="1430" y="724"/>
                  </a:lnTo>
                  <a:lnTo>
                    <a:pt x="1434" y="719"/>
                  </a:lnTo>
                  <a:lnTo>
                    <a:pt x="1437" y="715"/>
                  </a:lnTo>
                  <a:lnTo>
                    <a:pt x="1440" y="711"/>
                  </a:lnTo>
                  <a:lnTo>
                    <a:pt x="1443" y="707"/>
                  </a:lnTo>
                  <a:lnTo>
                    <a:pt x="1445" y="703"/>
                  </a:lnTo>
                  <a:lnTo>
                    <a:pt x="1448" y="698"/>
                  </a:lnTo>
                  <a:lnTo>
                    <a:pt x="1450" y="691"/>
                  </a:lnTo>
                  <a:lnTo>
                    <a:pt x="1454" y="684"/>
                  </a:lnTo>
                  <a:lnTo>
                    <a:pt x="1453" y="677"/>
                  </a:lnTo>
                  <a:lnTo>
                    <a:pt x="1455" y="671"/>
                  </a:lnTo>
                  <a:lnTo>
                    <a:pt x="1459" y="666"/>
                  </a:lnTo>
                  <a:lnTo>
                    <a:pt x="1466" y="662"/>
                  </a:lnTo>
                  <a:lnTo>
                    <a:pt x="1471" y="658"/>
                  </a:lnTo>
                  <a:lnTo>
                    <a:pt x="1477" y="653"/>
                  </a:lnTo>
                  <a:lnTo>
                    <a:pt x="1482" y="646"/>
                  </a:lnTo>
                  <a:lnTo>
                    <a:pt x="1485" y="637"/>
                  </a:lnTo>
                  <a:lnTo>
                    <a:pt x="1488" y="631"/>
                  </a:lnTo>
                  <a:lnTo>
                    <a:pt x="1493" y="627"/>
                  </a:lnTo>
                  <a:lnTo>
                    <a:pt x="1498" y="624"/>
                  </a:lnTo>
                  <a:lnTo>
                    <a:pt x="1504" y="621"/>
                  </a:lnTo>
                  <a:lnTo>
                    <a:pt x="1512" y="617"/>
                  </a:lnTo>
                  <a:lnTo>
                    <a:pt x="1520" y="613"/>
                  </a:lnTo>
                  <a:lnTo>
                    <a:pt x="1528" y="609"/>
                  </a:lnTo>
                  <a:lnTo>
                    <a:pt x="1534" y="605"/>
                  </a:lnTo>
                  <a:lnTo>
                    <a:pt x="1539" y="600"/>
                  </a:lnTo>
                  <a:lnTo>
                    <a:pt x="1543" y="590"/>
                  </a:lnTo>
                  <a:lnTo>
                    <a:pt x="1548" y="580"/>
                  </a:lnTo>
                  <a:lnTo>
                    <a:pt x="1556" y="568"/>
                  </a:lnTo>
                  <a:lnTo>
                    <a:pt x="1555" y="560"/>
                  </a:lnTo>
                  <a:lnTo>
                    <a:pt x="1555" y="551"/>
                  </a:lnTo>
                  <a:lnTo>
                    <a:pt x="1556" y="541"/>
                  </a:lnTo>
                  <a:lnTo>
                    <a:pt x="1557" y="532"/>
                  </a:lnTo>
                  <a:lnTo>
                    <a:pt x="1557" y="523"/>
                  </a:lnTo>
                  <a:lnTo>
                    <a:pt x="1558" y="514"/>
                  </a:lnTo>
                  <a:lnTo>
                    <a:pt x="1557" y="503"/>
                  </a:lnTo>
                  <a:lnTo>
                    <a:pt x="1556" y="494"/>
                  </a:lnTo>
                  <a:lnTo>
                    <a:pt x="1561" y="478"/>
                  </a:lnTo>
                  <a:lnTo>
                    <a:pt x="1570" y="462"/>
                  </a:lnTo>
                  <a:lnTo>
                    <a:pt x="1579" y="445"/>
                  </a:lnTo>
                  <a:lnTo>
                    <a:pt x="1589" y="429"/>
                  </a:lnTo>
                  <a:lnTo>
                    <a:pt x="1601" y="413"/>
                  </a:lnTo>
                  <a:lnTo>
                    <a:pt x="1611" y="397"/>
                  </a:lnTo>
                  <a:lnTo>
                    <a:pt x="1621" y="381"/>
                  </a:lnTo>
                  <a:lnTo>
                    <a:pt x="1629" y="364"/>
                  </a:lnTo>
                  <a:lnTo>
                    <a:pt x="1639" y="359"/>
                  </a:lnTo>
                  <a:lnTo>
                    <a:pt x="1643" y="327"/>
                  </a:lnTo>
                  <a:lnTo>
                    <a:pt x="1629" y="302"/>
                  </a:lnTo>
                  <a:lnTo>
                    <a:pt x="1610" y="287"/>
                  </a:lnTo>
                  <a:lnTo>
                    <a:pt x="1605" y="279"/>
                  </a:lnTo>
                  <a:lnTo>
                    <a:pt x="1602" y="270"/>
                  </a:lnTo>
                  <a:lnTo>
                    <a:pt x="1601" y="259"/>
                  </a:lnTo>
                  <a:lnTo>
                    <a:pt x="1601" y="250"/>
                  </a:lnTo>
                  <a:lnTo>
                    <a:pt x="1601" y="239"/>
                  </a:lnTo>
                  <a:lnTo>
                    <a:pt x="1600" y="229"/>
                  </a:lnTo>
                  <a:lnTo>
                    <a:pt x="1598" y="218"/>
                  </a:lnTo>
                  <a:lnTo>
                    <a:pt x="1596" y="209"/>
                  </a:lnTo>
                  <a:lnTo>
                    <a:pt x="1597" y="201"/>
                  </a:lnTo>
                  <a:lnTo>
                    <a:pt x="1598" y="193"/>
                  </a:lnTo>
                  <a:lnTo>
                    <a:pt x="1602" y="185"/>
                  </a:lnTo>
                  <a:lnTo>
                    <a:pt x="1607" y="177"/>
                  </a:lnTo>
                  <a:lnTo>
                    <a:pt x="1612" y="169"/>
                  </a:lnTo>
                  <a:lnTo>
                    <a:pt x="1618" y="162"/>
                  </a:lnTo>
                  <a:lnTo>
                    <a:pt x="1623" y="155"/>
                  </a:lnTo>
                  <a:lnTo>
                    <a:pt x="1629" y="148"/>
                  </a:lnTo>
                  <a:lnTo>
                    <a:pt x="1646" y="137"/>
                  </a:lnTo>
                  <a:lnTo>
                    <a:pt x="1660" y="124"/>
                  </a:lnTo>
                  <a:lnTo>
                    <a:pt x="1672" y="109"/>
                  </a:lnTo>
                  <a:lnTo>
                    <a:pt x="1682" y="95"/>
                  </a:lnTo>
                  <a:lnTo>
                    <a:pt x="1692" y="79"/>
                  </a:lnTo>
                  <a:lnTo>
                    <a:pt x="1705" y="64"/>
                  </a:lnTo>
                  <a:lnTo>
                    <a:pt x="1719" y="53"/>
                  </a:lnTo>
                  <a:lnTo>
                    <a:pt x="1737" y="42"/>
                  </a:lnTo>
                  <a:lnTo>
                    <a:pt x="1751" y="42"/>
                  </a:lnTo>
                  <a:lnTo>
                    <a:pt x="1758" y="37"/>
                  </a:lnTo>
                  <a:lnTo>
                    <a:pt x="1766" y="33"/>
                  </a:lnTo>
                  <a:lnTo>
                    <a:pt x="1772" y="27"/>
                  </a:lnTo>
                  <a:lnTo>
                    <a:pt x="1778" y="22"/>
                  </a:lnTo>
                  <a:lnTo>
                    <a:pt x="1785" y="18"/>
                  </a:lnTo>
                  <a:lnTo>
                    <a:pt x="1793" y="11"/>
                  </a:lnTo>
                  <a:lnTo>
                    <a:pt x="1799" y="6"/>
                  </a:lnTo>
                  <a:lnTo>
                    <a:pt x="1805" y="0"/>
                  </a:lnTo>
                  <a:lnTo>
                    <a:pt x="2126" y="730"/>
                  </a:lnTo>
                  <a:lnTo>
                    <a:pt x="1787" y="943"/>
                  </a:lnTo>
                  <a:lnTo>
                    <a:pt x="1648" y="1532"/>
                  </a:lnTo>
                  <a:lnTo>
                    <a:pt x="1408" y="1845"/>
                  </a:lnTo>
                  <a:lnTo>
                    <a:pt x="1842" y="1960"/>
                  </a:lnTo>
                  <a:lnTo>
                    <a:pt x="2005" y="2249"/>
                  </a:lnTo>
                  <a:lnTo>
                    <a:pt x="2096" y="2578"/>
                  </a:lnTo>
                  <a:lnTo>
                    <a:pt x="172" y="257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auto">
            <a:xfrm>
              <a:off x="672" y="2709"/>
              <a:ext cx="1063" cy="1289"/>
            </a:xfrm>
            <a:custGeom>
              <a:avLst/>
              <a:gdLst/>
              <a:ahLst/>
              <a:cxnLst>
                <a:cxn ang="0">
                  <a:pos x="154" y="2507"/>
                </a:cxn>
                <a:cxn ang="0">
                  <a:pos x="107" y="2404"/>
                </a:cxn>
                <a:cxn ang="0">
                  <a:pos x="66" y="2299"/>
                </a:cxn>
                <a:cxn ang="0">
                  <a:pos x="40" y="2229"/>
                </a:cxn>
                <a:cxn ang="0">
                  <a:pos x="22" y="2166"/>
                </a:cxn>
                <a:cxn ang="0">
                  <a:pos x="46" y="2117"/>
                </a:cxn>
                <a:cxn ang="0">
                  <a:pos x="64" y="2058"/>
                </a:cxn>
                <a:cxn ang="0">
                  <a:pos x="42" y="2021"/>
                </a:cxn>
                <a:cxn ang="0">
                  <a:pos x="46" y="1970"/>
                </a:cxn>
                <a:cxn ang="0">
                  <a:pos x="31" y="1911"/>
                </a:cxn>
                <a:cxn ang="0">
                  <a:pos x="5" y="1830"/>
                </a:cxn>
                <a:cxn ang="0">
                  <a:pos x="8" y="1748"/>
                </a:cxn>
                <a:cxn ang="0">
                  <a:pos x="23" y="1717"/>
                </a:cxn>
                <a:cxn ang="0">
                  <a:pos x="22" y="1637"/>
                </a:cxn>
                <a:cxn ang="0">
                  <a:pos x="12" y="1573"/>
                </a:cxn>
                <a:cxn ang="0">
                  <a:pos x="35" y="1526"/>
                </a:cxn>
                <a:cxn ang="0">
                  <a:pos x="18" y="1458"/>
                </a:cxn>
                <a:cxn ang="0">
                  <a:pos x="14" y="1420"/>
                </a:cxn>
                <a:cxn ang="0">
                  <a:pos x="166" y="1433"/>
                </a:cxn>
                <a:cxn ang="0">
                  <a:pos x="254" y="1422"/>
                </a:cxn>
                <a:cxn ang="0">
                  <a:pos x="332" y="1449"/>
                </a:cxn>
                <a:cxn ang="0">
                  <a:pos x="399" y="1478"/>
                </a:cxn>
                <a:cxn ang="0">
                  <a:pos x="480" y="1497"/>
                </a:cxn>
                <a:cxn ang="0">
                  <a:pos x="562" y="1497"/>
                </a:cxn>
                <a:cxn ang="0">
                  <a:pos x="622" y="1449"/>
                </a:cxn>
                <a:cxn ang="0">
                  <a:pos x="658" y="1418"/>
                </a:cxn>
                <a:cxn ang="0">
                  <a:pos x="670" y="1363"/>
                </a:cxn>
                <a:cxn ang="0">
                  <a:pos x="687" y="1330"/>
                </a:cxn>
                <a:cxn ang="0">
                  <a:pos x="696" y="1283"/>
                </a:cxn>
                <a:cxn ang="0">
                  <a:pos x="681" y="1209"/>
                </a:cxn>
                <a:cxn ang="0">
                  <a:pos x="641" y="1148"/>
                </a:cxn>
                <a:cxn ang="0">
                  <a:pos x="647" y="1067"/>
                </a:cxn>
                <a:cxn ang="0">
                  <a:pos x="688" y="1053"/>
                </a:cxn>
                <a:cxn ang="0">
                  <a:pos x="718" y="1016"/>
                </a:cxn>
                <a:cxn ang="0">
                  <a:pos x="771" y="967"/>
                </a:cxn>
                <a:cxn ang="0">
                  <a:pos x="802" y="926"/>
                </a:cxn>
                <a:cxn ang="0">
                  <a:pos x="835" y="898"/>
                </a:cxn>
                <a:cxn ang="0">
                  <a:pos x="869" y="885"/>
                </a:cxn>
                <a:cxn ang="0">
                  <a:pos x="905" y="885"/>
                </a:cxn>
                <a:cxn ang="0">
                  <a:pos x="936" y="858"/>
                </a:cxn>
                <a:cxn ang="0">
                  <a:pos x="997" y="853"/>
                </a:cxn>
                <a:cxn ang="0">
                  <a:pos x="1037" y="863"/>
                </a:cxn>
                <a:cxn ang="0">
                  <a:pos x="1075" y="847"/>
                </a:cxn>
                <a:cxn ang="0">
                  <a:pos x="1147" y="773"/>
                </a:cxn>
                <a:cxn ang="0">
                  <a:pos x="1232" y="769"/>
                </a:cxn>
                <a:cxn ang="0">
                  <a:pos x="1328" y="764"/>
                </a:cxn>
                <a:cxn ang="0">
                  <a:pos x="1416" y="732"/>
                </a:cxn>
                <a:cxn ang="0">
                  <a:pos x="1443" y="707"/>
                </a:cxn>
                <a:cxn ang="0">
                  <a:pos x="1453" y="677"/>
                </a:cxn>
                <a:cxn ang="0">
                  <a:pos x="1482" y="646"/>
                </a:cxn>
                <a:cxn ang="0">
                  <a:pos x="1504" y="621"/>
                </a:cxn>
                <a:cxn ang="0">
                  <a:pos x="1539" y="600"/>
                </a:cxn>
                <a:cxn ang="0">
                  <a:pos x="1555" y="551"/>
                </a:cxn>
                <a:cxn ang="0">
                  <a:pos x="1556" y="494"/>
                </a:cxn>
                <a:cxn ang="0">
                  <a:pos x="1601" y="413"/>
                </a:cxn>
                <a:cxn ang="0">
                  <a:pos x="1629" y="302"/>
                </a:cxn>
                <a:cxn ang="0">
                  <a:pos x="1601" y="250"/>
                </a:cxn>
                <a:cxn ang="0">
                  <a:pos x="1597" y="201"/>
                </a:cxn>
                <a:cxn ang="0">
                  <a:pos x="1623" y="155"/>
                </a:cxn>
                <a:cxn ang="0">
                  <a:pos x="1682" y="95"/>
                </a:cxn>
                <a:cxn ang="0">
                  <a:pos x="1751" y="42"/>
                </a:cxn>
                <a:cxn ang="0">
                  <a:pos x="1793" y="11"/>
                </a:cxn>
                <a:cxn ang="0">
                  <a:pos x="1408" y="1845"/>
                </a:cxn>
              </a:cxnLst>
              <a:rect l="0" t="0" r="r" b="b"/>
              <a:pathLst>
                <a:path w="2126" h="2578">
                  <a:moveTo>
                    <a:pt x="172" y="2578"/>
                  </a:moveTo>
                  <a:lnTo>
                    <a:pt x="170" y="2562"/>
                  </a:lnTo>
                  <a:lnTo>
                    <a:pt x="170" y="2562"/>
                  </a:lnTo>
                  <a:lnTo>
                    <a:pt x="166" y="2543"/>
                  </a:lnTo>
                  <a:lnTo>
                    <a:pt x="161" y="2525"/>
                  </a:lnTo>
                  <a:lnTo>
                    <a:pt x="154" y="2507"/>
                  </a:lnTo>
                  <a:lnTo>
                    <a:pt x="148" y="2489"/>
                  </a:lnTo>
                  <a:lnTo>
                    <a:pt x="140" y="2472"/>
                  </a:lnTo>
                  <a:lnTo>
                    <a:pt x="131" y="2454"/>
                  </a:lnTo>
                  <a:lnTo>
                    <a:pt x="124" y="2437"/>
                  </a:lnTo>
                  <a:lnTo>
                    <a:pt x="115" y="2421"/>
                  </a:lnTo>
                  <a:lnTo>
                    <a:pt x="107" y="2404"/>
                  </a:lnTo>
                  <a:lnTo>
                    <a:pt x="98" y="2387"/>
                  </a:lnTo>
                  <a:lnTo>
                    <a:pt x="90" y="2370"/>
                  </a:lnTo>
                  <a:lnTo>
                    <a:pt x="82" y="2352"/>
                  </a:lnTo>
                  <a:lnTo>
                    <a:pt x="76" y="2335"/>
                  </a:lnTo>
                  <a:lnTo>
                    <a:pt x="69" y="2318"/>
                  </a:lnTo>
                  <a:lnTo>
                    <a:pt x="66" y="2299"/>
                  </a:lnTo>
                  <a:lnTo>
                    <a:pt x="62" y="2281"/>
                  </a:lnTo>
                  <a:lnTo>
                    <a:pt x="62" y="2281"/>
                  </a:lnTo>
                  <a:lnTo>
                    <a:pt x="55" y="2268"/>
                  </a:lnTo>
                  <a:lnTo>
                    <a:pt x="49" y="2254"/>
                  </a:lnTo>
                  <a:lnTo>
                    <a:pt x="44" y="2241"/>
                  </a:lnTo>
                  <a:lnTo>
                    <a:pt x="40" y="2229"/>
                  </a:lnTo>
                  <a:lnTo>
                    <a:pt x="35" y="2216"/>
                  </a:lnTo>
                  <a:lnTo>
                    <a:pt x="31" y="2203"/>
                  </a:lnTo>
                  <a:lnTo>
                    <a:pt x="27" y="2188"/>
                  </a:lnTo>
                  <a:lnTo>
                    <a:pt x="22" y="2174"/>
                  </a:lnTo>
                  <a:lnTo>
                    <a:pt x="22" y="2174"/>
                  </a:lnTo>
                  <a:lnTo>
                    <a:pt x="22" y="2166"/>
                  </a:lnTo>
                  <a:lnTo>
                    <a:pt x="24" y="2156"/>
                  </a:lnTo>
                  <a:lnTo>
                    <a:pt x="26" y="2148"/>
                  </a:lnTo>
                  <a:lnTo>
                    <a:pt x="30" y="2139"/>
                  </a:lnTo>
                  <a:lnTo>
                    <a:pt x="35" y="2131"/>
                  </a:lnTo>
                  <a:lnTo>
                    <a:pt x="40" y="2123"/>
                  </a:lnTo>
                  <a:lnTo>
                    <a:pt x="46" y="2117"/>
                  </a:lnTo>
                  <a:lnTo>
                    <a:pt x="54" y="2110"/>
                  </a:lnTo>
                  <a:lnTo>
                    <a:pt x="69" y="2081"/>
                  </a:lnTo>
                  <a:lnTo>
                    <a:pt x="69" y="2081"/>
                  </a:lnTo>
                  <a:lnTo>
                    <a:pt x="68" y="2074"/>
                  </a:lnTo>
                  <a:lnTo>
                    <a:pt x="67" y="2066"/>
                  </a:lnTo>
                  <a:lnTo>
                    <a:pt x="64" y="2058"/>
                  </a:lnTo>
                  <a:lnTo>
                    <a:pt x="62" y="2050"/>
                  </a:lnTo>
                  <a:lnTo>
                    <a:pt x="58" y="2042"/>
                  </a:lnTo>
                  <a:lnTo>
                    <a:pt x="54" y="2034"/>
                  </a:lnTo>
                  <a:lnTo>
                    <a:pt x="49" y="2028"/>
                  </a:lnTo>
                  <a:lnTo>
                    <a:pt x="42" y="2021"/>
                  </a:lnTo>
                  <a:lnTo>
                    <a:pt x="42" y="2021"/>
                  </a:lnTo>
                  <a:lnTo>
                    <a:pt x="40" y="2013"/>
                  </a:lnTo>
                  <a:lnTo>
                    <a:pt x="40" y="2004"/>
                  </a:lnTo>
                  <a:lnTo>
                    <a:pt x="40" y="1996"/>
                  </a:lnTo>
                  <a:lnTo>
                    <a:pt x="42" y="1988"/>
                  </a:lnTo>
                  <a:lnTo>
                    <a:pt x="45" y="1979"/>
                  </a:lnTo>
                  <a:lnTo>
                    <a:pt x="46" y="1970"/>
                  </a:lnTo>
                  <a:lnTo>
                    <a:pt x="48" y="1960"/>
                  </a:lnTo>
                  <a:lnTo>
                    <a:pt x="48" y="1951"/>
                  </a:lnTo>
                  <a:lnTo>
                    <a:pt x="48" y="1951"/>
                  </a:lnTo>
                  <a:lnTo>
                    <a:pt x="42" y="1938"/>
                  </a:lnTo>
                  <a:lnTo>
                    <a:pt x="36" y="1925"/>
                  </a:lnTo>
                  <a:lnTo>
                    <a:pt x="31" y="1911"/>
                  </a:lnTo>
                  <a:lnTo>
                    <a:pt x="26" y="1898"/>
                  </a:lnTo>
                  <a:lnTo>
                    <a:pt x="21" y="1885"/>
                  </a:lnTo>
                  <a:lnTo>
                    <a:pt x="15" y="1870"/>
                  </a:lnTo>
                  <a:lnTo>
                    <a:pt x="12" y="1857"/>
                  </a:lnTo>
                  <a:lnTo>
                    <a:pt x="9" y="1844"/>
                  </a:lnTo>
                  <a:lnTo>
                    <a:pt x="5" y="1830"/>
                  </a:lnTo>
                  <a:lnTo>
                    <a:pt x="4" y="1817"/>
                  </a:lnTo>
                  <a:lnTo>
                    <a:pt x="3" y="1804"/>
                  </a:lnTo>
                  <a:lnTo>
                    <a:pt x="3" y="1789"/>
                  </a:lnTo>
                  <a:lnTo>
                    <a:pt x="3" y="1776"/>
                  </a:lnTo>
                  <a:lnTo>
                    <a:pt x="4" y="1763"/>
                  </a:lnTo>
                  <a:lnTo>
                    <a:pt x="8" y="1748"/>
                  </a:lnTo>
                  <a:lnTo>
                    <a:pt x="12" y="1735"/>
                  </a:lnTo>
                  <a:lnTo>
                    <a:pt x="12" y="1735"/>
                  </a:lnTo>
                  <a:lnTo>
                    <a:pt x="13" y="1728"/>
                  </a:lnTo>
                  <a:lnTo>
                    <a:pt x="15" y="1724"/>
                  </a:lnTo>
                  <a:lnTo>
                    <a:pt x="19" y="1720"/>
                  </a:lnTo>
                  <a:lnTo>
                    <a:pt x="23" y="1717"/>
                  </a:lnTo>
                  <a:lnTo>
                    <a:pt x="27" y="1713"/>
                  </a:lnTo>
                  <a:lnTo>
                    <a:pt x="30" y="1707"/>
                  </a:lnTo>
                  <a:lnTo>
                    <a:pt x="32" y="1702"/>
                  </a:lnTo>
                  <a:lnTo>
                    <a:pt x="32" y="1694"/>
                  </a:lnTo>
                  <a:lnTo>
                    <a:pt x="17" y="1666"/>
                  </a:lnTo>
                  <a:lnTo>
                    <a:pt x="22" y="1637"/>
                  </a:lnTo>
                  <a:lnTo>
                    <a:pt x="0" y="1616"/>
                  </a:lnTo>
                  <a:lnTo>
                    <a:pt x="0" y="1592"/>
                  </a:lnTo>
                  <a:lnTo>
                    <a:pt x="0" y="1592"/>
                  </a:lnTo>
                  <a:lnTo>
                    <a:pt x="3" y="1585"/>
                  </a:lnTo>
                  <a:lnTo>
                    <a:pt x="6" y="1579"/>
                  </a:lnTo>
                  <a:lnTo>
                    <a:pt x="12" y="1573"/>
                  </a:lnTo>
                  <a:lnTo>
                    <a:pt x="17" y="1568"/>
                  </a:lnTo>
                  <a:lnTo>
                    <a:pt x="22" y="1563"/>
                  </a:lnTo>
                  <a:lnTo>
                    <a:pt x="28" y="1558"/>
                  </a:lnTo>
                  <a:lnTo>
                    <a:pt x="32" y="1550"/>
                  </a:lnTo>
                  <a:lnTo>
                    <a:pt x="35" y="1542"/>
                  </a:lnTo>
                  <a:lnTo>
                    <a:pt x="35" y="1526"/>
                  </a:lnTo>
                  <a:lnTo>
                    <a:pt x="35" y="1526"/>
                  </a:lnTo>
                  <a:lnTo>
                    <a:pt x="32" y="1516"/>
                  </a:lnTo>
                  <a:lnTo>
                    <a:pt x="36" y="1506"/>
                  </a:lnTo>
                  <a:lnTo>
                    <a:pt x="36" y="1495"/>
                  </a:lnTo>
                  <a:lnTo>
                    <a:pt x="26" y="1487"/>
                  </a:lnTo>
                  <a:lnTo>
                    <a:pt x="18" y="1458"/>
                  </a:lnTo>
                  <a:lnTo>
                    <a:pt x="18" y="1458"/>
                  </a:lnTo>
                  <a:lnTo>
                    <a:pt x="17" y="1449"/>
                  </a:lnTo>
                  <a:lnTo>
                    <a:pt x="17" y="1441"/>
                  </a:lnTo>
                  <a:lnTo>
                    <a:pt x="15" y="1430"/>
                  </a:lnTo>
                  <a:lnTo>
                    <a:pt x="14" y="1420"/>
                  </a:lnTo>
                  <a:lnTo>
                    <a:pt x="14" y="1420"/>
                  </a:lnTo>
                  <a:lnTo>
                    <a:pt x="48" y="1428"/>
                  </a:lnTo>
                  <a:lnTo>
                    <a:pt x="78" y="1433"/>
                  </a:lnTo>
                  <a:lnTo>
                    <a:pt x="104" y="1434"/>
                  </a:lnTo>
                  <a:lnTo>
                    <a:pt x="127" y="1436"/>
                  </a:lnTo>
                  <a:lnTo>
                    <a:pt x="148" y="1434"/>
                  </a:lnTo>
                  <a:lnTo>
                    <a:pt x="166" y="1433"/>
                  </a:lnTo>
                  <a:lnTo>
                    <a:pt x="183" y="1430"/>
                  </a:lnTo>
                  <a:lnTo>
                    <a:pt x="198" y="1428"/>
                  </a:lnTo>
                  <a:lnTo>
                    <a:pt x="212" y="1425"/>
                  </a:lnTo>
                  <a:lnTo>
                    <a:pt x="225" y="1424"/>
                  </a:lnTo>
                  <a:lnTo>
                    <a:pt x="239" y="1422"/>
                  </a:lnTo>
                  <a:lnTo>
                    <a:pt x="254" y="1422"/>
                  </a:lnTo>
                  <a:lnTo>
                    <a:pt x="268" y="1425"/>
                  </a:lnTo>
                  <a:lnTo>
                    <a:pt x="284" y="1430"/>
                  </a:lnTo>
                  <a:lnTo>
                    <a:pt x="301" y="1437"/>
                  </a:lnTo>
                  <a:lnTo>
                    <a:pt x="322" y="1448"/>
                  </a:lnTo>
                  <a:lnTo>
                    <a:pt x="322" y="1448"/>
                  </a:lnTo>
                  <a:lnTo>
                    <a:pt x="332" y="1449"/>
                  </a:lnTo>
                  <a:lnTo>
                    <a:pt x="342" y="1452"/>
                  </a:lnTo>
                  <a:lnTo>
                    <a:pt x="354" y="1456"/>
                  </a:lnTo>
                  <a:lnTo>
                    <a:pt x="365" y="1460"/>
                  </a:lnTo>
                  <a:lnTo>
                    <a:pt x="377" y="1465"/>
                  </a:lnTo>
                  <a:lnTo>
                    <a:pt x="389" y="1471"/>
                  </a:lnTo>
                  <a:lnTo>
                    <a:pt x="399" y="1478"/>
                  </a:lnTo>
                  <a:lnTo>
                    <a:pt x="409" y="1487"/>
                  </a:lnTo>
                  <a:lnTo>
                    <a:pt x="409" y="1487"/>
                  </a:lnTo>
                  <a:lnTo>
                    <a:pt x="427" y="1495"/>
                  </a:lnTo>
                  <a:lnTo>
                    <a:pt x="445" y="1498"/>
                  </a:lnTo>
                  <a:lnTo>
                    <a:pt x="462" y="1499"/>
                  </a:lnTo>
                  <a:lnTo>
                    <a:pt x="480" y="1497"/>
                  </a:lnTo>
                  <a:lnTo>
                    <a:pt x="498" y="1495"/>
                  </a:lnTo>
                  <a:lnTo>
                    <a:pt x="517" y="1495"/>
                  </a:lnTo>
                  <a:lnTo>
                    <a:pt x="535" y="1497"/>
                  </a:lnTo>
                  <a:lnTo>
                    <a:pt x="555" y="1503"/>
                  </a:lnTo>
                  <a:lnTo>
                    <a:pt x="555" y="1503"/>
                  </a:lnTo>
                  <a:lnTo>
                    <a:pt x="562" y="1497"/>
                  </a:lnTo>
                  <a:lnTo>
                    <a:pt x="573" y="1490"/>
                  </a:lnTo>
                  <a:lnTo>
                    <a:pt x="582" y="1482"/>
                  </a:lnTo>
                  <a:lnTo>
                    <a:pt x="592" y="1475"/>
                  </a:lnTo>
                  <a:lnTo>
                    <a:pt x="602" y="1467"/>
                  </a:lnTo>
                  <a:lnTo>
                    <a:pt x="611" y="1458"/>
                  </a:lnTo>
                  <a:lnTo>
                    <a:pt x="622" y="1449"/>
                  </a:lnTo>
                  <a:lnTo>
                    <a:pt x="629" y="1440"/>
                  </a:lnTo>
                  <a:lnTo>
                    <a:pt x="645" y="1437"/>
                  </a:lnTo>
                  <a:lnTo>
                    <a:pt x="645" y="1437"/>
                  </a:lnTo>
                  <a:lnTo>
                    <a:pt x="650" y="1432"/>
                  </a:lnTo>
                  <a:lnTo>
                    <a:pt x="654" y="1425"/>
                  </a:lnTo>
                  <a:lnTo>
                    <a:pt x="658" y="1418"/>
                  </a:lnTo>
                  <a:lnTo>
                    <a:pt x="660" y="1410"/>
                  </a:lnTo>
                  <a:lnTo>
                    <a:pt x="663" y="1403"/>
                  </a:lnTo>
                  <a:lnTo>
                    <a:pt x="665" y="1393"/>
                  </a:lnTo>
                  <a:lnTo>
                    <a:pt x="668" y="1385"/>
                  </a:lnTo>
                  <a:lnTo>
                    <a:pt x="670" y="1376"/>
                  </a:lnTo>
                  <a:lnTo>
                    <a:pt x="670" y="1363"/>
                  </a:lnTo>
                  <a:lnTo>
                    <a:pt x="670" y="1363"/>
                  </a:lnTo>
                  <a:lnTo>
                    <a:pt x="673" y="1357"/>
                  </a:lnTo>
                  <a:lnTo>
                    <a:pt x="676" y="1352"/>
                  </a:lnTo>
                  <a:lnTo>
                    <a:pt x="679" y="1344"/>
                  </a:lnTo>
                  <a:lnTo>
                    <a:pt x="683" y="1338"/>
                  </a:lnTo>
                  <a:lnTo>
                    <a:pt x="687" y="1330"/>
                  </a:lnTo>
                  <a:lnTo>
                    <a:pt x="690" y="1322"/>
                  </a:lnTo>
                  <a:lnTo>
                    <a:pt x="692" y="1314"/>
                  </a:lnTo>
                  <a:lnTo>
                    <a:pt x="695" y="1307"/>
                  </a:lnTo>
                  <a:lnTo>
                    <a:pt x="695" y="1307"/>
                  </a:lnTo>
                  <a:lnTo>
                    <a:pt x="696" y="1295"/>
                  </a:lnTo>
                  <a:lnTo>
                    <a:pt x="696" y="1283"/>
                  </a:lnTo>
                  <a:lnTo>
                    <a:pt x="695" y="1271"/>
                  </a:lnTo>
                  <a:lnTo>
                    <a:pt x="694" y="1259"/>
                  </a:lnTo>
                  <a:lnTo>
                    <a:pt x="691" y="1248"/>
                  </a:lnTo>
                  <a:lnTo>
                    <a:pt x="688" y="1234"/>
                  </a:lnTo>
                  <a:lnTo>
                    <a:pt x="685" y="1222"/>
                  </a:lnTo>
                  <a:lnTo>
                    <a:pt x="681" y="1209"/>
                  </a:lnTo>
                  <a:lnTo>
                    <a:pt x="652" y="1206"/>
                  </a:lnTo>
                  <a:lnTo>
                    <a:pt x="640" y="1195"/>
                  </a:lnTo>
                  <a:lnTo>
                    <a:pt x="640" y="1195"/>
                  </a:lnTo>
                  <a:lnTo>
                    <a:pt x="641" y="1179"/>
                  </a:lnTo>
                  <a:lnTo>
                    <a:pt x="641" y="1163"/>
                  </a:lnTo>
                  <a:lnTo>
                    <a:pt x="641" y="1148"/>
                  </a:lnTo>
                  <a:lnTo>
                    <a:pt x="640" y="1132"/>
                  </a:lnTo>
                  <a:lnTo>
                    <a:pt x="640" y="1116"/>
                  </a:lnTo>
                  <a:lnTo>
                    <a:pt x="641" y="1100"/>
                  </a:lnTo>
                  <a:lnTo>
                    <a:pt x="643" y="1085"/>
                  </a:lnTo>
                  <a:lnTo>
                    <a:pt x="647" y="1067"/>
                  </a:lnTo>
                  <a:lnTo>
                    <a:pt x="647" y="1067"/>
                  </a:lnTo>
                  <a:lnTo>
                    <a:pt x="654" y="1062"/>
                  </a:lnTo>
                  <a:lnTo>
                    <a:pt x="661" y="1058"/>
                  </a:lnTo>
                  <a:lnTo>
                    <a:pt x="668" y="1055"/>
                  </a:lnTo>
                  <a:lnTo>
                    <a:pt x="674" y="1054"/>
                  </a:lnTo>
                  <a:lnTo>
                    <a:pt x="682" y="1054"/>
                  </a:lnTo>
                  <a:lnTo>
                    <a:pt x="688" y="1053"/>
                  </a:lnTo>
                  <a:lnTo>
                    <a:pt x="697" y="1050"/>
                  </a:lnTo>
                  <a:lnTo>
                    <a:pt x="706" y="1046"/>
                  </a:lnTo>
                  <a:lnTo>
                    <a:pt x="706" y="1046"/>
                  </a:lnTo>
                  <a:lnTo>
                    <a:pt x="709" y="1036"/>
                  </a:lnTo>
                  <a:lnTo>
                    <a:pt x="713" y="1025"/>
                  </a:lnTo>
                  <a:lnTo>
                    <a:pt x="718" y="1016"/>
                  </a:lnTo>
                  <a:lnTo>
                    <a:pt x="725" y="1006"/>
                  </a:lnTo>
                  <a:lnTo>
                    <a:pt x="732" y="998"/>
                  </a:lnTo>
                  <a:lnTo>
                    <a:pt x="740" y="989"/>
                  </a:lnTo>
                  <a:lnTo>
                    <a:pt x="749" y="981"/>
                  </a:lnTo>
                  <a:lnTo>
                    <a:pt x="757" y="972"/>
                  </a:lnTo>
                  <a:lnTo>
                    <a:pt x="771" y="967"/>
                  </a:lnTo>
                  <a:lnTo>
                    <a:pt x="771" y="967"/>
                  </a:lnTo>
                  <a:lnTo>
                    <a:pt x="776" y="959"/>
                  </a:lnTo>
                  <a:lnTo>
                    <a:pt x="781" y="949"/>
                  </a:lnTo>
                  <a:lnTo>
                    <a:pt x="788" y="941"/>
                  </a:lnTo>
                  <a:lnTo>
                    <a:pt x="794" y="934"/>
                  </a:lnTo>
                  <a:lnTo>
                    <a:pt x="802" y="926"/>
                  </a:lnTo>
                  <a:lnTo>
                    <a:pt x="809" y="918"/>
                  </a:lnTo>
                  <a:lnTo>
                    <a:pt x="817" y="910"/>
                  </a:lnTo>
                  <a:lnTo>
                    <a:pt x="826" y="903"/>
                  </a:lnTo>
                  <a:lnTo>
                    <a:pt x="826" y="903"/>
                  </a:lnTo>
                  <a:lnTo>
                    <a:pt x="830" y="900"/>
                  </a:lnTo>
                  <a:lnTo>
                    <a:pt x="835" y="898"/>
                  </a:lnTo>
                  <a:lnTo>
                    <a:pt x="839" y="896"/>
                  </a:lnTo>
                  <a:lnTo>
                    <a:pt x="844" y="895"/>
                  </a:lnTo>
                  <a:lnTo>
                    <a:pt x="851" y="895"/>
                  </a:lnTo>
                  <a:lnTo>
                    <a:pt x="856" y="892"/>
                  </a:lnTo>
                  <a:lnTo>
                    <a:pt x="862" y="890"/>
                  </a:lnTo>
                  <a:lnTo>
                    <a:pt x="869" y="885"/>
                  </a:lnTo>
                  <a:lnTo>
                    <a:pt x="869" y="885"/>
                  </a:lnTo>
                  <a:lnTo>
                    <a:pt x="878" y="885"/>
                  </a:lnTo>
                  <a:lnTo>
                    <a:pt x="885" y="885"/>
                  </a:lnTo>
                  <a:lnTo>
                    <a:pt x="894" y="885"/>
                  </a:lnTo>
                  <a:lnTo>
                    <a:pt x="905" y="885"/>
                  </a:lnTo>
                  <a:lnTo>
                    <a:pt x="905" y="885"/>
                  </a:lnTo>
                  <a:lnTo>
                    <a:pt x="911" y="882"/>
                  </a:lnTo>
                  <a:lnTo>
                    <a:pt x="916" y="878"/>
                  </a:lnTo>
                  <a:lnTo>
                    <a:pt x="921" y="874"/>
                  </a:lnTo>
                  <a:lnTo>
                    <a:pt x="925" y="869"/>
                  </a:lnTo>
                  <a:lnTo>
                    <a:pt x="930" y="863"/>
                  </a:lnTo>
                  <a:lnTo>
                    <a:pt x="936" y="858"/>
                  </a:lnTo>
                  <a:lnTo>
                    <a:pt x="943" y="853"/>
                  </a:lnTo>
                  <a:lnTo>
                    <a:pt x="951" y="847"/>
                  </a:lnTo>
                  <a:lnTo>
                    <a:pt x="981" y="845"/>
                  </a:lnTo>
                  <a:lnTo>
                    <a:pt x="981" y="845"/>
                  </a:lnTo>
                  <a:lnTo>
                    <a:pt x="988" y="847"/>
                  </a:lnTo>
                  <a:lnTo>
                    <a:pt x="997" y="853"/>
                  </a:lnTo>
                  <a:lnTo>
                    <a:pt x="1005" y="858"/>
                  </a:lnTo>
                  <a:lnTo>
                    <a:pt x="1017" y="866"/>
                  </a:lnTo>
                  <a:lnTo>
                    <a:pt x="1017" y="866"/>
                  </a:lnTo>
                  <a:lnTo>
                    <a:pt x="1023" y="865"/>
                  </a:lnTo>
                  <a:lnTo>
                    <a:pt x="1031" y="865"/>
                  </a:lnTo>
                  <a:lnTo>
                    <a:pt x="1037" y="863"/>
                  </a:lnTo>
                  <a:lnTo>
                    <a:pt x="1045" y="862"/>
                  </a:lnTo>
                  <a:lnTo>
                    <a:pt x="1051" y="859"/>
                  </a:lnTo>
                  <a:lnTo>
                    <a:pt x="1059" y="857"/>
                  </a:lnTo>
                  <a:lnTo>
                    <a:pt x="1067" y="853"/>
                  </a:lnTo>
                  <a:lnTo>
                    <a:pt x="1075" y="847"/>
                  </a:lnTo>
                  <a:lnTo>
                    <a:pt x="1075" y="847"/>
                  </a:lnTo>
                  <a:lnTo>
                    <a:pt x="1084" y="833"/>
                  </a:lnTo>
                  <a:lnTo>
                    <a:pt x="1093" y="818"/>
                  </a:lnTo>
                  <a:lnTo>
                    <a:pt x="1104" y="805"/>
                  </a:lnTo>
                  <a:lnTo>
                    <a:pt x="1117" y="793"/>
                  </a:lnTo>
                  <a:lnTo>
                    <a:pt x="1130" y="783"/>
                  </a:lnTo>
                  <a:lnTo>
                    <a:pt x="1147" y="773"/>
                  </a:lnTo>
                  <a:lnTo>
                    <a:pt x="1163" y="765"/>
                  </a:lnTo>
                  <a:lnTo>
                    <a:pt x="1183" y="761"/>
                  </a:lnTo>
                  <a:lnTo>
                    <a:pt x="1183" y="761"/>
                  </a:lnTo>
                  <a:lnTo>
                    <a:pt x="1199" y="764"/>
                  </a:lnTo>
                  <a:lnTo>
                    <a:pt x="1215" y="767"/>
                  </a:lnTo>
                  <a:lnTo>
                    <a:pt x="1232" y="769"/>
                  </a:lnTo>
                  <a:lnTo>
                    <a:pt x="1248" y="769"/>
                  </a:lnTo>
                  <a:lnTo>
                    <a:pt x="1264" y="771"/>
                  </a:lnTo>
                  <a:lnTo>
                    <a:pt x="1280" y="769"/>
                  </a:lnTo>
                  <a:lnTo>
                    <a:pt x="1296" y="768"/>
                  </a:lnTo>
                  <a:lnTo>
                    <a:pt x="1313" y="767"/>
                  </a:lnTo>
                  <a:lnTo>
                    <a:pt x="1328" y="764"/>
                  </a:lnTo>
                  <a:lnTo>
                    <a:pt x="1343" y="760"/>
                  </a:lnTo>
                  <a:lnTo>
                    <a:pt x="1358" y="756"/>
                  </a:lnTo>
                  <a:lnTo>
                    <a:pt x="1373" y="752"/>
                  </a:lnTo>
                  <a:lnTo>
                    <a:pt x="1387" y="745"/>
                  </a:lnTo>
                  <a:lnTo>
                    <a:pt x="1401" y="740"/>
                  </a:lnTo>
                  <a:lnTo>
                    <a:pt x="1416" y="732"/>
                  </a:lnTo>
                  <a:lnTo>
                    <a:pt x="1430" y="724"/>
                  </a:lnTo>
                  <a:lnTo>
                    <a:pt x="1430" y="724"/>
                  </a:lnTo>
                  <a:lnTo>
                    <a:pt x="1434" y="719"/>
                  </a:lnTo>
                  <a:lnTo>
                    <a:pt x="1437" y="715"/>
                  </a:lnTo>
                  <a:lnTo>
                    <a:pt x="1440" y="711"/>
                  </a:lnTo>
                  <a:lnTo>
                    <a:pt x="1443" y="707"/>
                  </a:lnTo>
                  <a:lnTo>
                    <a:pt x="1445" y="703"/>
                  </a:lnTo>
                  <a:lnTo>
                    <a:pt x="1448" y="698"/>
                  </a:lnTo>
                  <a:lnTo>
                    <a:pt x="1450" y="691"/>
                  </a:lnTo>
                  <a:lnTo>
                    <a:pt x="1454" y="684"/>
                  </a:lnTo>
                  <a:lnTo>
                    <a:pt x="1454" y="684"/>
                  </a:lnTo>
                  <a:lnTo>
                    <a:pt x="1453" y="677"/>
                  </a:lnTo>
                  <a:lnTo>
                    <a:pt x="1455" y="671"/>
                  </a:lnTo>
                  <a:lnTo>
                    <a:pt x="1459" y="666"/>
                  </a:lnTo>
                  <a:lnTo>
                    <a:pt x="1466" y="662"/>
                  </a:lnTo>
                  <a:lnTo>
                    <a:pt x="1471" y="658"/>
                  </a:lnTo>
                  <a:lnTo>
                    <a:pt x="1477" y="653"/>
                  </a:lnTo>
                  <a:lnTo>
                    <a:pt x="1482" y="646"/>
                  </a:lnTo>
                  <a:lnTo>
                    <a:pt x="1485" y="637"/>
                  </a:lnTo>
                  <a:lnTo>
                    <a:pt x="1485" y="637"/>
                  </a:lnTo>
                  <a:lnTo>
                    <a:pt x="1488" y="631"/>
                  </a:lnTo>
                  <a:lnTo>
                    <a:pt x="1493" y="627"/>
                  </a:lnTo>
                  <a:lnTo>
                    <a:pt x="1498" y="624"/>
                  </a:lnTo>
                  <a:lnTo>
                    <a:pt x="1504" y="621"/>
                  </a:lnTo>
                  <a:lnTo>
                    <a:pt x="1512" y="617"/>
                  </a:lnTo>
                  <a:lnTo>
                    <a:pt x="1520" y="613"/>
                  </a:lnTo>
                  <a:lnTo>
                    <a:pt x="1528" y="609"/>
                  </a:lnTo>
                  <a:lnTo>
                    <a:pt x="1534" y="605"/>
                  </a:lnTo>
                  <a:lnTo>
                    <a:pt x="1534" y="605"/>
                  </a:lnTo>
                  <a:lnTo>
                    <a:pt x="1539" y="600"/>
                  </a:lnTo>
                  <a:lnTo>
                    <a:pt x="1543" y="590"/>
                  </a:lnTo>
                  <a:lnTo>
                    <a:pt x="1548" y="580"/>
                  </a:lnTo>
                  <a:lnTo>
                    <a:pt x="1556" y="568"/>
                  </a:lnTo>
                  <a:lnTo>
                    <a:pt x="1556" y="568"/>
                  </a:lnTo>
                  <a:lnTo>
                    <a:pt x="1555" y="560"/>
                  </a:lnTo>
                  <a:lnTo>
                    <a:pt x="1555" y="551"/>
                  </a:lnTo>
                  <a:lnTo>
                    <a:pt x="1556" y="541"/>
                  </a:lnTo>
                  <a:lnTo>
                    <a:pt x="1557" y="532"/>
                  </a:lnTo>
                  <a:lnTo>
                    <a:pt x="1557" y="523"/>
                  </a:lnTo>
                  <a:lnTo>
                    <a:pt x="1558" y="514"/>
                  </a:lnTo>
                  <a:lnTo>
                    <a:pt x="1557" y="503"/>
                  </a:lnTo>
                  <a:lnTo>
                    <a:pt x="1556" y="494"/>
                  </a:lnTo>
                  <a:lnTo>
                    <a:pt x="1556" y="494"/>
                  </a:lnTo>
                  <a:lnTo>
                    <a:pt x="1561" y="478"/>
                  </a:lnTo>
                  <a:lnTo>
                    <a:pt x="1570" y="462"/>
                  </a:lnTo>
                  <a:lnTo>
                    <a:pt x="1579" y="445"/>
                  </a:lnTo>
                  <a:lnTo>
                    <a:pt x="1589" y="429"/>
                  </a:lnTo>
                  <a:lnTo>
                    <a:pt x="1601" y="413"/>
                  </a:lnTo>
                  <a:lnTo>
                    <a:pt x="1611" y="397"/>
                  </a:lnTo>
                  <a:lnTo>
                    <a:pt x="1621" y="381"/>
                  </a:lnTo>
                  <a:lnTo>
                    <a:pt x="1629" y="364"/>
                  </a:lnTo>
                  <a:lnTo>
                    <a:pt x="1639" y="359"/>
                  </a:lnTo>
                  <a:lnTo>
                    <a:pt x="1643" y="327"/>
                  </a:lnTo>
                  <a:lnTo>
                    <a:pt x="1629" y="302"/>
                  </a:lnTo>
                  <a:lnTo>
                    <a:pt x="1610" y="287"/>
                  </a:lnTo>
                  <a:lnTo>
                    <a:pt x="1610" y="287"/>
                  </a:lnTo>
                  <a:lnTo>
                    <a:pt x="1605" y="279"/>
                  </a:lnTo>
                  <a:lnTo>
                    <a:pt x="1602" y="270"/>
                  </a:lnTo>
                  <a:lnTo>
                    <a:pt x="1601" y="259"/>
                  </a:lnTo>
                  <a:lnTo>
                    <a:pt x="1601" y="250"/>
                  </a:lnTo>
                  <a:lnTo>
                    <a:pt x="1601" y="239"/>
                  </a:lnTo>
                  <a:lnTo>
                    <a:pt x="1600" y="229"/>
                  </a:lnTo>
                  <a:lnTo>
                    <a:pt x="1598" y="218"/>
                  </a:lnTo>
                  <a:lnTo>
                    <a:pt x="1596" y="209"/>
                  </a:lnTo>
                  <a:lnTo>
                    <a:pt x="1596" y="209"/>
                  </a:lnTo>
                  <a:lnTo>
                    <a:pt x="1597" y="201"/>
                  </a:lnTo>
                  <a:lnTo>
                    <a:pt x="1598" y="193"/>
                  </a:lnTo>
                  <a:lnTo>
                    <a:pt x="1602" y="185"/>
                  </a:lnTo>
                  <a:lnTo>
                    <a:pt x="1607" y="177"/>
                  </a:lnTo>
                  <a:lnTo>
                    <a:pt x="1612" y="169"/>
                  </a:lnTo>
                  <a:lnTo>
                    <a:pt x="1618" y="162"/>
                  </a:lnTo>
                  <a:lnTo>
                    <a:pt x="1623" y="155"/>
                  </a:lnTo>
                  <a:lnTo>
                    <a:pt x="1629" y="148"/>
                  </a:lnTo>
                  <a:lnTo>
                    <a:pt x="1629" y="148"/>
                  </a:lnTo>
                  <a:lnTo>
                    <a:pt x="1646" y="137"/>
                  </a:lnTo>
                  <a:lnTo>
                    <a:pt x="1660" y="124"/>
                  </a:lnTo>
                  <a:lnTo>
                    <a:pt x="1672" y="109"/>
                  </a:lnTo>
                  <a:lnTo>
                    <a:pt x="1682" y="95"/>
                  </a:lnTo>
                  <a:lnTo>
                    <a:pt x="1692" y="79"/>
                  </a:lnTo>
                  <a:lnTo>
                    <a:pt x="1705" y="64"/>
                  </a:lnTo>
                  <a:lnTo>
                    <a:pt x="1719" y="53"/>
                  </a:lnTo>
                  <a:lnTo>
                    <a:pt x="1737" y="42"/>
                  </a:lnTo>
                  <a:lnTo>
                    <a:pt x="1751" y="42"/>
                  </a:lnTo>
                  <a:lnTo>
                    <a:pt x="1751" y="42"/>
                  </a:lnTo>
                  <a:lnTo>
                    <a:pt x="1758" y="37"/>
                  </a:lnTo>
                  <a:lnTo>
                    <a:pt x="1766" y="33"/>
                  </a:lnTo>
                  <a:lnTo>
                    <a:pt x="1772" y="27"/>
                  </a:lnTo>
                  <a:lnTo>
                    <a:pt x="1778" y="22"/>
                  </a:lnTo>
                  <a:lnTo>
                    <a:pt x="1785" y="18"/>
                  </a:lnTo>
                  <a:lnTo>
                    <a:pt x="1793" y="11"/>
                  </a:lnTo>
                  <a:lnTo>
                    <a:pt x="1799" y="6"/>
                  </a:lnTo>
                  <a:lnTo>
                    <a:pt x="1805" y="0"/>
                  </a:lnTo>
                  <a:lnTo>
                    <a:pt x="2126" y="730"/>
                  </a:lnTo>
                  <a:lnTo>
                    <a:pt x="1787" y="943"/>
                  </a:lnTo>
                  <a:lnTo>
                    <a:pt x="1648" y="1532"/>
                  </a:lnTo>
                  <a:lnTo>
                    <a:pt x="1408" y="1845"/>
                  </a:lnTo>
                  <a:lnTo>
                    <a:pt x="1842" y="1960"/>
                  </a:lnTo>
                  <a:lnTo>
                    <a:pt x="2005" y="2249"/>
                  </a:lnTo>
                  <a:lnTo>
                    <a:pt x="2096" y="2578"/>
                  </a:lnTo>
                  <a:lnTo>
                    <a:pt x="172" y="2578"/>
                  </a:lnTo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auto">
            <a:xfrm>
              <a:off x="1377" y="2685"/>
              <a:ext cx="1492" cy="1313"/>
            </a:xfrm>
            <a:custGeom>
              <a:avLst/>
              <a:gdLst/>
              <a:ahLst/>
              <a:cxnLst>
                <a:cxn ang="0">
                  <a:pos x="689" y="2626"/>
                </a:cxn>
                <a:cxn ang="0">
                  <a:pos x="596" y="2298"/>
                </a:cxn>
                <a:cxn ang="0">
                  <a:pos x="434" y="2011"/>
                </a:cxn>
                <a:cxn ang="0">
                  <a:pos x="0" y="1893"/>
                </a:cxn>
                <a:cxn ang="0">
                  <a:pos x="238" y="1579"/>
                </a:cxn>
                <a:cxn ang="0">
                  <a:pos x="378" y="992"/>
                </a:cxn>
                <a:cxn ang="0">
                  <a:pos x="718" y="776"/>
                </a:cxn>
                <a:cxn ang="0">
                  <a:pos x="1268" y="728"/>
                </a:cxn>
                <a:cxn ang="0">
                  <a:pos x="1411" y="405"/>
                </a:cxn>
                <a:cxn ang="0">
                  <a:pos x="1739" y="330"/>
                </a:cxn>
                <a:cxn ang="0">
                  <a:pos x="2087" y="0"/>
                </a:cxn>
                <a:cxn ang="0">
                  <a:pos x="2986" y="159"/>
                </a:cxn>
                <a:cxn ang="0">
                  <a:pos x="2897" y="2253"/>
                </a:cxn>
                <a:cxn ang="0">
                  <a:pos x="2458" y="2404"/>
                </a:cxn>
                <a:cxn ang="0">
                  <a:pos x="2458" y="2626"/>
                </a:cxn>
                <a:cxn ang="0">
                  <a:pos x="689" y="2626"/>
                </a:cxn>
              </a:cxnLst>
              <a:rect l="0" t="0" r="r" b="b"/>
              <a:pathLst>
                <a:path w="2986" h="2626">
                  <a:moveTo>
                    <a:pt x="689" y="2626"/>
                  </a:moveTo>
                  <a:lnTo>
                    <a:pt x="596" y="2298"/>
                  </a:lnTo>
                  <a:lnTo>
                    <a:pt x="434" y="2011"/>
                  </a:lnTo>
                  <a:lnTo>
                    <a:pt x="0" y="1893"/>
                  </a:lnTo>
                  <a:lnTo>
                    <a:pt x="238" y="1579"/>
                  </a:lnTo>
                  <a:lnTo>
                    <a:pt x="378" y="992"/>
                  </a:lnTo>
                  <a:lnTo>
                    <a:pt x="718" y="776"/>
                  </a:lnTo>
                  <a:lnTo>
                    <a:pt x="1268" y="728"/>
                  </a:lnTo>
                  <a:lnTo>
                    <a:pt x="1411" y="405"/>
                  </a:lnTo>
                  <a:lnTo>
                    <a:pt x="1739" y="330"/>
                  </a:lnTo>
                  <a:lnTo>
                    <a:pt x="2087" y="0"/>
                  </a:lnTo>
                  <a:lnTo>
                    <a:pt x="2986" y="159"/>
                  </a:lnTo>
                  <a:lnTo>
                    <a:pt x="2897" y="2253"/>
                  </a:lnTo>
                  <a:lnTo>
                    <a:pt x="2458" y="2404"/>
                  </a:lnTo>
                  <a:lnTo>
                    <a:pt x="2458" y="2626"/>
                  </a:lnTo>
                  <a:lnTo>
                    <a:pt x="689" y="262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auto">
            <a:xfrm>
              <a:off x="1377" y="2685"/>
              <a:ext cx="1492" cy="1313"/>
            </a:xfrm>
            <a:custGeom>
              <a:avLst/>
              <a:gdLst/>
              <a:ahLst/>
              <a:cxnLst>
                <a:cxn ang="0">
                  <a:pos x="689" y="2626"/>
                </a:cxn>
                <a:cxn ang="0">
                  <a:pos x="596" y="2298"/>
                </a:cxn>
                <a:cxn ang="0">
                  <a:pos x="434" y="2011"/>
                </a:cxn>
                <a:cxn ang="0">
                  <a:pos x="0" y="1893"/>
                </a:cxn>
                <a:cxn ang="0">
                  <a:pos x="238" y="1579"/>
                </a:cxn>
                <a:cxn ang="0">
                  <a:pos x="378" y="992"/>
                </a:cxn>
                <a:cxn ang="0">
                  <a:pos x="718" y="776"/>
                </a:cxn>
                <a:cxn ang="0">
                  <a:pos x="1268" y="728"/>
                </a:cxn>
                <a:cxn ang="0">
                  <a:pos x="1411" y="405"/>
                </a:cxn>
                <a:cxn ang="0">
                  <a:pos x="1739" y="330"/>
                </a:cxn>
                <a:cxn ang="0">
                  <a:pos x="2087" y="0"/>
                </a:cxn>
                <a:cxn ang="0">
                  <a:pos x="2986" y="159"/>
                </a:cxn>
                <a:cxn ang="0">
                  <a:pos x="2897" y="2253"/>
                </a:cxn>
                <a:cxn ang="0">
                  <a:pos x="2458" y="2404"/>
                </a:cxn>
                <a:cxn ang="0">
                  <a:pos x="2458" y="2626"/>
                </a:cxn>
                <a:cxn ang="0">
                  <a:pos x="689" y="2626"/>
                </a:cxn>
              </a:cxnLst>
              <a:rect l="0" t="0" r="r" b="b"/>
              <a:pathLst>
                <a:path w="2986" h="2626">
                  <a:moveTo>
                    <a:pt x="689" y="2626"/>
                  </a:moveTo>
                  <a:lnTo>
                    <a:pt x="596" y="2298"/>
                  </a:lnTo>
                  <a:lnTo>
                    <a:pt x="434" y="2011"/>
                  </a:lnTo>
                  <a:lnTo>
                    <a:pt x="0" y="1893"/>
                  </a:lnTo>
                  <a:lnTo>
                    <a:pt x="238" y="1579"/>
                  </a:lnTo>
                  <a:lnTo>
                    <a:pt x="378" y="992"/>
                  </a:lnTo>
                  <a:lnTo>
                    <a:pt x="718" y="776"/>
                  </a:lnTo>
                  <a:lnTo>
                    <a:pt x="1268" y="728"/>
                  </a:lnTo>
                  <a:lnTo>
                    <a:pt x="1411" y="405"/>
                  </a:lnTo>
                  <a:lnTo>
                    <a:pt x="1739" y="330"/>
                  </a:lnTo>
                  <a:lnTo>
                    <a:pt x="2087" y="0"/>
                  </a:lnTo>
                  <a:lnTo>
                    <a:pt x="2986" y="159"/>
                  </a:lnTo>
                  <a:lnTo>
                    <a:pt x="2897" y="2253"/>
                  </a:lnTo>
                  <a:lnTo>
                    <a:pt x="2458" y="2404"/>
                  </a:lnTo>
                  <a:lnTo>
                    <a:pt x="2458" y="2626"/>
                  </a:lnTo>
                  <a:lnTo>
                    <a:pt x="689" y="2626"/>
                  </a:lnTo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auto">
            <a:xfrm>
              <a:off x="2421" y="1975"/>
              <a:ext cx="1960" cy="831"/>
            </a:xfrm>
            <a:custGeom>
              <a:avLst/>
              <a:gdLst/>
              <a:ahLst/>
              <a:cxnLst>
                <a:cxn ang="0">
                  <a:pos x="1140" y="19"/>
                </a:cxn>
                <a:cxn ang="0">
                  <a:pos x="1224" y="53"/>
                </a:cxn>
                <a:cxn ang="0">
                  <a:pos x="1299" y="90"/>
                </a:cxn>
                <a:cxn ang="0">
                  <a:pos x="1360" y="94"/>
                </a:cxn>
                <a:cxn ang="0">
                  <a:pos x="1386" y="86"/>
                </a:cxn>
                <a:cxn ang="0">
                  <a:pos x="1409" y="81"/>
                </a:cxn>
                <a:cxn ang="0">
                  <a:pos x="1444" y="82"/>
                </a:cxn>
                <a:cxn ang="0">
                  <a:pos x="1505" y="93"/>
                </a:cxn>
                <a:cxn ang="0">
                  <a:pos x="1590" y="102"/>
                </a:cxn>
                <a:cxn ang="0">
                  <a:pos x="1684" y="129"/>
                </a:cxn>
                <a:cxn ang="0">
                  <a:pos x="1742" y="159"/>
                </a:cxn>
                <a:cxn ang="0">
                  <a:pos x="1805" y="190"/>
                </a:cxn>
                <a:cxn ang="0">
                  <a:pos x="1872" y="218"/>
                </a:cxn>
                <a:cxn ang="0">
                  <a:pos x="1930" y="214"/>
                </a:cxn>
                <a:cxn ang="0">
                  <a:pos x="1983" y="192"/>
                </a:cxn>
                <a:cxn ang="0">
                  <a:pos x="1999" y="167"/>
                </a:cxn>
                <a:cxn ang="0">
                  <a:pos x="2027" y="161"/>
                </a:cxn>
                <a:cxn ang="0">
                  <a:pos x="2073" y="192"/>
                </a:cxn>
                <a:cxn ang="0">
                  <a:pos x="2122" y="215"/>
                </a:cxn>
                <a:cxn ang="0">
                  <a:pos x="2174" y="243"/>
                </a:cxn>
                <a:cxn ang="0">
                  <a:pos x="2216" y="235"/>
                </a:cxn>
                <a:cxn ang="0">
                  <a:pos x="2249" y="223"/>
                </a:cxn>
                <a:cxn ang="0">
                  <a:pos x="2277" y="237"/>
                </a:cxn>
                <a:cxn ang="0">
                  <a:pos x="2303" y="236"/>
                </a:cxn>
                <a:cxn ang="0">
                  <a:pos x="2320" y="219"/>
                </a:cxn>
                <a:cxn ang="0">
                  <a:pos x="2406" y="216"/>
                </a:cxn>
                <a:cxn ang="0">
                  <a:pos x="2494" y="223"/>
                </a:cxn>
                <a:cxn ang="0">
                  <a:pos x="2581" y="231"/>
                </a:cxn>
                <a:cxn ang="0">
                  <a:pos x="2679" y="229"/>
                </a:cxn>
                <a:cxn ang="0">
                  <a:pos x="2769" y="251"/>
                </a:cxn>
                <a:cxn ang="0">
                  <a:pos x="2863" y="267"/>
                </a:cxn>
                <a:cxn ang="0">
                  <a:pos x="2953" y="284"/>
                </a:cxn>
                <a:cxn ang="0">
                  <a:pos x="3071" y="331"/>
                </a:cxn>
                <a:cxn ang="0">
                  <a:pos x="3189" y="394"/>
                </a:cxn>
                <a:cxn ang="0">
                  <a:pos x="3315" y="456"/>
                </a:cxn>
                <a:cxn ang="0">
                  <a:pos x="3380" y="493"/>
                </a:cxn>
                <a:cxn ang="0">
                  <a:pos x="3427" y="538"/>
                </a:cxn>
                <a:cxn ang="0">
                  <a:pos x="3461" y="570"/>
                </a:cxn>
                <a:cxn ang="0">
                  <a:pos x="3496" y="596"/>
                </a:cxn>
                <a:cxn ang="0">
                  <a:pos x="3519" y="610"/>
                </a:cxn>
                <a:cxn ang="0">
                  <a:pos x="3566" y="602"/>
                </a:cxn>
                <a:cxn ang="0">
                  <a:pos x="3585" y="655"/>
                </a:cxn>
                <a:cxn ang="0">
                  <a:pos x="3633" y="697"/>
                </a:cxn>
                <a:cxn ang="0">
                  <a:pos x="3671" y="729"/>
                </a:cxn>
                <a:cxn ang="0">
                  <a:pos x="3720" y="750"/>
                </a:cxn>
                <a:cxn ang="0">
                  <a:pos x="3735" y="778"/>
                </a:cxn>
                <a:cxn ang="0">
                  <a:pos x="3756" y="807"/>
                </a:cxn>
                <a:cxn ang="0">
                  <a:pos x="3796" y="836"/>
                </a:cxn>
                <a:cxn ang="0">
                  <a:pos x="3832" y="861"/>
                </a:cxn>
                <a:cxn ang="0">
                  <a:pos x="3868" y="876"/>
                </a:cxn>
                <a:cxn ang="0">
                  <a:pos x="3900" y="885"/>
                </a:cxn>
                <a:cxn ang="0">
                  <a:pos x="3917" y="986"/>
                </a:cxn>
                <a:cxn ang="0">
                  <a:pos x="3908" y="1224"/>
                </a:cxn>
                <a:cxn ang="0">
                  <a:pos x="3898" y="1467"/>
                </a:cxn>
                <a:cxn ang="0">
                  <a:pos x="2313" y="1556"/>
                </a:cxn>
                <a:cxn ang="0">
                  <a:pos x="1144" y="815"/>
                </a:cxn>
              </a:cxnLst>
              <a:rect l="0" t="0" r="r" b="b"/>
              <a:pathLst>
                <a:path w="3919" h="1663">
                  <a:moveTo>
                    <a:pt x="1079" y="641"/>
                  </a:moveTo>
                  <a:lnTo>
                    <a:pt x="1096" y="0"/>
                  </a:lnTo>
                  <a:lnTo>
                    <a:pt x="1109" y="8"/>
                  </a:lnTo>
                  <a:lnTo>
                    <a:pt x="1124" y="14"/>
                  </a:lnTo>
                  <a:lnTo>
                    <a:pt x="1140" y="19"/>
                  </a:lnTo>
                  <a:lnTo>
                    <a:pt x="1157" y="23"/>
                  </a:lnTo>
                  <a:lnTo>
                    <a:pt x="1173" y="28"/>
                  </a:lnTo>
                  <a:lnTo>
                    <a:pt x="1190" y="35"/>
                  </a:lnTo>
                  <a:lnTo>
                    <a:pt x="1207" y="43"/>
                  </a:lnTo>
                  <a:lnTo>
                    <a:pt x="1224" y="53"/>
                  </a:lnTo>
                  <a:lnTo>
                    <a:pt x="1235" y="67"/>
                  </a:lnTo>
                  <a:lnTo>
                    <a:pt x="1249" y="76"/>
                  </a:lnTo>
                  <a:lnTo>
                    <a:pt x="1265" y="82"/>
                  </a:lnTo>
                  <a:lnTo>
                    <a:pt x="1281" y="88"/>
                  </a:lnTo>
                  <a:lnTo>
                    <a:pt x="1299" y="90"/>
                  </a:lnTo>
                  <a:lnTo>
                    <a:pt x="1316" y="92"/>
                  </a:lnTo>
                  <a:lnTo>
                    <a:pt x="1334" y="92"/>
                  </a:lnTo>
                  <a:lnTo>
                    <a:pt x="1351" y="92"/>
                  </a:lnTo>
                  <a:lnTo>
                    <a:pt x="1355" y="94"/>
                  </a:lnTo>
                  <a:lnTo>
                    <a:pt x="1360" y="94"/>
                  </a:lnTo>
                  <a:lnTo>
                    <a:pt x="1364" y="94"/>
                  </a:lnTo>
                  <a:lnTo>
                    <a:pt x="1370" y="93"/>
                  </a:lnTo>
                  <a:lnTo>
                    <a:pt x="1375" y="92"/>
                  </a:lnTo>
                  <a:lnTo>
                    <a:pt x="1380" y="89"/>
                  </a:lnTo>
                  <a:lnTo>
                    <a:pt x="1386" y="86"/>
                  </a:lnTo>
                  <a:lnTo>
                    <a:pt x="1390" y="84"/>
                  </a:lnTo>
                  <a:lnTo>
                    <a:pt x="1393" y="82"/>
                  </a:lnTo>
                  <a:lnTo>
                    <a:pt x="1399" y="82"/>
                  </a:lnTo>
                  <a:lnTo>
                    <a:pt x="1404" y="82"/>
                  </a:lnTo>
                  <a:lnTo>
                    <a:pt x="1409" y="81"/>
                  </a:lnTo>
                  <a:lnTo>
                    <a:pt x="1414" y="81"/>
                  </a:lnTo>
                  <a:lnTo>
                    <a:pt x="1420" y="81"/>
                  </a:lnTo>
                  <a:lnTo>
                    <a:pt x="1427" y="81"/>
                  </a:lnTo>
                  <a:lnTo>
                    <a:pt x="1433" y="80"/>
                  </a:lnTo>
                  <a:lnTo>
                    <a:pt x="1444" y="82"/>
                  </a:lnTo>
                  <a:lnTo>
                    <a:pt x="1455" y="86"/>
                  </a:lnTo>
                  <a:lnTo>
                    <a:pt x="1467" y="89"/>
                  </a:lnTo>
                  <a:lnTo>
                    <a:pt x="1480" y="92"/>
                  </a:lnTo>
                  <a:lnTo>
                    <a:pt x="1492" y="93"/>
                  </a:lnTo>
                  <a:lnTo>
                    <a:pt x="1505" y="93"/>
                  </a:lnTo>
                  <a:lnTo>
                    <a:pt x="1518" y="92"/>
                  </a:lnTo>
                  <a:lnTo>
                    <a:pt x="1531" y="88"/>
                  </a:lnTo>
                  <a:lnTo>
                    <a:pt x="1552" y="94"/>
                  </a:lnTo>
                  <a:lnTo>
                    <a:pt x="1571" y="100"/>
                  </a:lnTo>
                  <a:lnTo>
                    <a:pt x="1590" y="102"/>
                  </a:lnTo>
                  <a:lnTo>
                    <a:pt x="1610" y="106"/>
                  </a:lnTo>
                  <a:lnTo>
                    <a:pt x="1629" y="109"/>
                  </a:lnTo>
                  <a:lnTo>
                    <a:pt x="1647" y="114"/>
                  </a:lnTo>
                  <a:lnTo>
                    <a:pt x="1666" y="119"/>
                  </a:lnTo>
                  <a:lnTo>
                    <a:pt x="1684" y="129"/>
                  </a:lnTo>
                  <a:lnTo>
                    <a:pt x="1689" y="143"/>
                  </a:lnTo>
                  <a:lnTo>
                    <a:pt x="1702" y="146"/>
                  </a:lnTo>
                  <a:lnTo>
                    <a:pt x="1716" y="150"/>
                  </a:lnTo>
                  <a:lnTo>
                    <a:pt x="1729" y="154"/>
                  </a:lnTo>
                  <a:lnTo>
                    <a:pt x="1742" y="159"/>
                  </a:lnTo>
                  <a:lnTo>
                    <a:pt x="1755" y="165"/>
                  </a:lnTo>
                  <a:lnTo>
                    <a:pt x="1768" y="171"/>
                  </a:lnTo>
                  <a:lnTo>
                    <a:pt x="1781" y="176"/>
                  </a:lnTo>
                  <a:lnTo>
                    <a:pt x="1794" y="183"/>
                  </a:lnTo>
                  <a:lnTo>
                    <a:pt x="1805" y="190"/>
                  </a:lnTo>
                  <a:lnTo>
                    <a:pt x="1819" y="196"/>
                  </a:lnTo>
                  <a:lnTo>
                    <a:pt x="1832" y="202"/>
                  </a:lnTo>
                  <a:lnTo>
                    <a:pt x="1845" y="208"/>
                  </a:lnTo>
                  <a:lnTo>
                    <a:pt x="1858" y="212"/>
                  </a:lnTo>
                  <a:lnTo>
                    <a:pt x="1872" y="218"/>
                  </a:lnTo>
                  <a:lnTo>
                    <a:pt x="1886" y="222"/>
                  </a:lnTo>
                  <a:lnTo>
                    <a:pt x="1900" y="224"/>
                  </a:lnTo>
                  <a:lnTo>
                    <a:pt x="1911" y="223"/>
                  </a:lnTo>
                  <a:lnTo>
                    <a:pt x="1921" y="219"/>
                  </a:lnTo>
                  <a:lnTo>
                    <a:pt x="1930" y="214"/>
                  </a:lnTo>
                  <a:lnTo>
                    <a:pt x="1940" y="208"/>
                  </a:lnTo>
                  <a:lnTo>
                    <a:pt x="1951" y="203"/>
                  </a:lnTo>
                  <a:lnTo>
                    <a:pt x="1961" y="198"/>
                  </a:lnTo>
                  <a:lnTo>
                    <a:pt x="1971" y="194"/>
                  </a:lnTo>
                  <a:lnTo>
                    <a:pt x="1983" y="192"/>
                  </a:lnTo>
                  <a:lnTo>
                    <a:pt x="1987" y="188"/>
                  </a:lnTo>
                  <a:lnTo>
                    <a:pt x="1990" y="184"/>
                  </a:lnTo>
                  <a:lnTo>
                    <a:pt x="1993" y="179"/>
                  </a:lnTo>
                  <a:lnTo>
                    <a:pt x="1997" y="174"/>
                  </a:lnTo>
                  <a:lnTo>
                    <a:pt x="1999" y="167"/>
                  </a:lnTo>
                  <a:lnTo>
                    <a:pt x="2002" y="162"/>
                  </a:lnTo>
                  <a:lnTo>
                    <a:pt x="2006" y="155"/>
                  </a:lnTo>
                  <a:lnTo>
                    <a:pt x="2010" y="150"/>
                  </a:lnTo>
                  <a:lnTo>
                    <a:pt x="2019" y="155"/>
                  </a:lnTo>
                  <a:lnTo>
                    <a:pt x="2027" y="161"/>
                  </a:lnTo>
                  <a:lnTo>
                    <a:pt x="2036" y="167"/>
                  </a:lnTo>
                  <a:lnTo>
                    <a:pt x="2045" y="174"/>
                  </a:lnTo>
                  <a:lnTo>
                    <a:pt x="2054" y="180"/>
                  </a:lnTo>
                  <a:lnTo>
                    <a:pt x="2063" y="187"/>
                  </a:lnTo>
                  <a:lnTo>
                    <a:pt x="2073" y="192"/>
                  </a:lnTo>
                  <a:lnTo>
                    <a:pt x="2083" y="198"/>
                  </a:lnTo>
                  <a:lnTo>
                    <a:pt x="2095" y="200"/>
                  </a:lnTo>
                  <a:lnTo>
                    <a:pt x="2104" y="206"/>
                  </a:lnTo>
                  <a:lnTo>
                    <a:pt x="2113" y="210"/>
                  </a:lnTo>
                  <a:lnTo>
                    <a:pt x="2122" y="215"/>
                  </a:lnTo>
                  <a:lnTo>
                    <a:pt x="2131" y="219"/>
                  </a:lnTo>
                  <a:lnTo>
                    <a:pt x="2141" y="224"/>
                  </a:lnTo>
                  <a:lnTo>
                    <a:pt x="2151" y="229"/>
                  </a:lnTo>
                  <a:lnTo>
                    <a:pt x="2163" y="236"/>
                  </a:lnTo>
                  <a:lnTo>
                    <a:pt x="2174" y="243"/>
                  </a:lnTo>
                  <a:lnTo>
                    <a:pt x="2182" y="244"/>
                  </a:lnTo>
                  <a:lnTo>
                    <a:pt x="2190" y="243"/>
                  </a:lnTo>
                  <a:lnTo>
                    <a:pt x="2198" y="241"/>
                  </a:lnTo>
                  <a:lnTo>
                    <a:pt x="2207" y="237"/>
                  </a:lnTo>
                  <a:lnTo>
                    <a:pt x="2216" y="235"/>
                  </a:lnTo>
                  <a:lnTo>
                    <a:pt x="2223" y="229"/>
                  </a:lnTo>
                  <a:lnTo>
                    <a:pt x="2232" y="225"/>
                  </a:lnTo>
                  <a:lnTo>
                    <a:pt x="2240" y="222"/>
                  </a:lnTo>
                  <a:lnTo>
                    <a:pt x="2244" y="222"/>
                  </a:lnTo>
                  <a:lnTo>
                    <a:pt x="2249" y="223"/>
                  </a:lnTo>
                  <a:lnTo>
                    <a:pt x="2254" y="225"/>
                  </a:lnTo>
                  <a:lnTo>
                    <a:pt x="2259" y="228"/>
                  </a:lnTo>
                  <a:lnTo>
                    <a:pt x="2265" y="231"/>
                  </a:lnTo>
                  <a:lnTo>
                    <a:pt x="2271" y="233"/>
                  </a:lnTo>
                  <a:lnTo>
                    <a:pt x="2277" y="237"/>
                  </a:lnTo>
                  <a:lnTo>
                    <a:pt x="2284" y="240"/>
                  </a:lnTo>
                  <a:lnTo>
                    <a:pt x="2288" y="237"/>
                  </a:lnTo>
                  <a:lnTo>
                    <a:pt x="2293" y="237"/>
                  </a:lnTo>
                  <a:lnTo>
                    <a:pt x="2298" y="236"/>
                  </a:lnTo>
                  <a:lnTo>
                    <a:pt x="2303" y="236"/>
                  </a:lnTo>
                  <a:lnTo>
                    <a:pt x="2308" y="236"/>
                  </a:lnTo>
                  <a:lnTo>
                    <a:pt x="2313" y="236"/>
                  </a:lnTo>
                  <a:lnTo>
                    <a:pt x="2319" y="233"/>
                  </a:lnTo>
                  <a:lnTo>
                    <a:pt x="2324" y="229"/>
                  </a:lnTo>
                  <a:lnTo>
                    <a:pt x="2320" y="219"/>
                  </a:lnTo>
                  <a:lnTo>
                    <a:pt x="2337" y="218"/>
                  </a:lnTo>
                  <a:lnTo>
                    <a:pt x="2353" y="216"/>
                  </a:lnTo>
                  <a:lnTo>
                    <a:pt x="2371" y="216"/>
                  </a:lnTo>
                  <a:lnTo>
                    <a:pt x="2388" y="216"/>
                  </a:lnTo>
                  <a:lnTo>
                    <a:pt x="2406" y="216"/>
                  </a:lnTo>
                  <a:lnTo>
                    <a:pt x="2423" y="218"/>
                  </a:lnTo>
                  <a:lnTo>
                    <a:pt x="2441" y="219"/>
                  </a:lnTo>
                  <a:lnTo>
                    <a:pt x="2458" y="219"/>
                  </a:lnTo>
                  <a:lnTo>
                    <a:pt x="2476" y="222"/>
                  </a:lnTo>
                  <a:lnTo>
                    <a:pt x="2494" y="223"/>
                  </a:lnTo>
                  <a:lnTo>
                    <a:pt x="2510" y="224"/>
                  </a:lnTo>
                  <a:lnTo>
                    <a:pt x="2528" y="225"/>
                  </a:lnTo>
                  <a:lnTo>
                    <a:pt x="2546" y="227"/>
                  </a:lnTo>
                  <a:lnTo>
                    <a:pt x="2564" y="229"/>
                  </a:lnTo>
                  <a:lnTo>
                    <a:pt x="2581" y="231"/>
                  </a:lnTo>
                  <a:lnTo>
                    <a:pt x="2599" y="232"/>
                  </a:lnTo>
                  <a:lnTo>
                    <a:pt x="2627" y="219"/>
                  </a:lnTo>
                  <a:lnTo>
                    <a:pt x="2644" y="222"/>
                  </a:lnTo>
                  <a:lnTo>
                    <a:pt x="2662" y="225"/>
                  </a:lnTo>
                  <a:lnTo>
                    <a:pt x="2679" y="229"/>
                  </a:lnTo>
                  <a:lnTo>
                    <a:pt x="2697" y="236"/>
                  </a:lnTo>
                  <a:lnTo>
                    <a:pt x="2714" y="241"/>
                  </a:lnTo>
                  <a:lnTo>
                    <a:pt x="2732" y="247"/>
                  </a:lnTo>
                  <a:lnTo>
                    <a:pt x="2750" y="249"/>
                  </a:lnTo>
                  <a:lnTo>
                    <a:pt x="2769" y="251"/>
                  </a:lnTo>
                  <a:lnTo>
                    <a:pt x="2797" y="240"/>
                  </a:lnTo>
                  <a:lnTo>
                    <a:pt x="2814" y="248"/>
                  </a:lnTo>
                  <a:lnTo>
                    <a:pt x="2830" y="255"/>
                  </a:lnTo>
                  <a:lnTo>
                    <a:pt x="2846" y="261"/>
                  </a:lnTo>
                  <a:lnTo>
                    <a:pt x="2863" y="267"/>
                  </a:lnTo>
                  <a:lnTo>
                    <a:pt x="2880" y="271"/>
                  </a:lnTo>
                  <a:lnTo>
                    <a:pt x="2895" y="275"/>
                  </a:lnTo>
                  <a:lnTo>
                    <a:pt x="2912" y="276"/>
                  </a:lnTo>
                  <a:lnTo>
                    <a:pt x="2927" y="277"/>
                  </a:lnTo>
                  <a:lnTo>
                    <a:pt x="2953" y="284"/>
                  </a:lnTo>
                  <a:lnTo>
                    <a:pt x="2977" y="292"/>
                  </a:lnTo>
                  <a:lnTo>
                    <a:pt x="3002" y="300"/>
                  </a:lnTo>
                  <a:lnTo>
                    <a:pt x="3025" y="309"/>
                  </a:lnTo>
                  <a:lnTo>
                    <a:pt x="3048" y="320"/>
                  </a:lnTo>
                  <a:lnTo>
                    <a:pt x="3071" y="331"/>
                  </a:lnTo>
                  <a:lnTo>
                    <a:pt x="3095" y="343"/>
                  </a:lnTo>
                  <a:lnTo>
                    <a:pt x="3118" y="355"/>
                  </a:lnTo>
                  <a:lnTo>
                    <a:pt x="3141" y="369"/>
                  </a:lnTo>
                  <a:lnTo>
                    <a:pt x="3164" y="382"/>
                  </a:lnTo>
                  <a:lnTo>
                    <a:pt x="3189" y="394"/>
                  </a:lnTo>
                  <a:lnTo>
                    <a:pt x="3212" y="407"/>
                  </a:lnTo>
                  <a:lnTo>
                    <a:pt x="3236" y="420"/>
                  </a:lnTo>
                  <a:lnTo>
                    <a:pt x="3262" y="432"/>
                  </a:lnTo>
                  <a:lnTo>
                    <a:pt x="3288" y="444"/>
                  </a:lnTo>
                  <a:lnTo>
                    <a:pt x="3315" y="456"/>
                  </a:lnTo>
                  <a:lnTo>
                    <a:pt x="3325" y="464"/>
                  </a:lnTo>
                  <a:lnTo>
                    <a:pt x="3338" y="472"/>
                  </a:lnTo>
                  <a:lnTo>
                    <a:pt x="3352" y="479"/>
                  </a:lnTo>
                  <a:lnTo>
                    <a:pt x="3366" y="485"/>
                  </a:lnTo>
                  <a:lnTo>
                    <a:pt x="3380" y="493"/>
                  </a:lnTo>
                  <a:lnTo>
                    <a:pt x="3393" y="501"/>
                  </a:lnTo>
                  <a:lnTo>
                    <a:pt x="3406" y="509"/>
                  </a:lnTo>
                  <a:lnTo>
                    <a:pt x="3416" y="520"/>
                  </a:lnTo>
                  <a:lnTo>
                    <a:pt x="3420" y="530"/>
                  </a:lnTo>
                  <a:lnTo>
                    <a:pt x="3427" y="538"/>
                  </a:lnTo>
                  <a:lnTo>
                    <a:pt x="3434" y="546"/>
                  </a:lnTo>
                  <a:lnTo>
                    <a:pt x="3441" y="557"/>
                  </a:lnTo>
                  <a:lnTo>
                    <a:pt x="3447" y="561"/>
                  </a:lnTo>
                  <a:lnTo>
                    <a:pt x="3455" y="565"/>
                  </a:lnTo>
                  <a:lnTo>
                    <a:pt x="3461" y="570"/>
                  </a:lnTo>
                  <a:lnTo>
                    <a:pt x="3468" y="574"/>
                  </a:lnTo>
                  <a:lnTo>
                    <a:pt x="3474" y="579"/>
                  </a:lnTo>
                  <a:lnTo>
                    <a:pt x="3482" y="585"/>
                  </a:lnTo>
                  <a:lnTo>
                    <a:pt x="3488" y="590"/>
                  </a:lnTo>
                  <a:lnTo>
                    <a:pt x="3496" y="596"/>
                  </a:lnTo>
                  <a:lnTo>
                    <a:pt x="3503" y="599"/>
                  </a:lnTo>
                  <a:lnTo>
                    <a:pt x="3506" y="602"/>
                  </a:lnTo>
                  <a:lnTo>
                    <a:pt x="3512" y="604"/>
                  </a:lnTo>
                  <a:lnTo>
                    <a:pt x="3515" y="607"/>
                  </a:lnTo>
                  <a:lnTo>
                    <a:pt x="3519" y="610"/>
                  </a:lnTo>
                  <a:lnTo>
                    <a:pt x="3523" y="612"/>
                  </a:lnTo>
                  <a:lnTo>
                    <a:pt x="3530" y="614"/>
                  </a:lnTo>
                  <a:lnTo>
                    <a:pt x="3537" y="615"/>
                  </a:lnTo>
                  <a:lnTo>
                    <a:pt x="3550" y="596"/>
                  </a:lnTo>
                  <a:lnTo>
                    <a:pt x="3566" y="602"/>
                  </a:lnTo>
                  <a:lnTo>
                    <a:pt x="3569" y="612"/>
                  </a:lnTo>
                  <a:lnTo>
                    <a:pt x="3572" y="623"/>
                  </a:lnTo>
                  <a:lnTo>
                    <a:pt x="3576" y="635"/>
                  </a:lnTo>
                  <a:lnTo>
                    <a:pt x="3580" y="644"/>
                  </a:lnTo>
                  <a:lnTo>
                    <a:pt x="3585" y="655"/>
                  </a:lnTo>
                  <a:lnTo>
                    <a:pt x="3593" y="665"/>
                  </a:lnTo>
                  <a:lnTo>
                    <a:pt x="3600" y="675"/>
                  </a:lnTo>
                  <a:lnTo>
                    <a:pt x="3612" y="684"/>
                  </a:lnTo>
                  <a:lnTo>
                    <a:pt x="3627" y="691"/>
                  </a:lnTo>
                  <a:lnTo>
                    <a:pt x="3633" y="697"/>
                  </a:lnTo>
                  <a:lnTo>
                    <a:pt x="3639" y="704"/>
                  </a:lnTo>
                  <a:lnTo>
                    <a:pt x="3645" y="712"/>
                  </a:lnTo>
                  <a:lnTo>
                    <a:pt x="3651" y="722"/>
                  </a:lnTo>
                  <a:lnTo>
                    <a:pt x="3661" y="725"/>
                  </a:lnTo>
                  <a:lnTo>
                    <a:pt x="3671" y="729"/>
                  </a:lnTo>
                  <a:lnTo>
                    <a:pt x="3681" y="732"/>
                  </a:lnTo>
                  <a:lnTo>
                    <a:pt x="3692" y="736"/>
                  </a:lnTo>
                  <a:lnTo>
                    <a:pt x="3702" y="740"/>
                  </a:lnTo>
                  <a:lnTo>
                    <a:pt x="3712" y="745"/>
                  </a:lnTo>
                  <a:lnTo>
                    <a:pt x="3720" y="750"/>
                  </a:lnTo>
                  <a:lnTo>
                    <a:pt x="3728" y="758"/>
                  </a:lnTo>
                  <a:lnTo>
                    <a:pt x="3729" y="762"/>
                  </a:lnTo>
                  <a:lnTo>
                    <a:pt x="3732" y="767"/>
                  </a:lnTo>
                  <a:lnTo>
                    <a:pt x="3733" y="773"/>
                  </a:lnTo>
                  <a:lnTo>
                    <a:pt x="3735" y="778"/>
                  </a:lnTo>
                  <a:lnTo>
                    <a:pt x="3738" y="783"/>
                  </a:lnTo>
                  <a:lnTo>
                    <a:pt x="3742" y="789"/>
                  </a:lnTo>
                  <a:lnTo>
                    <a:pt x="3746" y="795"/>
                  </a:lnTo>
                  <a:lnTo>
                    <a:pt x="3750" y="802"/>
                  </a:lnTo>
                  <a:lnTo>
                    <a:pt x="3756" y="807"/>
                  </a:lnTo>
                  <a:lnTo>
                    <a:pt x="3762" y="812"/>
                  </a:lnTo>
                  <a:lnTo>
                    <a:pt x="3770" y="818"/>
                  </a:lnTo>
                  <a:lnTo>
                    <a:pt x="3779" y="824"/>
                  </a:lnTo>
                  <a:lnTo>
                    <a:pt x="3787" y="830"/>
                  </a:lnTo>
                  <a:lnTo>
                    <a:pt x="3796" y="836"/>
                  </a:lnTo>
                  <a:lnTo>
                    <a:pt x="3804" y="843"/>
                  </a:lnTo>
                  <a:lnTo>
                    <a:pt x="3810" y="851"/>
                  </a:lnTo>
                  <a:lnTo>
                    <a:pt x="3818" y="855"/>
                  </a:lnTo>
                  <a:lnTo>
                    <a:pt x="3824" y="859"/>
                  </a:lnTo>
                  <a:lnTo>
                    <a:pt x="3832" y="861"/>
                  </a:lnTo>
                  <a:lnTo>
                    <a:pt x="3838" y="864"/>
                  </a:lnTo>
                  <a:lnTo>
                    <a:pt x="3846" y="867"/>
                  </a:lnTo>
                  <a:lnTo>
                    <a:pt x="3853" y="869"/>
                  </a:lnTo>
                  <a:lnTo>
                    <a:pt x="3860" y="872"/>
                  </a:lnTo>
                  <a:lnTo>
                    <a:pt x="3868" y="876"/>
                  </a:lnTo>
                  <a:lnTo>
                    <a:pt x="3876" y="876"/>
                  </a:lnTo>
                  <a:lnTo>
                    <a:pt x="3882" y="877"/>
                  </a:lnTo>
                  <a:lnTo>
                    <a:pt x="3889" y="879"/>
                  </a:lnTo>
                  <a:lnTo>
                    <a:pt x="3894" y="881"/>
                  </a:lnTo>
                  <a:lnTo>
                    <a:pt x="3900" y="885"/>
                  </a:lnTo>
                  <a:lnTo>
                    <a:pt x="3905" y="888"/>
                  </a:lnTo>
                  <a:lnTo>
                    <a:pt x="3912" y="891"/>
                  </a:lnTo>
                  <a:lnTo>
                    <a:pt x="3919" y="892"/>
                  </a:lnTo>
                  <a:lnTo>
                    <a:pt x="3918" y="938"/>
                  </a:lnTo>
                  <a:lnTo>
                    <a:pt x="3917" y="986"/>
                  </a:lnTo>
                  <a:lnTo>
                    <a:pt x="3916" y="1034"/>
                  </a:lnTo>
                  <a:lnTo>
                    <a:pt x="3914" y="1081"/>
                  </a:lnTo>
                  <a:lnTo>
                    <a:pt x="3912" y="1129"/>
                  </a:lnTo>
                  <a:lnTo>
                    <a:pt x="3910" y="1177"/>
                  </a:lnTo>
                  <a:lnTo>
                    <a:pt x="3908" y="1224"/>
                  </a:lnTo>
                  <a:lnTo>
                    <a:pt x="3907" y="1273"/>
                  </a:lnTo>
                  <a:lnTo>
                    <a:pt x="3904" y="1321"/>
                  </a:lnTo>
                  <a:lnTo>
                    <a:pt x="3903" y="1370"/>
                  </a:lnTo>
                  <a:lnTo>
                    <a:pt x="3900" y="1419"/>
                  </a:lnTo>
                  <a:lnTo>
                    <a:pt x="3898" y="1467"/>
                  </a:lnTo>
                  <a:lnTo>
                    <a:pt x="3896" y="1516"/>
                  </a:lnTo>
                  <a:lnTo>
                    <a:pt x="3895" y="1565"/>
                  </a:lnTo>
                  <a:lnTo>
                    <a:pt x="3892" y="1614"/>
                  </a:lnTo>
                  <a:lnTo>
                    <a:pt x="3891" y="1663"/>
                  </a:lnTo>
                  <a:lnTo>
                    <a:pt x="2313" y="1556"/>
                  </a:lnTo>
                  <a:lnTo>
                    <a:pt x="2252" y="1638"/>
                  </a:lnTo>
                  <a:lnTo>
                    <a:pt x="895" y="1581"/>
                  </a:lnTo>
                  <a:lnTo>
                    <a:pt x="0" y="1422"/>
                  </a:lnTo>
                  <a:lnTo>
                    <a:pt x="413" y="1036"/>
                  </a:lnTo>
                  <a:lnTo>
                    <a:pt x="1144" y="815"/>
                  </a:lnTo>
                  <a:lnTo>
                    <a:pt x="1150" y="635"/>
                  </a:lnTo>
                  <a:lnTo>
                    <a:pt x="1079" y="64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auto">
            <a:xfrm>
              <a:off x="2421" y="1975"/>
              <a:ext cx="1960" cy="831"/>
            </a:xfrm>
            <a:custGeom>
              <a:avLst/>
              <a:gdLst/>
              <a:ahLst/>
              <a:cxnLst>
                <a:cxn ang="0">
                  <a:pos x="1124" y="14"/>
                </a:cxn>
                <a:cxn ang="0">
                  <a:pos x="1207" y="43"/>
                </a:cxn>
                <a:cxn ang="0">
                  <a:pos x="1265" y="82"/>
                </a:cxn>
                <a:cxn ang="0">
                  <a:pos x="1351" y="92"/>
                </a:cxn>
                <a:cxn ang="0">
                  <a:pos x="1370" y="93"/>
                </a:cxn>
                <a:cxn ang="0">
                  <a:pos x="1390" y="84"/>
                </a:cxn>
                <a:cxn ang="0">
                  <a:pos x="1414" y="81"/>
                </a:cxn>
                <a:cxn ang="0">
                  <a:pos x="1444" y="82"/>
                </a:cxn>
                <a:cxn ang="0">
                  <a:pos x="1505" y="93"/>
                </a:cxn>
                <a:cxn ang="0">
                  <a:pos x="1571" y="100"/>
                </a:cxn>
                <a:cxn ang="0">
                  <a:pos x="1666" y="119"/>
                </a:cxn>
                <a:cxn ang="0">
                  <a:pos x="1716" y="150"/>
                </a:cxn>
                <a:cxn ang="0">
                  <a:pos x="1781" y="176"/>
                </a:cxn>
                <a:cxn ang="0">
                  <a:pos x="1845" y="208"/>
                </a:cxn>
                <a:cxn ang="0">
                  <a:pos x="1900" y="224"/>
                </a:cxn>
                <a:cxn ang="0">
                  <a:pos x="1951" y="203"/>
                </a:cxn>
                <a:cxn ang="0">
                  <a:pos x="1987" y="188"/>
                </a:cxn>
                <a:cxn ang="0">
                  <a:pos x="2002" y="162"/>
                </a:cxn>
                <a:cxn ang="0">
                  <a:pos x="2027" y="161"/>
                </a:cxn>
                <a:cxn ang="0">
                  <a:pos x="2073" y="192"/>
                </a:cxn>
                <a:cxn ang="0">
                  <a:pos x="2113" y="210"/>
                </a:cxn>
                <a:cxn ang="0">
                  <a:pos x="2163" y="236"/>
                </a:cxn>
                <a:cxn ang="0">
                  <a:pos x="2198" y="241"/>
                </a:cxn>
                <a:cxn ang="0">
                  <a:pos x="2240" y="222"/>
                </a:cxn>
                <a:cxn ang="0">
                  <a:pos x="2259" y="228"/>
                </a:cxn>
                <a:cxn ang="0">
                  <a:pos x="2284" y="240"/>
                </a:cxn>
                <a:cxn ang="0">
                  <a:pos x="2308" y="236"/>
                </a:cxn>
                <a:cxn ang="0">
                  <a:pos x="2320" y="219"/>
                </a:cxn>
                <a:cxn ang="0">
                  <a:pos x="2406" y="216"/>
                </a:cxn>
                <a:cxn ang="0">
                  <a:pos x="2494" y="223"/>
                </a:cxn>
                <a:cxn ang="0">
                  <a:pos x="2581" y="231"/>
                </a:cxn>
                <a:cxn ang="0">
                  <a:pos x="2662" y="225"/>
                </a:cxn>
                <a:cxn ang="0">
                  <a:pos x="2750" y="249"/>
                </a:cxn>
                <a:cxn ang="0">
                  <a:pos x="2830" y="255"/>
                </a:cxn>
                <a:cxn ang="0">
                  <a:pos x="2912" y="276"/>
                </a:cxn>
                <a:cxn ang="0">
                  <a:pos x="3002" y="300"/>
                </a:cxn>
                <a:cxn ang="0">
                  <a:pos x="3118" y="355"/>
                </a:cxn>
                <a:cxn ang="0">
                  <a:pos x="3236" y="420"/>
                </a:cxn>
                <a:cxn ang="0">
                  <a:pos x="3325" y="464"/>
                </a:cxn>
                <a:cxn ang="0">
                  <a:pos x="3393" y="501"/>
                </a:cxn>
                <a:cxn ang="0">
                  <a:pos x="3427" y="538"/>
                </a:cxn>
                <a:cxn ang="0">
                  <a:pos x="3455" y="565"/>
                </a:cxn>
                <a:cxn ang="0">
                  <a:pos x="3488" y="590"/>
                </a:cxn>
                <a:cxn ang="0">
                  <a:pos x="3512" y="604"/>
                </a:cxn>
                <a:cxn ang="0">
                  <a:pos x="3537" y="615"/>
                </a:cxn>
                <a:cxn ang="0">
                  <a:pos x="3572" y="623"/>
                </a:cxn>
                <a:cxn ang="0">
                  <a:pos x="3600" y="675"/>
                </a:cxn>
                <a:cxn ang="0">
                  <a:pos x="3639" y="704"/>
                </a:cxn>
                <a:cxn ang="0">
                  <a:pos x="3671" y="729"/>
                </a:cxn>
                <a:cxn ang="0">
                  <a:pos x="3720" y="750"/>
                </a:cxn>
                <a:cxn ang="0">
                  <a:pos x="3733" y="773"/>
                </a:cxn>
                <a:cxn ang="0">
                  <a:pos x="3750" y="802"/>
                </a:cxn>
                <a:cxn ang="0">
                  <a:pos x="3779" y="824"/>
                </a:cxn>
                <a:cxn ang="0">
                  <a:pos x="3810" y="851"/>
                </a:cxn>
                <a:cxn ang="0">
                  <a:pos x="3846" y="867"/>
                </a:cxn>
                <a:cxn ang="0">
                  <a:pos x="3876" y="876"/>
                </a:cxn>
                <a:cxn ang="0">
                  <a:pos x="3905" y="888"/>
                </a:cxn>
                <a:cxn ang="0">
                  <a:pos x="3917" y="986"/>
                </a:cxn>
                <a:cxn ang="0">
                  <a:pos x="3908" y="1224"/>
                </a:cxn>
                <a:cxn ang="0">
                  <a:pos x="3898" y="1467"/>
                </a:cxn>
                <a:cxn ang="0">
                  <a:pos x="2313" y="1556"/>
                </a:cxn>
                <a:cxn ang="0">
                  <a:pos x="1144" y="815"/>
                </a:cxn>
              </a:cxnLst>
              <a:rect l="0" t="0" r="r" b="b"/>
              <a:pathLst>
                <a:path w="3919" h="1663">
                  <a:moveTo>
                    <a:pt x="1079" y="641"/>
                  </a:moveTo>
                  <a:lnTo>
                    <a:pt x="1096" y="0"/>
                  </a:lnTo>
                  <a:lnTo>
                    <a:pt x="1096" y="0"/>
                  </a:lnTo>
                  <a:lnTo>
                    <a:pt x="1109" y="8"/>
                  </a:lnTo>
                  <a:lnTo>
                    <a:pt x="1124" y="14"/>
                  </a:lnTo>
                  <a:lnTo>
                    <a:pt x="1140" y="19"/>
                  </a:lnTo>
                  <a:lnTo>
                    <a:pt x="1157" y="23"/>
                  </a:lnTo>
                  <a:lnTo>
                    <a:pt x="1173" y="28"/>
                  </a:lnTo>
                  <a:lnTo>
                    <a:pt x="1190" y="35"/>
                  </a:lnTo>
                  <a:lnTo>
                    <a:pt x="1207" y="43"/>
                  </a:lnTo>
                  <a:lnTo>
                    <a:pt x="1224" y="53"/>
                  </a:lnTo>
                  <a:lnTo>
                    <a:pt x="1224" y="53"/>
                  </a:lnTo>
                  <a:lnTo>
                    <a:pt x="1235" y="67"/>
                  </a:lnTo>
                  <a:lnTo>
                    <a:pt x="1249" y="76"/>
                  </a:lnTo>
                  <a:lnTo>
                    <a:pt x="1265" y="82"/>
                  </a:lnTo>
                  <a:lnTo>
                    <a:pt x="1281" y="88"/>
                  </a:lnTo>
                  <a:lnTo>
                    <a:pt x="1299" y="90"/>
                  </a:lnTo>
                  <a:lnTo>
                    <a:pt x="1316" y="92"/>
                  </a:lnTo>
                  <a:lnTo>
                    <a:pt x="1334" y="92"/>
                  </a:lnTo>
                  <a:lnTo>
                    <a:pt x="1351" y="92"/>
                  </a:lnTo>
                  <a:lnTo>
                    <a:pt x="1351" y="92"/>
                  </a:lnTo>
                  <a:lnTo>
                    <a:pt x="1355" y="94"/>
                  </a:lnTo>
                  <a:lnTo>
                    <a:pt x="1360" y="94"/>
                  </a:lnTo>
                  <a:lnTo>
                    <a:pt x="1364" y="94"/>
                  </a:lnTo>
                  <a:lnTo>
                    <a:pt x="1370" y="93"/>
                  </a:lnTo>
                  <a:lnTo>
                    <a:pt x="1375" y="92"/>
                  </a:lnTo>
                  <a:lnTo>
                    <a:pt x="1380" y="89"/>
                  </a:lnTo>
                  <a:lnTo>
                    <a:pt x="1386" y="86"/>
                  </a:lnTo>
                  <a:lnTo>
                    <a:pt x="1390" y="84"/>
                  </a:lnTo>
                  <a:lnTo>
                    <a:pt x="1390" y="84"/>
                  </a:lnTo>
                  <a:lnTo>
                    <a:pt x="1393" y="82"/>
                  </a:lnTo>
                  <a:lnTo>
                    <a:pt x="1399" y="82"/>
                  </a:lnTo>
                  <a:lnTo>
                    <a:pt x="1404" y="82"/>
                  </a:lnTo>
                  <a:lnTo>
                    <a:pt x="1409" y="81"/>
                  </a:lnTo>
                  <a:lnTo>
                    <a:pt x="1414" y="81"/>
                  </a:lnTo>
                  <a:lnTo>
                    <a:pt x="1420" y="81"/>
                  </a:lnTo>
                  <a:lnTo>
                    <a:pt x="1427" y="81"/>
                  </a:lnTo>
                  <a:lnTo>
                    <a:pt x="1433" y="80"/>
                  </a:lnTo>
                  <a:lnTo>
                    <a:pt x="1433" y="80"/>
                  </a:lnTo>
                  <a:lnTo>
                    <a:pt x="1444" y="82"/>
                  </a:lnTo>
                  <a:lnTo>
                    <a:pt x="1455" y="86"/>
                  </a:lnTo>
                  <a:lnTo>
                    <a:pt x="1467" y="89"/>
                  </a:lnTo>
                  <a:lnTo>
                    <a:pt x="1480" y="92"/>
                  </a:lnTo>
                  <a:lnTo>
                    <a:pt x="1492" y="93"/>
                  </a:lnTo>
                  <a:lnTo>
                    <a:pt x="1505" y="93"/>
                  </a:lnTo>
                  <a:lnTo>
                    <a:pt x="1518" y="92"/>
                  </a:lnTo>
                  <a:lnTo>
                    <a:pt x="1531" y="88"/>
                  </a:lnTo>
                  <a:lnTo>
                    <a:pt x="1531" y="88"/>
                  </a:lnTo>
                  <a:lnTo>
                    <a:pt x="1552" y="94"/>
                  </a:lnTo>
                  <a:lnTo>
                    <a:pt x="1571" y="100"/>
                  </a:lnTo>
                  <a:lnTo>
                    <a:pt x="1590" y="102"/>
                  </a:lnTo>
                  <a:lnTo>
                    <a:pt x="1610" y="106"/>
                  </a:lnTo>
                  <a:lnTo>
                    <a:pt x="1629" y="109"/>
                  </a:lnTo>
                  <a:lnTo>
                    <a:pt x="1647" y="114"/>
                  </a:lnTo>
                  <a:lnTo>
                    <a:pt x="1666" y="119"/>
                  </a:lnTo>
                  <a:lnTo>
                    <a:pt x="1684" y="129"/>
                  </a:lnTo>
                  <a:lnTo>
                    <a:pt x="1689" y="143"/>
                  </a:lnTo>
                  <a:lnTo>
                    <a:pt x="1689" y="143"/>
                  </a:lnTo>
                  <a:lnTo>
                    <a:pt x="1702" y="146"/>
                  </a:lnTo>
                  <a:lnTo>
                    <a:pt x="1716" y="150"/>
                  </a:lnTo>
                  <a:lnTo>
                    <a:pt x="1729" y="154"/>
                  </a:lnTo>
                  <a:lnTo>
                    <a:pt x="1742" y="159"/>
                  </a:lnTo>
                  <a:lnTo>
                    <a:pt x="1755" y="165"/>
                  </a:lnTo>
                  <a:lnTo>
                    <a:pt x="1768" y="171"/>
                  </a:lnTo>
                  <a:lnTo>
                    <a:pt x="1781" y="176"/>
                  </a:lnTo>
                  <a:lnTo>
                    <a:pt x="1794" y="183"/>
                  </a:lnTo>
                  <a:lnTo>
                    <a:pt x="1805" y="190"/>
                  </a:lnTo>
                  <a:lnTo>
                    <a:pt x="1819" y="196"/>
                  </a:lnTo>
                  <a:lnTo>
                    <a:pt x="1832" y="202"/>
                  </a:lnTo>
                  <a:lnTo>
                    <a:pt x="1845" y="208"/>
                  </a:lnTo>
                  <a:lnTo>
                    <a:pt x="1858" y="212"/>
                  </a:lnTo>
                  <a:lnTo>
                    <a:pt x="1872" y="218"/>
                  </a:lnTo>
                  <a:lnTo>
                    <a:pt x="1886" y="222"/>
                  </a:lnTo>
                  <a:lnTo>
                    <a:pt x="1900" y="224"/>
                  </a:lnTo>
                  <a:lnTo>
                    <a:pt x="1900" y="224"/>
                  </a:lnTo>
                  <a:lnTo>
                    <a:pt x="1911" y="223"/>
                  </a:lnTo>
                  <a:lnTo>
                    <a:pt x="1921" y="219"/>
                  </a:lnTo>
                  <a:lnTo>
                    <a:pt x="1930" y="214"/>
                  </a:lnTo>
                  <a:lnTo>
                    <a:pt x="1940" y="208"/>
                  </a:lnTo>
                  <a:lnTo>
                    <a:pt x="1951" y="203"/>
                  </a:lnTo>
                  <a:lnTo>
                    <a:pt x="1961" y="198"/>
                  </a:lnTo>
                  <a:lnTo>
                    <a:pt x="1971" y="194"/>
                  </a:lnTo>
                  <a:lnTo>
                    <a:pt x="1983" y="192"/>
                  </a:lnTo>
                  <a:lnTo>
                    <a:pt x="1983" y="192"/>
                  </a:lnTo>
                  <a:lnTo>
                    <a:pt x="1987" y="188"/>
                  </a:lnTo>
                  <a:lnTo>
                    <a:pt x="1990" y="184"/>
                  </a:lnTo>
                  <a:lnTo>
                    <a:pt x="1993" y="179"/>
                  </a:lnTo>
                  <a:lnTo>
                    <a:pt x="1997" y="174"/>
                  </a:lnTo>
                  <a:lnTo>
                    <a:pt x="1999" y="167"/>
                  </a:lnTo>
                  <a:lnTo>
                    <a:pt x="2002" y="162"/>
                  </a:lnTo>
                  <a:lnTo>
                    <a:pt x="2006" y="155"/>
                  </a:lnTo>
                  <a:lnTo>
                    <a:pt x="2010" y="150"/>
                  </a:lnTo>
                  <a:lnTo>
                    <a:pt x="2019" y="155"/>
                  </a:lnTo>
                  <a:lnTo>
                    <a:pt x="2019" y="155"/>
                  </a:lnTo>
                  <a:lnTo>
                    <a:pt x="2027" y="161"/>
                  </a:lnTo>
                  <a:lnTo>
                    <a:pt x="2036" y="167"/>
                  </a:lnTo>
                  <a:lnTo>
                    <a:pt x="2045" y="174"/>
                  </a:lnTo>
                  <a:lnTo>
                    <a:pt x="2054" y="180"/>
                  </a:lnTo>
                  <a:lnTo>
                    <a:pt x="2063" y="187"/>
                  </a:lnTo>
                  <a:lnTo>
                    <a:pt x="2073" y="192"/>
                  </a:lnTo>
                  <a:lnTo>
                    <a:pt x="2083" y="198"/>
                  </a:lnTo>
                  <a:lnTo>
                    <a:pt x="2095" y="200"/>
                  </a:lnTo>
                  <a:lnTo>
                    <a:pt x="2095" y="200"/>
                  </a:lnTo>
                  <a:lnTo>
                    <a:pt x="2104" y="206"/>
                  </a:lnTo>
                  <a:lnTo>
                    <a:pt x="2113" y="210"/>
                  </a:lnTo>
                  <a:lnTo>
                    <a:pt x="2122" y="215"/>
                  </a:lnTo>
                  <a:lnTo>
                    <a:pt x="2131" y="219"/>
                  </a:lnTo>
                  <a:lnTo>
                    <a:pt x="2141" y="224"/>
                  </a:lnTo>
                  <a:lnTo>
                    <a:pt x="2151" y="229"/>
                  </a:lnTo>
                  <a:lnTo>
                    <a:pt x="2163" y="236"/>
                  </a:lnTo>
                  <a:lnTo>
                    <a:pt x="2174" y="243"/>
                  </a:lnTo>
                  <a:lnTo>
                    <a:pt x="2174" y="243"/>
                  </a:lnTo>
                  <a:lnTo>
                    <a:pt x="2182" y="244"/>
                  </a:lnTo>
                  <a:lnTo>
                    <a:pt x="2190" y="243"/>
                  </a:lnTo>
                  <a:lnTo>
                    <a:pt x="2198" y="241"/>
                  </a:lnTo>
                  <a:lnTo>
                    <a:pt x="2207" y="237"/>
                  </a:lnTo>
                  <a:lnTo>
                    <a:pt x="2216" y="235"/>
                  </a:lnTo>
                  <a:lnTo>
                    <a:pt x="2223" y="229"/>
                  </a:lnTo>
                  <a:lnTo>
                    <a:pt x="2232" y="225"/>
                  </a:lnTo>
                  <a:lnTo>
                    <a:pt x="2240" y="222"/>
                  </a:lnTo>
                  <a:lnTo>
                    <a:pt x="2240" y="222"/>
                  </a:lnTo>
                  <a:lnTo>
                    <a:pt x="2244" y="222"/>
                  </a:lnTo>
                  <a:lnTo>
                    <a:pt x="2249" y="223"/>
                  </a:lnTo>
                  <a:lnTo>
                    <a:pt x="2254" y="225"/>
                  </a:lnTo>
                  <a:lnTo>
                    <a:pt x="2259" y="228"/>
                  </a:lnTo>
                  <a:lnTo>
                    <a:pt x="2265" y="231"/>
                  </a:lnTo>
                  <a:lnTo>
                    <a:pt x="2271" y="233"/>
                  </a:lnTo>
                  <a:lnTo>
                    <a:pt x="2277" y="237"/>
                  </a:lnTo>
                  <a:lnTo>
                    <a:pt x="2284" y="240"/>
                  </a:lnTo>
                  <a:lnTo>
                    <a:pt x="2284" y="240"/>
                  </a:lnTo>
                  <a:lnTo>
                    <a:pt x="2288" y="237"/>
                  </a:lnTo>
                  <a:lnTo>
                    <a:pt x="2293" y="237"/>
                  </a:lnTo>
                  <a:lnTo>
                    <a:pt x="2298" y="236"/>
                  </a:lnTo>
                  <a:lnTo>
                    <a:pt x="2303" y="236"/>
                  </a:lnTo>
                  <a:lnTo>
                    <a:pt x="2308" y="236"/>
                  </a:lnTo>
                  <a:lnTo>
                    <a:pt x="2313" y="236"/>
                  </a:lnTo>
                  <a:lnTo>
                    <a:pt x="2319" y="233"/>
                  </a:lnTo>
                  <a:lnTo>
                    <a:pt x="2324" y="229"/>
                  </a:lnTo>
                  <a:lnTo>
                    <a:pt x="2320" y="219"/>
                  </a:lnTo>
                  <a:lnTo>
                    <a:pt x="2320" y="219"/>
                  </a:lnTo>
                  <a:lnTo>
                    <a:pt x="2337" y="218"/>
                  </a:lnTo>
                  <a:lnTo>
                    <a:pt x="2353" y="216"/>
                  </a:lnTo>
                  <a:lnTo>
                    <a:pt x="2371" y="216"/>
                  </a:lnTo>
                  <a:lnTo>
                    <a:pt x="2388" y="216"/>
                  </a:lnTo>
                  <a:lnTo>
                    <a:pt x="2406" y="216"/>
                  </a:lnTo>
                  <a:lnTo>
                    <a:pt x="2423" y="218"/>
                  </a:lnTo>
                  <a:lnTo>
                    <a:pt x="2441" y="219"/>
                  </a:lnTo>
                  <a:lnTo>
                    <a:pt x="2458" y="219"/>
                  </a:lnTo>
                  <a:lnTo>
                    <a:pt x="2476" y="222"/>
                  </a:lnTo>
                  <a:lnTo>
                    <a:pt x="2494" y="223"/>
                  </a:lnTo>
                  <a:lnTo>
                    <a:pt x="2510" y="224"/>
                  </a:lnTo>
                  <a:lnTo>
                    <a:pt x="2528" y="225"/>
                  </a:lnTo>
                  <a:lnTo>
                    <a:pt x="2546" y="227"/>
                  </a:lnTo>
                  <a:lnTo>
                    <a:pt x="2564" y="229"/>
                  </a:lnTo>
                  <a:lnTo>
                    <a:pt x="2581" y="231"/>
                  </a:lnTo>
                  <a:lnTo>
                    <a:pt x="2599" y="232"/>
                  </a:lnTo>
                  <a:lnTo>
                    <a:pt x="2627" y="219"/>
                  </a:lnTo>
                  <a:lnTo>
                    <a:pt x="2627" y="219"/>
                  </a:lnTo>
                  <a:lnTo>
                    <a:pt x="2644" y="222"/>
                  </a:lnTo>
                  <a:lnTo>
                    <a:pt x="2662" y="225"/>
                  </a:lnTo>
                  <a:lnTo>
                    <a:pt x="2679" y="229"/>
                  </a:lnTo>
                  <a:lnTo>
                    <a:pt x="2697" y="236"/>
                  </a:lnTo>
                  <a:lnTo>
                    <a:pt x="2714" y="241"/>
                  </a:lnTo>
                  <a:lnTo>
                    <a:pt x="2732" y="247"/>
                  </a:lnTo>
                  <a:lnTo>
                    <a:pt x="2750" y="249"/>
                  </a:lnTo>
                  <a:lnTo>
                    <a:pt x="2769" y="251"/>
                  </a:lnTo>
                  <a:lnTo>
                    <a:pt x="2797" y="240"/>
                  </a:lnTo>
                  <a:lnTo>
                    <a:pt x="2797" y="240"/>
                  </a:lnTo>
                  <a:lnTo>
                    <a:pt x="2814" y="248"/>
                  </a:lnTo>
                  <a:lnTo>
                    <a:pt x="2830" y="255"/>
                  </a:lnTo>
                  <a:lnTo>
                    <a:pt x="2846" y="261"/>
                  </a:lnTo>
                  <a:lnTo>
                    <a:pt x="2863" y="267"/>
                  </a:lnTo>
                  <a:lnTo>
                    <a:pt x="2880" y="271"/>
                  </a:lnTo>
                  <a:lnTo>
                    <a:pt x="2895" y="275"/>
                  </a:lnTo>
                  <a:lnTo>
                    <a:pt x="2912" y="276"/>
                  </a:lnTo>
                  <a:lnTo>
                    <a:pt x="2927" y="277"/>
                  </a:lnTo>
                  <a:lnTo>
                    <a:pt x="2927" y="277"/>
                  </a:lnTo>
                  <a:lnTo>
                    <a:pt x="2953" y="284"/>
                  </a:lnTo>
                  <a:lnTo>
                    <a:pt x="2977" y="292"/>
                  </a:lnTo>
                  <a:lnTo>
                    <a:pt x="3002" y="300"/>
                  </a:lnTo>
                  <a:lnTo>
                    <a:pt x="3025" y="309"/>
                  </a:lnTo>
                  <a:lnTo>
                    <a:pt x="3048" y="320"/>
                  </a:lnTo>
                  <a:lnTo>
                    <a:pt x="3071" y="331"/>
                  </a:lnTo>
                  <a:lnTo>
                    <a:pt x="3095" y="343"/>
                  </a:lnTo>
                  <a:lnTo>
                    <a:pt x="3118" y="355"/>
                  </a:lnTo>
                  <a:lnTo>
                    <a:pt x="3141" y="369"/>
                  </a:lnTo>
                  <a:lnTo>
                    <a:pt x="3164" y="382"/>
                  </a:lnTo>
                  <a:lnTo>
                    <a:pt x="3189" y="394"/>
                  </a:lnTo>
                  <a:lnTo>
                    <a:pt x="3212" y="407"/>
                  </a:lnTo>
                  <a:lnTo>
                    <a:pt x="3236" y="420"/>
                  </a:lnTo>
                  <a:lnTo>
                    <a:pt x="3262" y="432"/>
                  </a:lnTo>
                  <a:lnTo>
                    <a:pt x="3288" y="444"/>
                  </a:lnTo>
                  <a:lnTo>
                    <a:pt x="3315" y="456"/>
                  </a:lnTo>
                  <a:lnTo>
                    <a:pt x="3315" y="456"/>
                  </a:lnTo>
                  <a:lnTo>
                    <a:pt x="3325" y="464"/>
                  </a:lnTo>
                  <a:lnTo>
                    <a:pt x="3338" y="472"/>
                  </a:lnTo>
                  <a:lnTo>
                    <a:pt x="3352" y="479"/>
                  </a:lnTo>
                  <a:lnTo>
                    <a:pt x="3366" y="485"/>
                  </a:lnTo>
                  <a:lnTo>
                    <a:pt x="3380" y="493"/>
                  </a:lnTo>
                  <a:lnTo>
                    <a:pt x="3393" y="501"/>
                  </a:lnTo>
                  <a:lnTo>
                    <a:pt x="3406" y="509"/>
                  </a:lnTo>
                  <a:lnTo>
                    <a:pt x="3416" y="520"/>
                  </a:lnTo>
                  <a:lnTo>
                    <a:pt x="3416" y="520"/>
                  </a:lnTo>
                  <a:lnTo>
                    <a:pt x="3420" y="530"/>
                  </a:lnTo>
                  <a:lnTo>
                    <a:pt x="3427" y="538"/>
                  </a:lnTo>
                  <a:lnTo>
                    <a:pt x="3434" y="546"/>
                  </a:lnTo>
                  <a:lnTo>
                    <a:pt x="3441" y="557"/>
                  </a:lnTo>
                  <a:lnTo>
                    <a:pt x="3441" y="557"/>
                  </a:lnTo>
                  <a:lnTo>
                    <a:pt x="3447" y="561"/>
                  </a:lnTo>
                  <a:lnTo>
                    <a:pt x="3455" y="565"/>
                  </a:lnTo>
                  <a:lnTo>
                    <a:pt x="3461" y="570"/>
                  </a:lnTo>
                  <a:lnTo>
                    <a:pt x="3468" y="574"/>
                  </a:lnTo>
                  <a:lnTo>
                    <a:pt x="3474" y="579"/>
                  </a:lnTo>
                  <a:lnTo>
                    <a:pt x="3482" y="585"/>
                  </a:lnTo>
                  <a:lnTo>
                    <a:pt x="3488" y="590"/>
                  </a:lnTo>
                  <a:lnTo>
                    <a:pt x="3496" y="596"/>
                  </a:lnTo>
                  <a:lnTo>
                    <a:pt x="3496" y="596"/>
                  </a:lnTo>
                  <a:lnTo>
                    <a:pt x="3503" y="599"/>
                  </a:lnTo>
                  <a:lnTo>
                    <a:pt x="3506" y="602"/>
                  </a:lnTo>
                  <a:lnTo>
                    <a:pt x="3512" y="604"/>
                  </a:lnTo>
                  <a:lnTo>
                    <a:pt x="3515" y="607"/>
                  </a:lnTo>
                  <a:lnTo>
                    <a:pt x="3519" y="610"/>
                  </a:lnTo>
                  <a:lnTo>
                    <a:pt x="3523" y="612"/>
                  </a:lnTo>
                  <a:lnTo>
                    <a:pt x="3530" y="614"/>
                  </a:lnTo>
                  <a:lnTo>
                    <a:pt x="3537" y="615"/>
                  </a:lnTo>
                  <a:lnTo>
                    <a:pt x="3550" y="596"/>
                  </a:lnTo>
                  <a:lnTo>
                    <a:pt x="3566" y="602"/>
                  </a:lnTo>
                  <a:lnTo>
                    <a:pt x="3566" y="602"/>
                  </a:lnTo>
                  <a:lnTo>
                    <a:pt x="3569" y="612"/>
                  </a:lnTo>
                  <a:lnTo>
                    <a:pt x="3572" y="623"/>
                  </a:lnTo>
                  <a:lnTo>
                    <a:pt x="3576" y="635"/>
                  </a:lnTo>
                  <a:lnTo>
                    <a:pt x="3580" y="644"/>
                  </a:lnTo>
                  <a:lnTo>
                    <a:pt x="3585" y="655"/>
                  </a:lnTo>
                  <a:lnTo>
                    <a:pt x="3593" y="665"/>
                  </a:lnTo>
                  <a:lnTo>
                    <a:pt x="3600" y="675"/>
                  </a:lnTo>
                  <a:lnTo>
                    <a:pt x="3612" y="684"/>
                  </a:lnTo>
                  <a:lnTo>
                    <a:pt x="3627" y="691"/>
                  </a:lnTo>
                  <a:lnTo>
                    <a:pt x="3627" y="691"/>
                  </a:lnTo>
                  <a:lnTo>
                    <a:pt x="3633" y="697"/>
                  </a:lnTo>
                  <a:lnTo>
                    <a:pt x="3639" y="704"/>
                  </a:lnTo>
                  <a:lnTo>
                    <a:pt x="3645" y="712"/>
                  </a:lnTo>
                  <a:lnTo>
                    <a:pt x="3651" y="722"/>
                  </a:lnTo>
                  <a:lnTo>
                    <a:pt x="3651" y="722"/>
                  </a:lnTo>
                  <a:lnTo>
                    <a:pt x="3661" y="725"/>
                  </a:lnTo>
                  <a:lnTo>
                    <a:pt x="3671" y="729"/>
                  </a:lnTo>
                  <a:lnTo>
                    <a:pt x="3681" y="732"/>
                  </a:lnTo>
                  <a:lnTo>
                    <a:pt x="3692" y="736"/>
                  </a:lnTo>
                  <a:lnTo>
                    <a:pt x="3702" y="740"/>
                  </a:lnTo>
                  <a:lnTo>
                    <a:pt x="3712" y="745"/>
                  </a:lnTo>
                  <a:lnTo>
                    <a:pt x="3720" y="750"/>
                  </a:lnTo>
                  <a:lnTo>
                    <a:pt x="3728" y="758"/>
                  </a:lnTo>
                  <a:lnTo>
                    <a:pt x="3728" y="758"/>
                  </a:lnTo>
                  <a:lnTo>
                    <a:pt x="3729" y="762"/>
                  </a:lnTo>
                  <a:lnTo>
                    <a:pt x="3732" y="767"/>
                  </a:lnTo>
                  <a:lnTo>
                    <a:pt x="3733" y="773"/>
                  </a:lnTo>
                  <a:lnTo>
                    <a:pt x="3735" y="778"/>
                  </a:lnTo>
                  <a:lnTo>
                    <a:pt x="3738" y="783"/>
                  </a:lnTo>
                  <a:lnTo>
                    <a:pt x="3742" y="789"/>
                  </a:lnTo>
                  <a:lnTo>
                    <a:pt x="3746" y="795"/>
                  </a:lnTo>
                  <a:lnTo>
                    <a:pt x="3750" y="802"/>
                  </a:lnTo>
                  <a:lnTo>
                    <a:pt x="3750" y="802"/>
                  </a:lnTo>
                  <a:lnTo>
                    <a:pt x="3756" y="807"/>
                  </a:lnTo>
                  <a:lnTo>
                    <a:pt x="3762" y="812"/>
                  </a:lnTo>
                  <a:lnTo>
                    <a:pt x="3770" y="818"/>
                  </a:lnTo>
                  <a:lnTo>
                    <a:pt x="3779" y="824"/>
                  </a:lnTo>
                  <a:lnTo>
                    <a:pt x="3787" y="830"/>
                  </a:lnTo>
                  <a:lnTo>
                    <a:pt x="3796" y="836"/>
                  </a:lnTo>
                  <a:lnTo>
                    <a:pt x="3804" y="843"/>
                  </a:lnTo>
                  <a:lnTo>
                    <a:pt x="3810" y="851"/>
                  </a:lnTo>
                  <a:lnTo>
                    <a:pt x="3810" y="851"/>
                  </a:lnTo>
                  <a:lnTo>
                    <a:pt x="3818" y="855"/>
                  </a:lnTo>
                  <a:lnTo>
                    <a:pt x="3824" y="859"/>
                  </a:lnTo>
                  <a:lnTo>
                    <a:pt x="3832" y="861"/>
                  </a:lnTo>
                  <a:lnTo>
                    <a:pt x="3838" y="864"/>
                  </a:lnTo>
                  <a:lnTo>
                    <a:pt x="3846" y="867"/>
                  </a:lnTo>
                  <a:lnTo>
                    <a:pt x="3853" y="869"/>
                  </a:lnTo>
                  <a:lnTo>
                    <a:pt x="3860" y="872"/>
                  </a:lnTo>
                  <a:lnTo>
                    <a:pt x="3868" y="876"/>
                  </a:lnTo>
                  <a:lnTo>
                    <a:pt x="3868" y="876"/>
                  </a:lnTo>
                  <a:lnTo>
                    <a:pt x="3876" y="876"/>
                  </a:lnTo>
                  <a:lnTo>
                    <a:pt x="3882" y="877"/>
                  </a:lnTo>
                  <a:lnTo>
                    <a:pt x="3889" y="879"/>
                  </a:lnTo>
                  <a:lnTo>
                    <a:pt x="3894" y="881"/>
                  </a:lnTo>
                  <a:lnTo>
                    <a:pt x="3900" y="885"/>
                  </a:lnTo>
                  <a:lnTo>
                    <a:pt x="3905" y="888"/>
                  </a:lnTo>
                  <a:lnTo>
                    <a:pt x="3912" y="891"/>
                  </a:lnTo>
                  <a:lnTo>
                    <a:pt x="3919" y="892"/>
                  </a:lnTo>
                  <a:lnTo>
                    <a:pt x="3919" y="892"/>
                  </a:lnTo>
                  <a:lnTo>
                    <a:pt x="3918" y="938"/>
                  </a:lnTo>
                  <a:lnTo>
                    <a:pt x="3917" y="986"/>
                  </a:lnTo>
                  <a:lnTo>
                    <a:pt x="3916" y="1034"/>
                  </a:lnTo>
                  <a:lnTo>
                    <a:pt x="3914" y="1081"/>
                  </a:lnTo>
                  <a:lnTo>
                    <a:pt x="3912" y="1129"/>
                  </a:lnTo>
                  <a:lnTo>
                    <a:pt x="3910" y="1177"/>
                  </a:lnTo>
                  <a:lnTo>
                    <a:pt x="3908" y="1224"/>
                  </a:lnTo>
                  <a:lnTo>
                    <a:pt x="3907" y="1273"/>
                  </a:lnTo>
                  <a:lnTo>
                    <a:pt x="3904" y="1321"/>
                  </a:lnTo>
                  <a:lnTo>
                    <a:pt x="3903" y="1370"/>
                  </a:lnTo>
                  <a:lnTo>
                    <a:pt x="3900" y="1419"/>
                  </a:lnTo>
                  <a:lnTo>
                    <a:pt x="3898" y="1467"/>
                  </a:lnTo>
                  <a:lnTo>
                    <a:pt x="3896" y="1516"/>
                  </a:lnTo>
                  <a:lnTo>
                    <a:pt x="3895" y="1565"/>
                  </a:lnTo>
                  <a:lnTo>
                    <a:pt x="3892" y="1614"/>
                  </a:lnTo>
                  <a:lnTo>
                    <a:pt x="3891" y="1663"/>
                  </a:lnTo>
                  <a:lnTo>
                    <a:pt x="2313" y="1556"/>
                  </a:lnTo>
                  <a:lnTo>
                    <a:pt x="2252" y="1638"/>
                  </a:lnTo>
                  <a:lnTo>
                    <a:pt x="895" y="1581"/>
                  </a:lnTo>
                  <a:lnTo>
                    <a:pt x="0" y="1422"/>
                  </a:lnTo>
                  <a:lnTo>
                    <a:pt x="413" y="1036"/>
                  </a:lnTo>
                  <a:lnTo>
                    <a:pt x="1144" y="815"/>
                  </a:lnTo>
                  <a:lnTo>
                    <a:pt x="1150" y="635"/>
                  </a:lnTo>
                  <a:lnTo>
                    <a:pt x="1079" y="641"/>
                  </a:lnTo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auto">
            <a:xfrm>
              <a:off x="2606" y="2753"/>
              <a:ext cx="1977" cy="1246"/>
            </a:xfrm>
            <a:custGeom>
              <a:avLst/>
              <a:gdLst/>
              <a:ahLst/>
              <a:cxnLst>
                <a:cxn ang="0">
                  <a:pos x="3518" y="199"/>
                </a:cxn>
                <a:cxn ang="0">
                  <a:pos x="3516" y="314"/>
                </a:cxn>
                <a:cxn ang="0">
                  <a:pos x="3512" y="498"/>
                </a:cxn>
                <a:cxn ang="0">
                  <a:pos x="3496" y="727"/>
                </a:cxn>
                <a:cxn ang="0">
                  <a:pos x="3530" y="918"/>
                </a:cxn>
                <a:cxn ang="0">
                  <a:pos x="3670" y="968"/>
                </a:cxn>
                <a:cxn ang="0">
                  <a:pos x="3742" y="1009"/>
                </a:cxn>
                <a:cxn ang="0">
                  <a:pos x="3801" y="1051"/>
                </a:cxn>
                <a:cxn ang="0">
                  <a:pos x="3866" y="1130"/>
                </a:cxn>
                <a:cxn ang="0">
                  <a:pos x="3940" y="1241"/>
                </a:cxn>
                <a:cxn ang="0">
                  <a:pos x="3955" y="1330"/>
                </a:cxn>
                <a:cxn ang="0">
                  <a:pos x="3928" y="1376"/>
                </a:cxn>
                <a:cxn ang="0">
                  <a:pos x="3850" y="1411"/>
                </a:cxn>
                <a:cxn ang="0">
                  <a:pos x="3756" y="1456"/>
                </a:cxn>
                <a:cxn ang="0">
                  <a:pos x="3656" y="1471"/>
                </a:cxn>
                <a:cxn ang="0">
                  <a:pos x="3543" y="1460"/>
                </a:cxn>
                <a:cxn ang="0">
                  <a:pos x="3432" y="1459"/>
                </a:cxn>
                <a:cxn ang="0">
                  <a:pos x="3332" y="1460"/>
                </a:cxn>
                <a:cxn ang="0">
                  <a:pos x="3225" y="1464"/>
                </a:cxn>
                <a:cxn ang="0">
                  <a:pos x="3157" y="1453"/>
                </a:cxn>
                <a:cxn ang="0">
                  <a:pos x="3060" y="1416"/>
                </a:cxn>
                <a:cxn ang="0">
                  <a:pos x="2980" y="1373"/>
                </a:cxn>
                <a:cxn ang="0">
                  <a:pos x="2925" y="1330"/>
                </a:cxn>
                <a:cxn ang="0">
                  <a:pos x="2863" y="1309"/>
                </a:cxn>
                <a:cxn ang="0">
                  <a:pos x="2802" y="1263"/>
                </a:cxn>
                <a:cxn ang="0">
                  <a:pos x="2762" y="1272"/>
                </a:cxn>
                <a:cxn ang="0">
                  <a:pos x="2663" y="1202"/>
                </a:cxn>
                <a:cxn ang="0">
                  <a:pos x="2565" y="1134"/>
                </a:cxn>
                <a:cxn ang="0">
                  <a:pos x="2498" y="1096"/>
                </a:cxn>
                <a:cxn ang="0">
                  <a:pos x="2450" y="1077"/>
                </a:cxn>
                <a:cxn ang="0">
                  <a:pos x="2391" y="1070"/>
                </a:cxn>
                <a:cxn ang="0">
                  <a:pos x="2342" y="1047"/>
                </a:cxn>
                <a:cxn ang="0">
                  <a:pos x="2278" y="1036"/>
                </a:cxn>
                <a:cxn ang="0">
                  <a:pos x="2217" y="1033"/>
                </a:cxn>
                <a:cxn ang="0">
                  <a:pos x="2159" y="1004"/>
                </a:cxn>
                <a:cxn ang="0">
                  <a:pos x="2225" y="976"/>
                </a:cxn>
                <a:cxn ang="0">
                  <a:pos x="2276" y="962"/>
                </a:cxn>
                <a:cxn ang="0">
                  <a:pos x="2243" y="958"/>
                </a:cxn>
                <a:cxn ang="0">
                  <a:pos x="2251" y="922"/>
                </a:cxn>
                <a:cxn ang="0">
                  <a:pos x="2204" y="927"/>
                </a:cxn>
                <a:cxn ang="0">
                  <a:pos x="2145" y="933"/>
                </a:cxn>
                <a:cxn ang="0">
                  <a:pos x="2147" y="954"/>
                </a:cxn>
                <a:cxn ang="0">
                  <a:pos x="2099" y="975"/>
                </a:cxn>
                <a:cxn ang="0">
                  <a:pos x="2045" y="988"/>
                </a:cxn>
                <a:cxn ang="0">
                  <a:pos x="1991" y="1020"/>
                </a:cxn>
                <a:cxn ang="0">
                  <a:pos x="1959" y="1098"/>
                </a:cxn>
                <a:cxn ang="0">
                  <a:pos x="1956" y="1190"/>
                </a:cxn>
                <a:cxn ang="0">
                  <a:pos x="1951" y="1272"/>
                </a:cxn>
                <a:cxn ang="0">
                  <a:pos x="1968" y="1445"/>
                </a:cxn>
                <a:cxn ang="0">
                  <a:pos x="1997" y="1616"/>
                </a:cxn>
                <a:cxn ang="0">
                  <a:pos x="2020" y="1676"/>
                </a:cxn>
                <a:cxn ang="0">
                  <a:pos x="2060" y="1773"/>
                </a:cxn>
                <a:cxn ang="0">
                  <a:pos x="2087" y="1879"/>
                </a:cxn>
                <a:cxn ang="0">
                  <a:pos x="2071" y="1965"/>
                </a:cxn>
                <a:cxn ang="0">
                  <a:pos x="2054" y="2040"/>
                </a:cxn>
                <a:cxn ang="0">
                  <a:pos x="2036" y="2097"/>
                </a:cxn>
                <a:cxn ang="0">
                  <a:pos x="2033" y="2236"/>
                </a:cxn>
                <a:cxn ang="0">
                  <a:pos x="2014" y="2344"/>
                </a:cxn>
                <a:cxn ang="0">
                  <a:pos x="1987" y="2472"/>
                </a:cxn>
                <a:cxn ang="0">
                  <a:pos x="1884" y="81"/>
                </a:cxn>
              </a:cxnLst>
              <a:rect l="0" t="0" r="r" b="b"/>
              <a:pathLst>
                <a:path w="3956" h="2492">
                  <a:moveTo>
                    <a:pt x="3522" y="106"/>
                  </a:moveTo>
                  <a:lnTo>
                    <a:pt x="3522" y="121"/>
                  </a:lnTo>
                  <a:lnTo>
                    <a:pt x="3521" y="135"/>
                  </a:lnTo>
                  <a:lnTo>
                    <a:pt x="3521" y="151"/>
                  </a:lnTo>
                  <a:lnTo>
                    <a:pt x="3520" y="167"/>
                  </a:lnTo>
                  <a:lnTo>
                    <a:pt x="3520" y="183"/>
                  </a:lnTo>
                  <a:lnTo>
                    <a:pt x="3518" y="199"/>
                  </a:lnTo>
                  <a:lnTo>
                    <a:pt x="3518" y="215"/>
                  </a:lnTo>
                  <a:lnTo>
                    <a:pt x="3518" y="232"/>
                  </a:lnTo>
                  <a:lnTo>
                    <a:pt x="3517" y="248"/>
                  </a:lnTo>
                  <a:lnTo>
                    <a:pt x="3517" y="265"/>
                  </a:lnTo>
                  <a:lnTo>
                    <a:pt x="3516" y="281"/>
                  </a:lnTo>
                  <a:lnTo>
                    <a:pt x="3516" y="298"/>
                  </a:lnTo>
                  <a:lnTo>
                    <a:pt x="3516" y="314"/>
                  </a:lnTo>
                  <a:lnTo>
                    <a:pt x="3514" y="331"/>
                  </a:lnTo>
                  <a:lnTo>
                    <a:pt x="3514" y="347"/>
                  </a:lnTo>
                  <a:lnTo>
                    <a:pt x="3514" y="363"/>
                  </a:lnTo>
                  <a:lnTo>
                    <a:pt x="3514" y="397"/>
                  </a:lnTo>
                  <a:lnTo>
                    <a:pt x="3514" y="431"/>
                  </a:lnTo>
                  <a:lnTo>
                    <a:pt x="3513" y="464"/>
                  </a:lnTo>
                  <a:lnTo>
                    <a:pt x="3512" y="498"/>
                  </a:lnTo>
                  <a:lnTo>
                    <a:pt x="3509" y="531"/>
                  </a:lnTo>
                  <a:lnTo>
                    <a:pt x="3508" y="564"/>
                  </a:lnTo>
                  <a:lnTo>
                    <a:pt x="3505" y="596"/>
                  </a:lnTo>
                  <a:lnTo>
                    <a:pt x="3503" y="629"/>
                  </a:lnTo>
                  <a:lnTo>
                    <a:pt x="3500" y="662"/>
                  </a:lnTo>
                  <a:lnTo>
                    <a:pt x="3499" y="696"/>
                  </a:lnTo>
                  <a:lnTo>
                    <a:pt x="3496" y="727"/>
                  </a:lnTo>
                  <a:lnTo>
                    <a:pt x="3495" y="760"/>
                  </a:lnTo>
                  <a:lnTo>
                    <a:pt x="3494" y="792"/>
                  </a:lnTo>
                  <a:lnTo>
                    <a:pt x="3494" y="825"/>
                  </a:lnTo>
                  <a:lnTo>
                    <a:pt x="3494" y="857"/>
                  </a:lnTo>
                  <a:lnTo>
                    <a:pt x="3494" y="890"/>
                  </a:lnTo>
                  <a:lnTo>
                    <a:pt x="3512" y="904"/>
                  </a:lnTo>
                  <a:lnTo>
                    <a:pt x="3530" y="918"/>
                  </a:lnTo>
                  <a:lnTo>
                    <a:pt x="3548" y="933"/>
                  </a:lnTo>
                  <a:lnTo>
                    <a:pt x="3568" y="947"/>
                  </a:lnTo>
                  <a:lnTo>
                    <a:pt x="3589" y="958"/>
                  </a:lnTo>
                  <a:lnTo>
                    <a:pt x="3611" y="966"/>
                  </a:lnTo>
                  <a:lnTo>
                    <a:pt x="3634" y="968"/>
                  </a:lnTo>
                  <a:lnTo>
                    <a:pt x="3659" y="964"/>
                  </a:lnTo>
                  <a:lnTo>
                    <a:pt x="3670" y="968"/>
                  </a:lnTo>
                  <a:lnTo>
                    <a:pt x="3680" y="974"/>
                  </a:lnTo>
                  <a:lnTo>
                    <a:pt x="3689" y="980"/>
                  </a:lnTo>
                  <a:lnTo>
                    <a:pt x="3698" y="987"/>
                  </a:lnTo>
                  <a:lnTo>
                    <a:pt x="3709" y="994"/>
                  </a:lnTo>
                  <a:lnTo>
                    <a:pt x="3718" y="1000"/>
                  </a:lnTo>
                  <a:lnTo>
                    <a:pt x="3729" y="1006"/>
                  </a:lnTo>
                  <a:lnTo>
                    <a:pt x="3742" y="1009"/>
                  </a:lnTo>
                  <a:lnTo>
                    <a:pt x="3751" y="1015"/>
                  </a:lnTo>
                  <a:lnTo>
                    <a:pt x="3759" y="1021"/>
                  </a:lnTo>
                  <a:lnTo>
                    <a:pt x="3767" y="1027"/>
                  </a:lnTo>
                  <a:lnTo>
                    <a:pt x="3774" y="1033"/>
                  </a:lnTo>
                  <a:lnTo>
                    <a:pt x="3783" y="1039"/>
                  </a:lnTo>
                  <a:lnTo>
                    <a:pt x="3791" y="1045"/>
                  </a:lnTo>
                  <a:lnTo>
                    <a:pt x="3801" y="1051"/>
                  </a:lnTo>
                  <a:lnTo>
                    <a:pt x="3812" y="1057"/>
                  </a:lnTo>
                  <a:lnTo>
                    <a:pt x="3817" y="1064"/>
                  </a:lnTo>
                  <a:lnTo>
                    <a:pt x="3821" y="1073"/>
                  </a:lnTo>
                  <a:lnTo>
                    <a:pt x="3826" y="1085"/>
                  </a:lnTo>
                  <a:lnTo>
                    <a:pt x="3832" y="1096"/>
                  </a:lnTo>
                  <a:lnTo>
                    <a:pt x="3855" y="1112"/>
                  </a:lnTo>
                  <a:lnTo>
                    <a:pt x="3866" y="1130"/>
                  </a:lnTo>
                  <a:lnTo>
                    <a:pt x="3877" y="1146"/>
                  </a:lnTo>
                  <a:lnTo>
                    <a:pt x="3888" y="1161"/>
                  </a:lnTo>
                  <a:lnTo>
                    <a:pt x="3901" y="1174"/>
                  </a:lnTo>
                  <a:lnTo>
                    <a:pt x="3911" y="1188"/>
                  </a:lnTo>
                  <a:lnTo>
                    <a:pt x="3922" y="1204"/>
                  </a:lnTo>
                  <a:lnTo>
                    <a:pt x="3931" y="1221"/>
                  </a:lnTo>
                  <a:lnTo>
                    <a:pt x="3940" y="1241"/>
                  </a:lnTo>
                  <a:lnTo>
                    <a:pt x="3939" y="1255"/>
                  </a:lnTo>
                  <a:lnTo>
                    <a:pt x="3940" y="1267"/>
                  </a:lnTo>
                  <a:lnTo>
                    <a:pt x="3943" y="1280"/>
                  </a:lnTo>
                  <a:lnTo>
                    <a:pt x="3947" y="1292"/>
                  </a:lnTo>
                  <a:lnTo>
                    <a:pt x="3949" y="1305"/>
                  </a:lnTo>
                  <a:lnTo>
                    <a:pt x="3953" y="1317"/>
                  </a:lnTo>
                  <a:lnTo>
                    <a:pt x="3955" y="1330"/>
                  </a:lnTo>
                  <a:lnTo>
                    <a:pt x="3956" y="1343"/>
                  </a:lnTo>
                  <a:lnTo>
                    <a:pt x="3951" y="1345"/>
                  </a:lnTo>
                  <a:lnTo>
                    <a:pt x="3946" y="1349"/>
                  </a:lnTo>
                  <a:lnTo>
                    <a:pt x="3940" y="1355"/>
                  </a:lnTo>
                  <a:lnTo>
                    <a:pt x="3937" y="1362"/>
                  </a:lnTo>
                  <a:lnTo>
                    <a:pt x="3931" y="1370"/>
                  </a:lnTo>
                  <a:lnTo>
                    <a:pt x="3928" y="1376"/>
                  </a:lnTo>
                  <a:lnTo>
                    <a:pt x="3924" y="1384"/>
                  </a:lnTo>
                  <a:lnTo>
                    <a:pt x="3920" y="1391"/>
                  </a:lnTo>
                  <a:lnTo>
                    <a:pt x="3906" y="1394"/>
                  </a:lnTo>
                  <a:lnTo>
                    <a:pt x="3891" y="1396"/>
                  </a:lnTo>
                  <a:lnTo>
                    <a:pt x="3877" y="1400"/>
                  </a:lnTo>
                  <a:lnTo>
                    <a:pt x="3864" y="1406"/>
                  </a:lnTo>
                  <a:lnTo>
                    <a:pt x="3850" y="1411"/>
                  </a:lnTo>
                  <a:lnTo>
                    <a:pt x="3836" y="1418"/>
                  </a:lnTo>
                  <a:lnTo>
                    <a:pt x="3823" y="1423"/>
                  </a:lnTo>
                  <a:lnTo>
                    <a:pt x="3809" y="1429"/>
                  </a:lnTo>
                  <a:lnTo>
                    <a:pt x="3796" y="1436"/>
                  </a:lnTo>
                  <a:lnTo>
                    <a:pt x="3783" y="1443"/>
                  </a:lnTo>
                  <a:lnTo>
                    <a:pt x="3769" y="1449"/>
                  </a:lnTo>
                  <a:lnTo>
                    <a:pt x="3756" y="1456"/>
                  </a:lnTo>
                  <a:lnTo>
                    <a:pt x="3742" y="1461"/>
                  </a:lnTo>
                  <a:lnTo>
                    <a:pt x="3729" y="1468"/>
                  </a:lnTo>
                  <a:lnTo>
                    <a:pt x="3715" y="1472"/>
                  </a:lnTo>
                  <a:lnTo>
                    <a:pt x="3702" y="1476"/>
                  </a:lnTo>
                  <a:lnTo>
                    <a:pt x="3687" y="1475"/>
                  </a:lnTo>
                  <a:lnTo>
                    <a:pt x="3671" y="1472"/>
                  </a:lnTo>
                  <a:lnTo>
                    <a:pt x="3656" y="1471"/>
                  </a:lnTo>
                  <a:lnTo>
                    <a:pt x="3639" y="1468"/>
                  </a:lnTo>
                  <a:lnTo>
                    <a:pt x="3624" y="1467"/>
                  </a:lnTo>
                  <a:lnTo>
                    <a:pt x="3608" y="1465"/>
                  </a:lnTo>
                  <a:lnTo>
                    <a:pt x="3592" y="1464"/>
                  </a:lnTo>
                  <a:lnTo>
                    <a:pt x="3576" y="1463"/>
                  </a:lnTo>
                  <a:lnTo>
                    <a:pt x="3559" y="1461"/>
                  </a:lnTo>
                  <a:lnTo>
                    <a:pt x="3543" y="1460"/>
                  </a:lnTo>
                  <a:lnTo>
                    <a:pt x="3527" y="1460"/>
                  </a:lnTo>
                  <a:lnTo>
                    <a:pt x="3511" y="1459"/>
                  </a:lnTo>
                  <a:lnTo>
                    <a:pt x="3494" y="1459"/>
                  </a:lnTo>
                  <a:lnTo>
                    <a:pt x="3477" y="1457"/>
                  </a:lnTo>
                  <a:lnTo>
                    <a:pt x="3462" y="1457"/>
                  </a:lnTo>
                  <a:lnTo>
                    <a:pt x="3445" y="1457"/>
                  </a:lnTo>
                  <a:lnTo>
                    <a:pt x="3432" y="1459"/>
                  </a:lnTo>
                  <a:lnTo>
                    <a:pt x="3418" y="1459"/>
                  </a:lnTo>
                  <a:lnTo>
                    <a:pt x="3405" y="1460"/>
                  </a:lnTo>
                  <a:lnTo>
                    <a:pt x="3391" y="1460"/>
                  </a:lnTo>
                  <a:lnTo>
                    <a:pt x="3377" y="1460"/>
                  </a:lnTo>
                  <a:lnTo>
                    <a:pt x="3361" y="1460"/>
                  </a:lnTo>
                  <a:lnTo>
                    <a:pt x="3347" y="1460"/>
                  </a:lnTo>
                  <a:lnTo>
                    <a:pt x="3332" y="1460"/>
                  </a:lnTo>
                  <a:lnTo>
                    <a:pt x="3316" y="1460"/>
                  </a:lnTo>
                  <a:lnTo>
                    <a:pt x="3301" y="1461"/>
                  </a:lnTo>
                  <a:lnTo>
                    <a:pt x="3285" y="1461"/>
                  </a:lnTo>
                  <a:lnTo>
                    <a:pt x="3270" y="1461"/>
                  </a:lnTo>
                  <a:lnTo>
                    <a:pt x="3255" y="1463"/>
                  </a:lnTo>
                  <a:lnTo>
                    <a:pt x="3239" y="1463"/>
                  </a:lnTo>
                  <a:lnTo>
                    <a:pt x="3225" y="1464"/>
                  </a:lnTo>
                  <a:lnTo>
                    <a:pt x="3209" y="1465"/>
                  </a:lnTo>
                  <a:lnTo>
                    <a:pt x="3204" y="1463"/>
                  </a:lnTo>
                  <a:lnTo>
                    <a:pt x="3197" y="1460"/>
                  </a:lnTo>
                  <a:lnTo>
                    <a:pt x="3188" y="1457"/>
                  </a:lnTo>
                  <a:lnTo>
                    <a:pt x="3177" y="1455"/>
                  </a:lnTo>
                  <a:lnTo>
                    <a:pt x="3167" y="1453"/>
                  </a:lnTo>
                  <a:lnTo>
                    <a:pt x="3157" y="1453"/>
                  </a:lnTo>
                  <a:lnTo>
                    <a:pt x="3146" y="1453"/>
                  </a:lnTo>
                  <a:lnTo>
                    <a:pt x="3137" y="1455"/>
                  </a:lnTo>
                  <a:lnTo>
                    <a:pt x="3122" y="1447"/>
                  </a:lnTo>
                  <a:lnTo>
                    <a:pt x="3107" y="1440"/>
                  </a:lnTo>
                  <a:lnTo>
                    <a:pt x="3091" y="1431"/>
                  </a:lnTo>
                  <a:lnTo>
                    <a:pt x="3076" y="1423"/>
                  </a:lnTo>
                  <a:lnTo>
                    <a:pt x="3060" y="1416"/>
                  </a:lnTo>
                  <a:lnTo>
                    <a:pt x="3045" y="1410"/>
                  </a:lnTo>
                  <a:lnTo>
                    <a:pt x="3028" y="1404"/>
                  </a:lnTo>
                  <a:lnTo>
                    <a:pt x="3010" y="1400"/>
                  </a:lnTo>
                  <a:lnTo>
                    <a:pt x="3002" y="1394"/>
                  </a:lnTo>
                  <a:lnTo>
                    <a:pt x="2995" y="1387"/>
                  </a:lnTo>
                  <a:lnTo>
                    <a:pt x="2987" y="1380"/>
                  </a:lnTo>
                  <a:lnTo>
                    <a:pt x="2980" y="1373"/>
                  </a:lnTo>
                  <a:lnTo>
                    <a:pt x="2971" y="1365"/>
                  </a:lnTo>
                  <a:lnTo>
                    <a:pt x="2964" y="1357"/>
                  </a:lnTo>
                  <a:lnTo>
                    <a:pt x="2955" y="1347"/>
                  </a:lnTo>
                  <a:lnTo>
                    <a:pt x="2946" y="1337"/>
                  </a:lnTo>
                  <a:lnTo>
                    <a:pt x="2939" y="1335"/>
                  </a:lnTo>
                  <a:lnTo>
                    <a:pt x="2931" y="1333"/>
                  </a:lnTo>
                  <a:lnTo>
                    <a:pt x="2925" y="1330"/>
                  </a:lnTo>
                  <a:lnTo>
                    <a:pt x="2917" y="1326"/>
                  </a:lnTo>
                  <a:lnTo>
                    <a:pt x="2910" y="1322"/>
                  </a:lnTo>
                  <a:lnTo>
                    <a:pt x="2902" y="1320"/>
                  </a:lnTo>
                  <a:lnTo>
                    <a:pt x="2893" y="1318"/>
                  </a:lnTo>
                  <a:lnTo>
                    <a:pt x="2884" y="1320"/>
                  </a:lnTo>
                  <a:lnTo>
                    <a:pt x="2874" y="1314"/>
                  </a:lnTo>
                  <a:lnTo>
                    <a:pt x="2863" y="1309"/>
                  </a:lnTo>
                  <a:lnTo>
                    <a:pt x="2853" y="1302"/>
                  </a:lnTo>
                  <a:lnTo>
                    <a:pt x="2843" y="1296"/>
                  </a:lnTo>
                  <a:lnTo>
                    <a:pt x="2831" y="1288"/>
                  </a:lnTo>
                  <a:lnTo>
                    <a:pt x="2822" y="1278"/>
                  </a:lnTo>
                  <a:lnTo>
                    <a:pt x="2813" y="1269"/>
                  </a:lnTo>
                  <a:lnTo>
                    <a:pt x="2805" y="1260"/>
                  </a:lnTo>
                  <a:lnTo>
                    <a:pt x="2802" y="1263"/>
                  </a:lnTo>
                  <a:lnTo>
                    <a:pt x="2796" y="1265"/>
                  </a:lnTo>
                  <a:lnTo>
                    <a:pt x="2791" y="1267"/>
                  </a:lnTo>
                  <a:lnTo>
                    <a:pt x="2786" y="1269"/>
                  </a:lnTo>
                  <a:lnTo>
                    <a:pt x="2781" y="1270"/>
                  </a:lnTo>
                  <a:lnTo>
                    <a:pt x="2775" y="1270"/>
                  </a:lnTo>
                  <a:lnTo>
                    <a:pt x="2768" y="1272"/>
                  </a:lnTo>
                  <a:lnTo>
                    <a:pt x="2762" y="1272"/>
                  </a:lnTo>
                  <a:lnTo>
                    <a:pt x="2746" y="1265"/>
                  </a:lnTo>
                  <a:lnTo>
                    <a:pt x="2731" y="1257"/>
                  </a:lnTo>
                  <a:lnTo>
                    <a:pt x="2717" y="1247"/>
                  </a:lnTo>
                  <a:lnTo>
                    <a:pt x="2702" y="1236"/>
                  </a:lnTo>
                  <a:lnTo>
                    <a:pt x="2688" y="1225"/>
                  </a:lnTo>
                  <a:lnTo>
                    <a:pt x="2675" y="1214"/>
                  </a:lnTo>
                  <a:lnTo>
                    <a:pt x="2663" y="1202"/>
                  </a:lnTo>
                  <a:lnTo>
                    <a:pt x="2650" y="1188"/>
                  </a:lnTo>
                  <a:lnTo>
                    <a:pt x="2637" y="1176"/>
                  </a:lnTo>
                  <a:lnTo>
                    <a:pt x="2623" y="1166"/>
                  </a:lnTo>
                  <a:lnTo>
                    <a:pt x="2610" y="1155"/>
                  </a:lnTo>
                  <a:lnTo>
                    <a:pt x="2596" y="1147"/>
                  </a:lnTo>
                  <a:lnTo>
                    <a:pt x="2580" y="1139"/>
                  </a:lnTo>
                  <a:lnTo>
                    <a:pt x="2565" y="1134"/>
                  </a:lnTo>
                  <a:lnTo>
                    <a:pt x="2548" y="1130"/>
                  </a:lnTo>
                  <a:lnTo>
                    <a:pt x="2530" y="1129"/>
                  </a:lnTo>
                  <a:lnTo>
                    <a:pt x="2521" y="1126"/>
                  </a:lnTo>
                  <a:lnTo>
                    <a:pt x="2513" y="1121"/>
                  </a:lnTo>
                  <a:lnTo>
                    <a:pt x="2507" y="1113"/>
                  </a:lnTo>
                  <a:lnTo>
                    <a:pt x="2502" y="1101"/>
                  </a:lnTo>
                  <a:lnTo>
                    <a:pt x="2498" y="1096"/>
                  </a:lnTo>
                  <a:lnTo>
                    <a:pt x="2493" y="1092"/>
                  </a:lnTo>
                  <a:lnTo>
                    <a:pt x="2486" y="1089"/>
                  </a:lnTo>
                  <a:lnTo>
                    <a:pt x="2480" y="1086"/>
                  </a:lnTo>
                  <a:lnTo>
                    <a:pt x="2472" y="1084"/>
                  </a:lnTo>
                  <a:lnTo>
                    <a:pt x="2464" y="1082"/>
                  </a:lnTo>
                  <a:lnTo>
                    <a:pt x="2457" y="1080"/>
                  </a:lnTo>
                  <a:lnTo>
                    <a:pt x="2450" y="1077"/>
                  </a:lnTo>
                  <a:lnTo>
                    <a:pt x="2442" y="1077"/>
                  </a:lnTo>
                  <a:lnTo>
                    <a:pt x="2433" y="1077"/>
                  </a:lnTo>
                  <a:lnTo>
                    <a:pt x="2426" y="1076"/>
                  </a:lnTo>
                  <a:lnTo>
                    <a:pt x="2418" y="1073"/>
                  </a:lnTo>
                  <a:lnTo>
                    <a:pt x="2409" y="1072"/>
                  </a:lnTo>
                  <a:lnTo>
                    <a:pt x="2400" y="1070"/>
                  </a:lnTo>
                  <a:lnTo>
                    <a:pt x="2391" y="1070"/>
                  </a:lnTo>
                  <a:lnTo>
                    <a:pt x="2382" y="1072"/>
                  </a:lnTo>
                  <a:lnTo>
                    <a:pt x="2376" y="1069"/>
                  </a:lnTo>
                  <a:lnTo>
                    <a:pt x="2369" y="1065"/>
                  </a:lnTo>
                  <a:lnTo>
                    <a:pt x="2361" y="1061"/>
                  </a:lnTo>
                  <a:lnTo>
                    <a:pt x="2355" y="1056"/>
                  </a:lnTo>
                  <a:lnTo>
                    <a:pt x="2349" y="1052"/>
                  </a:lnTo>
                  <a:lnTo>
                    <a:pt x="2342" y="1047"/>
                  </a:lnTo>
                  <a:lnTo>
                    <a:pt x="2337" y="1040"/>
                  </a:lnTo>
                  <a:lnTo>
                    <a:pt x="2331" y="1033"/>
                  </a:lnTo>
                  <a:lnTo>
                    <a:pt x="2320" y="1033"/>
                  </a:lnTo>
                  <a:lnTo>
                    <a:pt x="2309" y="1033"/>
                  </a:lnTo>
                  <a:lnTo>
                    <a:pt x="2298" y="1033"/>
                  </a:lnTo>
                  <a:lnTo>
                    <a:pt x="2288" y="1035"/>
                  </a:lnTo>
                  <a:lnTo>
                    <a:pt x="2278" y="1036"/>
                  </a:lnTo>
                  <a:lnTo>
                    <a:pt x="2267" y="1037"/>
                  </a:lnTo>
                  <a:lnTo>
                    <a:pt x="2257" y="1040"/>
                  </a:lnTo>
                  <a:lnTo>
                    <a:pt x="2246" y="1044"/>
                  </a:lnTo>
                  <a:lnTo>
                    <a:pt x="2238" y="1043"/>
                  </a:lnTo>
                  <a:lnTo>
                    <a:pt x="2231" y="1040"/>
                  </a:lnTo>
                  <a:lnTo>
                    <a:pt x="2224" y="1037"/>
                  </a:lnTo>
                  <a:lnTo>
                    <a:pt x="2217" y="1033"/>
                  </a:lnTo>
                  <a:lnTo>
                    <a:pt x="2210" y="1029"/>
                  </a:lnTo>
                  <a:lnTo>
                    <a:pt x="2202" y="1027"/>
                  </a:lnTo>
                  <a:lnTo>
                    <a:pt x="2194" y="1025"/>
                  </a:lnTo>
                  <a:lnTo>
                    <a:pt x="2186" y="1025"/>
                  </a:lnTo>
                  <a:lnTo>
                    <a:pt x="2176" y="1021"/>
                  </a:lnTo>
                  <a:lnTo>
                    <a:pt x="2167" y="1013"/>
                  </a:lnTo>
                  <a:lnTo>
                    <a:pt x="2159" y="1004"/>
                  </a:lnTo>
                  <a:lnTo>
                    <a:pt x="2154" y="992"/>
                  </a:lnTo>
                  <a:lnTo>
                    <a:pt x="2161" y="978"/>
                  </a:lnTo>
                  <a:lnTo>
                    <a:pt x="2190" y="964"/>
                  </a:lnTo>
                  <a:lnTo>
                    <a:pt x="2198" y="966"/>
                  </a:lnTo>
                  <a:lnTo>
                    <a:pt x="2207" y="968"/>
                  </a:lnTo>
                  <a:lnTo>
                    <a:pt x="2216" y="972"/>
                  </a:lnTo>
                  <a:lnTo>
                    <a:pt x="2225" y="976"/>
                  </a:lnTo>
                  <a:lnTo>
                    <a:pt x="2234" y="980"/>
                  </a:lnTo>
                  <a:lnTo>
                    <a:pt x="2243" y="984"/>
                  </a:lnTo>
                  <a:lnTo>
                    <a:pt x="2253" y="987"/>
                  </a:lnTo>
                  <a:lnTo>
                    <a:pt x="2262" y="988"/>
                  </a:lnTo>
                  <a:lnTo>
                    <a:pt x="2284" y="970"/>
                  </a:lnTo>
                  <a:lnTo>
                    <a:pt x="2280" y="964"/>
                  </a:lnTo>
                  <a:lnTo>
                    <a:pt x="2276" y="962"/>
                  </a:lnTo>
                  <a:lnTo>
                    <a:pt x="2273" y="962"/>
                  </a:lnTo>
                  <a:lnTo>
                    <a:pt x="2267" y="963"/>
                  </a:lnTo>
                  <a:lnTo>
                    <a:pt x="2261" y="964"/>
                  </a:lnTo>
                  <a:lnTo>
                    <a:pt x="2256" y="964"/>
                  </a:lnTo>
                  <a:lnTo>
                    <a:pt x="2251" y="964"/>
                  </a:lnTo>
                  <a:lnTo>
                    <a:pt x="2246" y="962"/>
                  </a:lnTo>
                  <a:lnTo>
                    <a:pt x="2243" y="958"/>
                  </a:lnTo>
                  <a:lnTo>
                    <a:pt x="2243" y="953"/>
                  </a:lnTo>
                  <a:lnTo>
                    <a:pt x="2243" y="947"/>
                  </a:lnTo>
                  <a:lnTo>
                    <a:pt x="2243" y="942"/>
                  </a:lnTo>
                  <a:lnTo>
                    <a:pt x="2244" y="937"/>
                  </a:lnTo>
                  <a:lnTo>
                    <a:pt x="2247" y="931"/>
                  </a:lnTo>
                  <a:lnTo>
                    <a:pt x="2248" y="926"/>
                  </a:lnTo>
                  <a:lnTo>
                    <a:pt x="2251" y="922"/>
                  </a:lnTo>
                  <a:lnTo>
                    <a:pt x="2244" y="918"/>
                  </a:lnTo>
                  <a:lnTo>
                    <a:pt x="2238" y="917"/>
                  </a:lnTo>
                  <a:lnTo>
                    <a:pt x="2231" y="917"/>
                  </a:lnTo>
                  <a:lnTo>
                    <a:pt x="2225" y="919"/>
                  </a:lnTo>
                  <a:lnTo>
                    <a:pt x="2219" y="921"/>
                  </a:lnTo>
                  <a:lnTo>
                    <a:pt x="2212" y="925"/>
                  </a:lnTo>
                  <a:lnTo>
                    <a:pt x="2204" y="927"/>
                  </a:lnTo>
                  <a:lnTo>
                    <a:pt x="2197" y="929"/>
                  </a:lnTo>
                  <a:lnTo>
                    <a:pt x="2172" y="943"/>
                  </a:lnTo>
                  <a:lnTo>
                    <a:pt x="2167" y="942"/>
                  </a:lnTo>
                  <a:lnTo>
                    <a:pt x="2162" y="941"/>
                  </a:lnTo>
                  <a:lnTo>
                    <a:pt x="2157" y="938"/>
                  </a:lnTo>
                  <a:lnTo>
                    <a:pt x="2152" y="935"/>
                  </a:lnTo>
                  <a:lnTo>
                    <a:pt x="2145" y="933"/>
                  </a:lnTo>
                  <a:lnTo>
                    <a:pt x="2140" y="930"/>
                  </a:lnTo>
                  <a:lnTo>
                    <a:pt x="2135" y="926"/>
                  </a:lnTo>
                  <a:lnTo>
                    <a:pt x="2131" y="922"/>
                  </a:lnTo>
                  <a:lnTo>
                    <a:pt x="2134" y="931"/>
                  </a:lnTo>
                  <a:lnTo>
                    <a:pt x="2139" y="937"/>
                  </a:lnTo>
                  <a:lnTo>
                    <a:pt x="2144" y="943"/>
                  </a:lnTo>
                  <a:lnTo>
                    <a:pt x="2147" y="954"/>
                  </a:lnTo>
                  <a:lnTo>
                    <a:pt x="2140" y="956"/>
                  </a:lnTo>
                  <a:lnTo>
                    <a:pt x="2134" y="960"/>
                  </a:lnTo>
                  <a:lnTo>
                    <a:pt x="2127" y="963"/>
                  </a:lnTo>
                  <a:lnTo>
                    <a:pt x="2121" y="967"/>
                  </a:lnTo>
                  <a:lnTo>
                    <a:pt x="2113" y="970"/>
                  </a:lnTo>
                  <a:lnTo>
                    <a:pt x="2107" y="972"/>
                  </a:lnTo>
                  <a:lnTo>
                    <a:pt x="2099" y="975"/>
                  </a:lnTo>
                  <a:lnTo>
                    <a:pt x="2092" y="978"/>
                  </a:lnTo>
                  <a:lnTo>
                    <a:pt x="2085" y="975"/>
                  </a:lnTo>
                  <a:lnTo>
                    <a:pt x="2076" y="975"/>
                  </a:lnTo>
                  <a:lnTo>
                    <a:pt x="2067" y="975"/>
                  </a:lnTo>
                  <a:lnTo>
                    <a:pt x="2056" y="972"/>
                  </a:lnTo>
                  <a:lnTo>
                    <a:pt x="2051" y="979"/>
                  </a:lnTo>
                  <a:lnTo>
                    <a:pt x="2045" y="988"/>
                  </a:lnTo>
                  <a:lnTo>
                    <a:pt x="2036" y="996"/>
                  </a:lnTo>
                  <a:lnTo>
                    <a:pt x="2024" y="1002"/>
                  </a:lnTo>
                  <a:lnTo>
                    <a:pt x="2015" y="1006"/>
                  </a:lnTo>
                  <a:lnTo>
                    <a:pt x="2008" y="1009"/>
                  </a:lnTo>
                  <a:lnTo>
                    <a:pt x="2001" y="1013"/>
                  </a:lnTo>
                  <a:lnTo>
                    <a:pt x="1996" y="1016"/>
                  </a:lnTo>
                  <a:lnTo>
                    <a:pt x="1991" y="1020"/>
                  </a:lnTo>
                  <a:lnTo>
                    <a:pt x="1986" y="1024"/>
                  </a:lnTo>
                  <a:lnTo>
                    <a:pt x="1981" y="1028"/>
                  </a:lnTo>
                  <a:lnTo>
                    <a:pt x="1975" y="1033"/>
                  </a:lnTo>
                  <a:lnTo>
                    <a:pt x="1968" y="1048"/>
                  </a:lnTo>
                  <a:lnTo>
                    <a:pt x="1962" y="1064"/>
                  </a:lnTo>
                  <a:lnTo>
                    <a:pt x="1960" y="1081"/>
                  </a:lnTo>
                  <a:lnTo>
                    <a:pt x="1959" y="1098"/>
                  </a:lnTo>
                  <a:lnTo>
                    <a:pt x="1959" y="1115"/>
                  </a:lnTo>
                  <a:lnTo>
                    <a:pt x="1959" y="1134"/>
                  </a:lnTo>
                  <a:lnTo>
                    <a:pt x="1960" y="1151"/>
                  </a:lnTo>
                  <a:lnTo>
                    <a:pt x="1961" y="1170"/>
                  </a:lnTo>
                  <a:lnTo>
                    <a:pt x="1961" y="1176"/>
                  </a:lnTo>
                  <a:lnTo>
                    <a:pt x="1959" y="1183"/>
                  </a:lnTo>
                  <a:lnTo>
                    <a:pt x="1956" y="1190"/>
                  </a:lnTo>
                  <a:lnTo>
                    <a:pt x="1953" y="1196"/>
                  </a:lnTo>
                  <a:lnTo>
                    <a:pt x="1950" y="1203"/>
                  </a:lnTo>
                  <a:lnTo>
                    <a:pt x="1947" y="1211"/>
                  </a:lnTo>
                  <a:lnTo>
                    <a:pt x="1943" y="1217"/>
                  </a:lnTo>
                  <a:lnTo>
                    <a:pt x="1941" y="1225"/>
                  </a:lnTo>
                  <a:lnTo>
                    <a:pt x="1946" y="1248"/>
                  </a:lnTo>
                  <a:lnTo>
                    <a:pt x="1951" y="1272"/>
                  </a:lnTo>
                  <a:lnTo>
                    <a:pt x="1955" y="1296"/>
                  </a:lnTo>
                  <a:lnTo>
                    <a:pt x="1957" y="1320"/>
                  </a:lnTo>
                  <a:lnTo>
                    <a:pt x="1960" y="1345"/>
                  </a:lnTo>
                  <a:lnTo>
                    <a:pt x="1962" y="1370"/>
                  </a:lnTo>
                  <a:lnTo>
                    <a:pt x="1964" y="1395"/>
                  </a:lnTo>
                  <a:lnTo>
                    <a:pt x="1965" y="1420"/>
                  </a:lnTo>
                  <a:lnTo>
                    <a:pt x="1968" y="1445"/>
                  </a:lnTo>
                  <a:lnTo>
                    <a:pt x="1969" y="1471"/>
                  </a:lnTo>
                  <a:lnTo>
                    <a:pt x="1971" y="1496"/>
                  </a:lnTo>
                  <a:lnTo>
                    <a:pt x="1975" y="1521"/>
                  </a:lnTo>
                  <a:lnTo>
                    <a:pt x="1979" y="1545"/>
                  </a:lnTo>
                  <a:lnTo>
                    <a:pt x="1984" y="1570"/>
                  </a:lnTo>
                  <a:lnTo>
                    <a:pt x="1990" y="1594"/>
                  </a:lnTo>
                  <a:lnTo>
                    <a:pt x="1997" y="1616"/>
                  </a:lnTo>
                  <a:lnTo>
                    <a:pt x="1992" y="1626"/>
                  </a:lnTo>
                  <a:lnTo>
                    <a:pt x="1992" y="1635"/>
                  </a:lnTo>
                  <a:lnTo>
                    <a:pt x="1992" y="1644"/>
                  </a:lnTo>
                  <a:lnTo>
                    <a:pt x="1991" y="1655"/>
                  </a:lnTo>
                  <a:lnTo>
                    <a:pt x="2000" y="1661"/>
                  </a:lnTo>
                  <a:lnTo>
                    <a:pt x="2011" y="1668"/>
                  </a:lnTo>
                  <a:lnTo>
                    <a:pt x="2020" y="1676"/>
                  </a:lnTo>
                  <a:lnTo>
                    <a:pt x="2028" y="1688"/>
                  </a:lnTo>
                  <a:lnTo>
                    <a:pt x="2032" y="1701"/>
                  </a:lnTo>
                  <a:lnTo>
                    <a:pt x="2037" y="1716"/>
                  </a:lnTo>
                  <a:lnTo>
                    <a:pt x="2042" y="1729"/>
                  </a:lnTo>
                  <a:lnTo>
                    <a:pt x="2047" y="1743"/>
                  </a:lnTo>
                  <a:lnTo>
                    <a:pt x="2054" y="1759"/>
                  </a:lnTo>
                  <a:lnTo>
                    <a:pt x="2060" y="1773"/>
                  </a:lnTo>
                  <a:lnTo>
                    <a:pt x="2068" y="1787"/>
                  </a:lnTo>
                  <a:lnTo>
                    <a:pt x="2074" y="1800"/>
                  </a:lnTo>
                  <a:lnTo>
                    <a:pt x="2076" y="1815"/>
                  </a:lnTo>
                  <a:lnTo>
                    <a:pt x="2077" y="1831"/>
                  </a:lnTo>
                  <a:lnTo>
                    <a:pt x="2080" y="1847"/>
                  </a:lnTo>
                  <a:lnTo>
                    <a:pt x="2083" y="1861"/>
                  </a:lnTo>
                  <a:lnTo>
                    <a:pt x="2087" y="1879"/>
                  </a:lnTo>
                  <a:lnTo>
                    <a:pt x="2090" y="1894"/>
                  </a:lnTo>
                  <a:lnTo>
                    <a:pt x="2091" y="1910"/>
                  </a:lnTo>
                  <a:lnTo>
                    <a:pt x="2092" y="1928"/>
                  </a:lnTo>
                  <a:lnTo>
                    <a:pt x="2089" y="1938"/>
                  </a:lnTo>
                  <a:lnTo>
                    <a:pt x="2083" y="1947"/>
                  </a:lnTo>
                  <a:lnTo>
                    <a:pt x="2077" y="1955"/>
                  </a:lnTo>
                  <a:lnTo>
                    <a:pt x="2071" y="1965"/>
                  </a:lnTo>
                  <a:lnTo>
                    <a:pt x="2063" y="1973"/>
                  </a:lnTo>
                  <a:lnTo>
                    <a:pt x="2056" y="1982"/>
                  </a:lnTo>
                  <a:lnTo>
                    <a:pt x="2050" y="1991"/>
                  </a:lnTo>
                  <a:lnTo>
                    <a:pt x="2045" y="2002"/>
                  </a:lnTo>
                  <a:lnTo>
                    <a:pt x="2059" y="2027"/>
                  </a:lnTo>
                  <a:lnTo>
                    <a:pt x="2058" y="2034"/>
                  </a:lnTo>
                  <a:lnTo>
                    <a:pt x="2054" y="2040"/>
                  </a:lnTo>
                  <a:lnTo>
                    <a:pt x="2051" y="2046"/>
                  </a:lnTo>
                  <a:lnTo>
                    <a:pt x="2046" y="2052"/>
                  </a:lnTo>
                  <a:lnTo>
                    <a:pt x="2042" y="2057"/>
                  </a:lnTo>
                  <a:lnTo>
                    <a:pt x="2038" y="2064"/>
                  </a:lnTo>
                  <a:lnTo>
                    <a:pt x="2036" y="2071"/>
                  </a:lnTo>
                  <a:lnTo>
                    <a:pt x="2033" y="2079"/>
                  </a:lnTo>
                  <a:lnTo>
                    <a:pt x="2036" y="2097"/>
                  </a:lnTo>
                  <a:lnTo>
                    <a:pt x="2037" y="2116"/>
                  </a:lnTo>
                  <a:lnTo>
                    <a:pt x="2038" y="2136"/>
                  </a:lnTo>
                  <a:lnTo>
                    <a:pt x="2040" y="2155"/>
                  </a:lnTo>
                  <a:lnTo>
                    <a:pt x="2038" y="2175"/>
                  </a:lnTo>
                  <a:lnTo>
                    <a:pt x="2037" y="2195"/>
                  </a:lnTo>
                  <a:lnTo>
                    <a:pt x="2036" y="2215"/>
                  </a:lnTo>
                  <a:lnTo>
                    <a:pt x="2033" y="2236"/>
                  </a:lnTo>
                  <a:lnTo>
                    <a:pt x="2031" y="2244"/>
                  </a:lnTo>
                  <a:lnTo>
                    <a:pt x="2028" y="2256"/>
                  </a:lnTo>
                  <a:lnTo>
                    <a:pt x="2026" y="2271"/>
                  </a:lnTo>
                  <a:lnTo>
                    <a:pt x="2023" y="2287"/>
                  </a:lnTo>
                  <a:lnTo>
                    <a:pt x="2020" y="2305"/>
                  </a:lnTo>
                  <a:lnTo>
                    <a:pt x="2017" y="2324"/>
                  </a:lnTo>
                  <a:lnTo>
                    <a:pt x="2014" y="2344"/>
                  </a:lnTo>
                  <a:lnTo>
                    <a:pt x="2010" y="2363"/>
                  </a:lnTo>
                  <a:lnTo>
                    <a:pt x="2008" y="2385"/>
                  </a:lnTo>
                  <a:lnTo>
                    <a:pt x="2004" y="2405"/>
                  </a:lnTo>
                  <a:lnTo>
                    <a:pt x="2000" y="2423"/>
                  </a:lnTo>
                  <a:lnTo>
                    <a:pt x="1996" y="2442"/>
                  </a:lnTo>
                  <a:lnTo>
                    <a:pt x="1992" y="2458"/>
                  </a:lnTo>
                  <a:lnTo>
                    <a:pt x="1987" y="2472"/>
                  </a:lnTo>
                  <a:lnTo>
                    <a:pt x="1983" y="2484"/>
                  </a:lnTo>
                  <a:lnTo>
                    <a:pt x="1978" y="2492"/>
                  </a:lnTo>
                  <a:lnTo>
                    <a:pt x="0" y="2491"/>
                  </a:lnTo>
                  <a:lnTo>
                    <a:pt x="0" y="2269"/>
                  </a:lnTo>
                  <a:lnTo>
                    <a:pt x="439" y="2120"/>
                  </a:lnTo>
                  <a:lnTo>
                    <a:pt x="526" y="22"/>
                  </a:lnTo>
                  <a:lnTo>
                    <a:pt x="1884" y="81"/>
                  </a:lnTo>
                  <a:lnTo>
                    <a:pt x="1944" y="0"/>
                  </a:lnTo>
                  <a:lnTo>
                    <a:pt x="3522" y="10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2606" y="2753"/>
              <a:ext cx="1977" cy="1246"/>
            </a:xfrm>
            <a:custGeom>
              <a:avLst/>
              <a:gdLst/>
              <a:ahLst/>
              <a:cxnLst>
                <a:cxn ang="0">
                  <a:pos x="3518" y="199"/>
                </a:cxn>
                <a:cxn ang="0">
                  <a:pos x="3514" y="331"/>
                </a:cxn>
                <a:cxn ang="0">
                  <a:pos x="3509" y="531"/>
                </a:cxn>
                <a:cxn ang="0">
                  <a:pos x="3494" y="792"/>
                </a:cxn>
                <a:cxn ang="0">
                  <a:pos x="3568" y="947"/>
                </a:cxn>
                <a:cxn ang="0">
                  <a:pos x="3689" y="980"/>
                </a:cxn>
                <a:cxn ang="0">
                  <a:pos x="3759" y="1021"/>
                </a:cxn>
                <a:cxn ang="0">
                  <a:pos x="3817" y="1064"/>
                </a:cxn>
                <a:cxn ang="0">
                  <a:pos x="3888" y="1161"/>
                </a:cxn>
                <a:cxn ang="0">
                  <a:pos x="3940" y="1267"/>
                </a:cxn>
                <a:cxn ang="0">
                  <a:pos x="3951" y="1345"/>
                </a:cxn>
                <a:cxn ang="0">
                  <a:pos x="3920" y="1391"/>
                </a:cxn>
                <a:cxn ang="0">
                  <a:pos x="3809" y="1429"/>
                </a:cxn>
                <a:cxn ang="0">
                  <a:pos x="3702" y="1476"/>
                </a:cxn>
                <a:cxn ang="0">
                  <a:pos x="3592" y="1464"/>
                </a:cxn>
                <a:cxn ang="0">
                  <a:pos x="3462" y="1457"/>
                </a:cxn>
                <a:cxn ang="0">
                  <a:pos x="3361" y="1460"/>
                </a:cxn>
                <a:cxn ang="0">
                  <a:pos x="3239" y="1463"/>
                </a:cxn>
                <a:cxn ang="0">
                  <a:pos x="3167" y="1453"/>
                </a:cxn>
                <a:cxn ang="0">
                  <a:pos x="3076" y="1423"/>
                </a:cxn>
                <a:cxn ang="0">
                  <a:pos x="2987" y="1380"/>
                </a:cxn>
                <a:cxn ang="0">
                  <a:pos x="2931" y="1333"/>
                </a:cxn>
                <a:cxn ang="0">
                  <a:pos x="2874" y="1314"/>
                </a:cxn>
                <a:cxn ang="0">
                  <a:pos x="2805" y="1260"/>
                </a:cxn>
                <a:cxn ang="0">
                  <a:pos x="2762" y="1272"/>
                </a:cxn>
                <a:cxn ang="0">
                  <a:pos x="2663" y="1202"/>
                </a:cxn>
                <a:cxn ang="0">
                  <a:pos x="2548" y="1130"/>
                </a:cxn>
                <a:cxn ang="0">
                  <a:pos x="2498" y="1096"/>
                </a:cxn>
                <a:cxn ang="0">
                  <a:pos x="2450" y="1077"/>
                </a:cxn>
                <a:cxn ang="0">
                  <a:pos x="2382" y="1072"/>
                </a:cxn>
                <a:cxn ang="0">
                  <a:pos x="2337" y="1040"/>
                </a:cxn>
                <a:cxn ang="0">
                  <a:pos x="2267" y="1037"/>
                </a:cxn>
                <a:cxn ang="0">
                  <a:pos x="2210" y="1029"/>
                </a:cxn>
                <a:cxn ang="0">
                  <a:pos x="2154" y="992"/>
                </a:cxn>
                <a:cxn ang="0">
                  <a:pos x="2234" y="980"/>
                </a:cxn>
                <a:cxn ang="0">
                  <a:pos x="2273" y="962"/>
                </a:cxn>
                <a:cxn ang="0">
                  <a:pos x="2243" y="953"/>
                </a:cxn>
                <a:cxn ang="0">
                  <a:pos x="2244" y="918"/>
                </a:cxn>
                <a:cxn ang="0">
                  <a:pos x="2172" y="943"/>
                </a:cxn>
                <a:cxn ang="0">
                  <a:pos x="2135" y="926"/>
                </a:cxn>
                <a:cxn ang="0">
                  <a:pos x="2140" y="956"/>
                </a:cxn>
                <a:cxn ang="0">
                  <a:pos x="2092" y="978"/>
                </a:cxn>
                <a:cxn ang="0">
                  <a:pos x="2036" y="996"/>
                </a:cxn>
                <a:cxn ang="0">
                  <a:pos x="1986" y="1024"/>
                </a:cxn>
                <a:cxn ang="0">
                  <a:pos x="1959" y="1115"/>
                </a:cxn>
                <a:cxn ang="0">
                  <a:pos x="1953" y="1196"/>
                </a:cxn>
                <a:cxn ang="0">
                  <a:pos x="1955" y="1296"/>
                </a:cxn>
                <a:cxn ang="0">
                  <a:pos x="1971" y="1496"/>
                </a:cxn>
                <a:cxn ang="0">
                  <a:pos x="1992" y="1635"/>
                </a:cxn>
                <a:cxn ang="0">
                  <a:pos x="2028" y="1688"/>
                </a:cxn>
                <a:cxn ang="0">
                  <a:pos x="2074" y="1800"/>
                </a:cxn>
                <a:cxn ang="0">
                  <a:pos x="2091" y="1910"/>
                </a:cxn>
                <a:cxn ang="0">
                  <a:pos x="2056" y="1982"/>
                </a:cxn>
                <a:cxn ang="0">
                  <a:pos x="2046" y="2052"/>
                </a:cxn>
                <a:cxn ang="0">
                  <a:pos x="2038" y="2136"/>
                </a:cxn>
                <a:cxn ang="0">
                  <a:pos x="2028" y="2256"/>
                </a:cxn>
                <a:cxn ang="0">
                  <a:pos x="2004" y="2405"/>
                </a:cxn>
                <a:cxn ang="0">
                  <a:pos x="0" y="2269"/>
                </a:cxn>
              </a:cxnLst>
              <a:rect l="0" t="0" r="r" b="b"/>
              <a:pathLst>
                <a:path w="3956" h="2492">
                  <a:moveTo>
                    <a:pt x="3522" y="106"/>
                  </a:moveTo>
                  <a:lnTo>
                    <a:pt x="3522" y="106"/>
                  </a:lnTo>
                  <a:lnTo>
                    <a:pt x="3522" y="121"/>
                  </a:lnTo>
                  <a:lnTo>
                    <a:pt x="3521" y="135"/>
                  </a:lnTo>
                  <a:lnTo>
                    <a:pt x="3521" y="151"/>
                  </a:lnTo>
                  <a:lnTo>
                    <a:pt x="3520" y="167"/>
                  </a:lnTo>
                  <a:lnTo>
                    <a:pt x="3520" y="183"/>
                  </a:lnTo>
                  <a:lnTo>
                    <a:pt x="3518" y="199"/>
                  </a:lnTo>
                  <a:lnTo>
                    <a:pt x="3518" y="215"/>
                  </a:lnTo>
                  <a:lnTo>
                    <a:pt x="3518" y="232"/>
                  </a:lnTo>
                  <a:lnTo>
                    <a:pt x="3517" y="248"/>
                  </a:lnTo>
                  <a:lnTo>
                    <a:pt x="3517" y="265"/>
                  </a:lnTo>
                  <a:lnTo>
                    <a:pt x="3516" y="281"/>
                  </a:lnTo>
                  <a:lnTo>
                    <a:pt x="3516" y="298"/>
                  </a:lnTo>
                  <a:lnTo>
                    <a:pt x="3516" y="314"/>
                  </a:lnTo>
                  <a:lnTo>
                    <a:pt x="3514" y="331"/>
                  </a:lnTo>
                  <a:lnTo>
                    <a:pt x="3514" y="347"/>
                  </a:lnTo>
                  <a:lnTo>
                    <a:pt x="3514" y="363"/>
                  </a:lnTo>
                  <a:lnTo>
                    <a:pt x="3514" y="363"/>
                  </a:lnTo>
                  <a:lnTo>
                    <a:pt x="3514" y="397"/>
                  </a:lnTo>
                  <a:lnTo>
                    <a:pt x="3514" y="431"/>
                  </a:lnTo>
                  <a:lnTo>
                    <a:pt x="3513" y="464"/>
                  </a:lnTo>
                  <a:lnTo>
                    <a:pt x="3512" y="498"/>
                  </a:lnTo>
                  <a:lnTo>
                    <a:pt x="3509" y="531"/>
                  </a:lnTo>
                  <a:lnTo>
                    <a:pt x="3508" y="564"/>
                  </a:lnTo>
                  <a:lnTo>
                    <a:pt x="3505" y="596"/>
                  </a:lnTo>
                  <a:lnTo>
                    <a:pt x="3503" y="629"/>
                  </a:lnTo>
                  <a:lnTo>
                    <a:pt x="3500" y="662"/>
                  </a:lnTo>
                  <a:lnTo>
                    <a:pt x="3499" y="696"/>
                  </a:lnTo>
                  <a:lnTo>
                    <a:pt x="3496" y="727"/>
                  </a:lnTo>
                  <a:lnTo>
                    <a:pt x="3495" y="760"/>
                  </a:lnTo>
                  <a:lnTo>
                    <a:pt x="3494" y="792"/>
                  </a:lnTo>
                  <a:lnTo>
                    <a:pt x="3494" y="825"/>
                  </a:lnTo>
                  <a:lnTo>
                    <a:pt x="3494" y="857"/>
                  </a:lnTo>
                  <a:lnTo>
                    <a:pt x="3494" y="890"/>
                  </a:lnTo>
                  <a:lnTo>
                    <a:pt x="3494" y="890"/>
                  </a:lnTo>
                  <a:lnTo>
                    <a:pt x="3512" y="904"/>
                  </a:lnTo>
                  <a:lnTo>
                    <a:pt x="3530" y="918"/>
                  </a:lnTo>
                  <a:lnTo>
                    <a:pt x="3548" y="933"/>
                  </a:lnTo>
                  <a:lnTo>
                    <a:pt x="3568" y="947"/>
                  </a:lnTo>
                  <a:lnTo>
                    <a:pt x="3589" y="958"/>
                  </a:lnTo>
                  <a:lnTo>
                    <a:pt x="3611" y="966"/>
                  </a:lnTo>
                  <a:lnTo>
                    <a:pt x="3634" y="968"/>
                  </a:lnTo>
                  <a:lnTo>
                    <a:pt x="3659" y="964"/>
                  </a:lnTo>
                  <a:lnTo>
                    <a:pt x="3659" y="964"/>
                  </a:lnTo>
                  <a:lnTo>
                    <a:pt x="3670" y="968"/>
                  </a:lnTo>
                  <a:lnTo>
                    <a:pt x="3680" y="974"/>
                  </a:lnTo>
                  <a:lnTo>
                    <a:pt x="3689" y="980"/>
                  </a:lnTo>
                  <a:lnTo>
                    <a:pt x="3698" y="987"/>
                  </a:lnTo>
                  <a:lnTo>
                    <a:pt x="3709" y="994"/>
                  </a:lnTo>
                  <a:lnTo>
                    <a:pt x="3718" y="1000"/>
                  </a:lnTo>
                  <a:lnTo>
                    <a:pt x="3729" y="1006"/>
                  </a:lnTo>
                  <a:lnTo>
                    <a:pt x="3742" y="1009"/>
                  </a:lnTo>
                  <a:lnTo>
                    <a:pt x="3742" y="1009"/>
                  </a:lnTo>
                  <a:lnTo>
                    <a:pt x="3751" y="1015"/>
                  </a:lnTo>
                  <a:lnTo>
                    <a:pt x="3759" y="1021"/>
                  </a:lnTo>
                  <a:lnTo>
                    <a:pt x="3767" y="1027"/>
                  </a:lnTo>
                  <a:lnTo>
                    <a:pt x="3774" y="1033"/>
                  </a:lnTo>
                  <a:lnTo>
                    <a:pt x="3783" y="1039"/>
                  </a:lnTo>
                  <a:lnTo>
                    <a:pt x="3791" y="1045"/>
                  </a:lnTo>
                  <a:lnTo>
                    <a:pt x="3801" y="1051"/>
                  </a:lnTo>
                  <a:lnTo>
                    <a:pt x="3812" y="1057"/>
                  </a:lnTo>
                  <a:lnTo>
                    <a:pt x="3812" y="1057"/>
                  </a:lnTo>
                  <a:lnTo>
                    <a:pt x="3817" y="1064"/>
                  </a:lnTo>
                  <a:lnTo>
                    <a:pt x="3821" y="1073"/>
                  </a:lnTo>
                  <a:lnTo>
                    <a:pt x="3826" y="1085"/>
                  </a:lnTo>
                  <a:lnTo>
                    <a:pt x="3832" y="1096"/>
                  </a:lnTo>
                  <a:lnTo>
                    <a:pt x="3855" y="1112"/>
                  </a:lnTo>
                  <a:lnTo>
                    <a:pt x="3855" y="1112"/>
                  </a:lnTo>
                  <a:lnTo>
                    <a:pt x="3866" y="1130"/>
                  </a:lnTo>
                  <a:lnTo>
                    <a:pt x="3877" y="1146"/>
                  </a:lnTo>
                  <a:lnTo>
                    <a:pt x="3888" y="1161"/>
                  </a:lnTo>
                  <a:lnTo>
                    <a:pt x="3901" y="1174"/>
                  </a:lnTo>
                  <a:lnTo>
                    <a:pt x="3911" y="1188"/>
                  </a:lnTo>
                  <a:lnTo>
                    <a:pt x="3922" y="1204"/>
                  </a:lnTo>
                  <a:lnTo>
                    <a:pt x="3931" y="1221"/>
                  </a:lnTo>
                  <a:lnTo>
                    <a:pt x="3940" y="1241"/>
                  </a:lnTo>
                  <a:lnTo>
                    <a:pt x="3940" y="1241"/>
                  </a:lnTo>
                  <a:lnTo>
                    <a:pt x="3939" y="1255"/>
                  </a:lnTo>
                  <a:lnTo>
                    <a:pt x="3940" y="1267"/>
                  </a:lnTo>
                  <a:lnTo>
                    <a:pt x="3943" y="1280"/>
                  </a:lnTo>
                  <a:lnTo>
                    <a:pt x="3947" y="1292"/>
                  </a:lnTo>
                  <a:lnTo>
                    <a:pt x="3949" y="1305"/>
                  </a:lnTo>
                  <a:lnTo>
                    <a:pt x="3953" y="1317"/>
                  </a:lnTo>
                  <a:lnTo>
                    <a:pt x="3955" y="1330"/>
                  </a:lnTo>
                  <a:lnTo>
                    <a:pt x="3956" y="1343"/>
                  </a:lnTo>
                  <a:lnTo>
                    <a:pt x="3956" y="1343"/>
                  </a:lnTo>
                  <a:lnTo>
                    <a:pt x="3951" y="1345"/>
                  </a:lnTo>
                  <a:lnTo>
                    <a:pt x="3946" y="1349"/>
                  </a:lnTo>
                  <a:lnTo>
                    <a:pt x="3940" y="1355"/>
                  </a:lnTo>
                  <a:lnTo>
                    <a:pt x="3937" y="1362"/>
                  </a:lnTo>
                  <a:lnTo>
                    <a:pt x="3931" y="1370"/>
                  </a:lnTo>
                  <a:lnTo>
                    <a:pt x="3928" y="1376"/>
                  </a:lnTo>
                  <a:lnTo>
                    <a:pt x="3924" y="1384"/>
                  </a:lnTo>
                  <a:lnTo>
                    <a:pt x="3920" y="1391"/>
                  </a:lnTo>
                  <a:lnTo>
                    <a:pt x="3920" y="1391"/>
                  </a:lnTo>
                  <a:lnTo>
                    <a:pt x="3906" y="1394"/>
                  </a:lnTo>
                  <a:lnTo>
                    <a:pt x="3891" y="1396"/>
                  </a:lnTo>
                  <a:lnTo>
                    <a:pt x="3877" y="1400"/>
                  </a:lnTo>
                  <a:lnTo>
                    <a:pt x="3864" y="1406"/>
                  </a:lnTo>
                  <a:lnTo>
                    <a:pt x="3850" y="1411"/>
                  </a:lnTo>
                  <a:lnTo>
                    <a:pt x="3836" y="1418"/>
                  </a:lnTo>
                  <a:lnTo>
                    <a:pt x="3823" y="1423"/>
                  </a:lnTo>
                  <a:lnTo>
                    <a:pt x="3809" y="1429"/>
                  </a:lnTo>
                  <a:lnTo>
                    <a:pt x="3796" y="1436"/>
                  </a:lnTo>
                  <a:lnTo>
                    <a:pt x="3783" y="1443"/>
                  </a:lnTo>
                  <a:lnTo>
                    <a:pt x="3769" y="1449"/>
                  </a:lnTo>
                  <a:lnTo>
                    <a:pt x="3756" y="1456"/>
                  </a:lnTo>
                  <a:lnTo>
                    <a:pt x="3742" y="1461"/>
                  </a:lnTo>
                  <a:lnTo>
                    <a:pt x="3729" y="1468"/>
                  </a:lnTo>
                  <a:lnTo>
                    <a:pt x="3715" y="1472"/>
                  </a:lnTo>
                  <a:lnTo>
                    <a:pt x="3702" y="1476"/>
                  </a:lnTo>
                  <a:lnTo>
                    <a:pt x="3702" y="1476"/>
                  </a:lnTo>
                  <a:lnTo>
                    <a:pt x="3687" y="1475"/>
                  </a:lnTo>
                  <a:lnTo>
                    <a:pt x="3671" y="1472"/>
                  </a:lnTo>
                  <a:lnTo>
                    <a:pt x="3656" y="1471"/>
                  </a:lnTo>
                  <a:lnTo>
                    <a:pt x="3639" y="1468"/>
                  </a:lnTo>
                  <a:lnTo>
                    <a:pt x="3624" y="1467"/>
                  </a:lnTo>
                  <a:lnTo>
                    <a:pt x="3608" y="1465"/>
                  </a:lnTo>
                  <a:lnTo>
                    <a:pt x="3592" y="1464"/>
                  </a:lnTo>
                  <a:lnTo>
                    <a:pt x="3576" y="1463"/>
                  </a:lnTo>
                  <a:lnTo>
                    <a:pt x="3559" y="1461"/>
                  </a:lnTo>
                  <a:lnTo>
                    <a:pt x="3543" y="1460"/>
                  </a:lnTo>
                  <a:lnTo>
                    <a:pt x="3527" y="1460"/>
                  </a:lnTo>
                  <a:lnTo>
                    <a:pt x="3511" y="1459"/>
                  </a:lnTo>
                  <a:lnTo>
                    <a:pt x="3494" y="1459"/>
                  </a:lnTo>
                  <a:lnTo>
                    <a:pt x="3477" y="1457"/>
                  </a:lnTo>
                  <a:lnTo>
                    <a:pt x="3462" y="1457"/>
                  </a:lnTo>
                  <a:lnTo>
                    <a:pt x="3445" y="1457"/>
                  </a:lnTo>
                  <a:lnTo>
                    <a:pt x="3445" y="1457"/>
                  </a:lnTo>
                  <a:lnTo>
                    <a:pt x="3432" y="1459"/>
                  </a:lnTo>
                  <a:lnTo>
                    <a:pt x="3418" y="1459"/>
                  </a:lnTo>
                  <a:lnTo>
                    <a:pt x="3405" y="1460"/>
                  </a:lnTo>
                  <a:lnTo>
                    <a:pt x="3391" y="1460"/>
                  </a:lnTo>
                  <a:lnTo>
                    <a:pt x="3377" y="1460"/>
                  </a:lnTo>
                  <a:lnTo>
                    <a:pt x="3361" y="1460"/>
                  </a:lnTo>
                  <a:lnTo>
                    <a:pt x="3347" y="1460"/>
                  </a:lnTo>
                  <a:lnTo>
                    <a:pt x="3332" y="1460"/>
                  </a:lnTo>
                  <a:lnTo>
                    <a:pt x="3316" y="1460"/>
                  </a:lnTo>
                  <a:lnTo>
                    <a:pt x="3301" y="1461"/>
                  </a:lnTo>
                  <a:lnTo>
                    <a:pt x="3285" y="1461"/>
                  </a:lnTo>
                  <a:lnTo>
                    <a:pt x="3270" y="1461"/>
                  </a:lnTo>
                  <a:lnTo>
                    <a:pt x="3255" y="1463"/>
                  </a:lnTo>
                  <a:lnTo>
                    <a:pt x="3239" y="1463"/>
                  </a:lnTo>
                  <a:lnTo>
                    <a:pt x="3225" y="1464"/>
                  </a:lnTo>
                  <a:lnTo>
                    <a:pt x="3209" y="1465"/>
                  </a:lnTo>
                  <a:lnTo>
                    <a:pt x="3209" y="1465"/>
                  </a:lnTo>
                  <a:lnTo>
                    <a:pt x="3204" y="1463"/>
                  </a:lnTo>
                  <a:lnTo>
                    <a:pt x="3197" y="1460"/>
                  </a:lnTo>
                  <a:lnTo>
                    <a:pt x="3188" y="1457"/>
                  </a:lnTo>
                  <a:lnTo>
                    <a:pt x="3177" y="1455"/>
                  </a:lnTo>
                  <a:lnTo>
                    <a:pt x="3167" y="1453"/>
                  </a:lnTo>
                  <a:lnTo>
                    <a:pt x="3157" y="1453"/>
                  </a:lnTo>
                  <a:lnTo>
                    <a:pt x="3146" y="1453"/>
                  </a:lnTo>
                  <a:lnTo>
                    <a:pt x="3137" y="1455"/>
                  </a:lnTo>
                  <a:lnTo>
                    <a:pt x="3137" y="1455"/>
                  </a:lnTo>
                  <a:lnTo>
                    <a:pt x="3122" y="1447"/>
                  </a:lnTo>
                  <a:lnTo>
                    <a:pt x="3107" y="1440"/>
                  </a:lnTo>
                  <a:lnTo>
                    <a:pt x="3091" y="1431"/>
                  </a:lnTo>
                  <a:lnTo>
                    <a:pt x="3076" y="1423"/>
                  </a:lnTo>
                  <a:lnTo>
                    <a:pt x="3060" y="1416"/>
                  </a:lnTo>
                  <a:lnTo>
                    <a:pt x="3045" y="1410"/>
                  </a:lnTo>
                  <a:lnTo>
                    <a:pt x="3028" y="1404"/>
                  </a:lnTo>
                  <a:lnTo>
                    <a:pt x="3010" y="1400"/>
                  </a:lnTo>
                  <a:lnTo>
                    <a:pt x="3010" y="1400"/>
                  </a:lnTo>
                  <a:lnTo>
                    <a:pt x="3002" y="1394"/>
                  </a:lnTo>
                  <a:lnTo>
                    <a:pt x="2995" y="1387"/>
                  </a:lnTo>
                  <a:lnTo>
                    <a:pt x="2987" y="1380"/>
                  </a:lnTo>
                  <a:lnTo>
                    <a:pt x="2980" y="1373"/>
                  </a:lnTo>
                  <a:lnTo>
                    <a:pt x="2971" y="1365"/>
                  </a:lnTo>
                  <a:lnTo>
                    <a:pt x="2964" y="1357"/>
                  </a:lnTo>
                  <a:lnTo>
                    <a:pt x="2955" y="1347"/>
                  </a:lnTo>
                  <a:lnTo>
                    <a:pt x="2946" y="1337"/>
                  </a:lnTo>
                  <a:lnTo>
                    <a:pt x="2946" y="1337"/>
                  </a:lnTo>
                  <a:lnTo>
                    <a:pt x="2939" y="1335"/>
                  </a:lnTo>
                  <a:lnTo>
                    <a:pt x="2931" y="1333"/>
                  </a:lnTo>
                  <a:lnTo>
                    <a:pt x="2925" y="1330"/>
                  </a:lnTo>
                  <a:lnTo>
                    <a:pt x="2917" y="1326"/>
                  </a:lnTo>
                  <a:lnTo>
                    <a:pt x="2910" y="1322"/>
                  </a:lnTo>
                  <a:lnTo>
                    <a:pt x="2902" y="1320"/>
                  </a:lnTo>
                  <a:lnTo>
                    <a:pt x="2893" y="1318"/>
                  </a:lnTo>
                  <a:lnTo>
                    <a:pt x="2884" y="1320"/>
                  </a:lnTo>
                  <a:lnTo>
                    <a:pt x="2884" y="1320"/>
                  </a:lnTo>
                  <a:lnTo>
                    <a:pt x="2874" y="1314"/>
                  </a:lnTo>
                  <a:lnTo>
                    <a:pt x="2863" y="1309"/>
                  </a:lnTo>
                  <a:lnTo>
                    <a:pt x="2853" y="1302"/>
                  </a:lnTo>
                  <a:lnTo>
                    <a:pt x="2843" y="1296"/>
                  </a:lnTo>
                  <a:lnTo>
                    <a:pt x="2831" y="1288"/>
                  </a:lnTo>
                  <a:lnTo>
                    <a:pt x="2822" y="1278"/>
                  </a:lnTo>
                  <a:lnTo>
                    <a:pt x="2813" y="1269"/>
                  </a:lnTo>
                  <a:lnTo>
                    <a:pt x="2805" y="1260"/>
                  </a:lnTo>
                  <a:lnTo>
                    <a:pt x="2805" y="1260"/>
                  </a:lnTo>
                  <a:lnTo>
                    <a:pt x="2802" y="1263"/>
                  </a:lnTo>
                  <a:lnTo>
                    <a:pt x="2796" y="1265"/>
                  </a:lnTo>
                  <a:lnTo>
                    <a:pt x="2791" y="1267"/>
                  </a:lnTo>
                  <a:lnTo>
                    <a:pt x="2786" y="1269"/>
                  </a:lnTo>
                  <a:lnTo>
                    <a:pt x="2781" y="1270"/>
                  </a:lnTo>
                  <a:lnTo>
                    <a:pt x="2775" y="1270"/>
                  </a:lnTo>
                  <a:lnTo>
                    <a:pt x="2768" y="1272"/>
                  </a:lnTo>
                  <a:lnTo>
                    <a:pt x="2762" y="1272"/>
                  </a:lnTo>
                  <a:lnTo>
                    <a:pt x="2762" y="1272"/>
                  </a:lnTo>
                  <a:lnTo>
                    <a:pt x="2746" y="1265"/>
                  </a:lnTo>
                  <a:lnTo>
                    <a:pt x="2731" y="1257"/>
                  </a:lnTo>
                  <a:lnTo>
                    <a:pt x="2717" y="1247"/>
                  </a:lnTo>
                  <a:lnTo>
                    <a:pt x="2702" y="1236"/>
                  </a:lnTo>
                  <a:lnTo>
                    <a:pt x="2688" y="1225"/>
                  </a:lnTo>
                  <a:lnTo>
                    <a:pt x="2675" y="1214"/>
                  </a:lnTo>
                  <a:lnTo>
                    <a:pt x="2663" y="1202"/>
                  </a:lnTo>
                  <a:lnTo>
                    <a:pt x="2650" y="1188"/>
                  </a:lnTo>
                  <a:lnTo>
                    <a:pt x="2637" y="1176"/>
                  </a:lnTo>
                  <a:lnTo>
                    <a:pt x="2623" y="1166"/>
                  </a:lnTo>
                  <a:lnTo>
                    <a:pt x="2610" y="1155"/>
                  </a:lnTo>
                  <a:lnTo>
                    <a:pt x="2596" y="1147"/>
                  </a:lnTo>
                  <a:lnTo>
                    <a:pt x="2580" y="1139"/>
                  </a:lnTo>
                  <a:lnTo>
                    <a:pt x="2565" y="1134"/>
                  </a:lnTo>
                  <a:lnTo>
                    <a:pt x="2548" y="1130"/>
                  </a:lnTo>
                  <a:lnTo>
                    <a:pt x="2530" y="1129"/>
                  </a:lnTo>
                  <a:lnTo>
                    <a:pt x="2530" y="1129"/>
                  </a:lnTo>
                  <a:lnTo>
                    <a:pt x="2521" y="1126"/>
                  </a:lnTo>
                  <a:lnTo>
                    <a:pt x="2513" y="1121"/>
                  </a:lnTo>
                  <a:lnTo>
                    <a:pt x="2507" y="1113"/>
                  </a:lnTo>
                  <a:lnTo>
                    <a:pt x="2502" y="1101"/>
                  </a:lnTo>
                  <a:lnTo>
                    <a:pt x="2502" y="1101"/>
                  </a:lnTo>
                  <a:lnTo>
                    <a:pt x="2498" y="1096"/>
                  </a:lnTo>
                  <a:lnTo>
                    <a:pt x="2493" y="1092"/>
                  </a:lnTo>
                  <a:lnTo>
                    <a:pt x="2486" y="1089"/>
                  </a:lnTo>
                  <a:lnTo>
                    <a:pt x="2480" y="1086"/>
                  </a:lnTo>
                  <a:lnTo>
                    <a:pt x="2472" y="1084"/>
                  </a:lnTo>
                  <a:lnTo>
                    <a:pt x="2464" y="1082"/>
                  </a:lnTo>
                  <a:lnTo>
                    <a:pt x="2457" y="1080"/>
                  </a:lnTo>
                  <a:lnTo>
                    <a:pt x="2450" y="1077"/>
                  </a:lnTo>
                  <a:lnTo>
                    <a:pt x="2450" y="1077"/>
                  </a:lnTo>
                  <a:lnTo>
                    <a:pt x="2442" y="1077"/>
                  </a:lnTo>
                  <a:lnTo>
                    <a:pt x="2433" y="1077"/>
                  </a:lnTo>
                  <a:lnTo>
                    <a:pt x="2426" y="1076"/>
                  </a:lnTo>
                  <a:lnTo>
                    <a:pt x="2418" y="1073"/>
                  </a:lnTo>
                  <a:lnTo>
                    <a:pt x="2409" y="1072"/>
                  </a:lnTo>
                  <a:lnTo>
                    <a:pt x="2400" y="1070"/>
                  </a:lnTo>
                  <a:lnTo>
                    <a:pt x="2391" y="1070"/>
                  </a:lnTo>
                  <a:lnTo>
                    <a:pt x="2382" y="1072"/>
                  </a:lnTo>
                  <a:lnTo>
                    <a:pt x="2382" y="1072"/>
                  </a:lnTo>
                  <a:lnTo>
                    <a:pt x="2376" y="1069"/>
                  </a:lnTo>
                  <a:lnTo>
                    <a:pt x="2369" y="1065"/>
                  </a:lnTo>
                  <a:lnTo>
                    <a:pt x="2361" y="1061"/>
                  </a:lnTo>
                  <a:lnTo>
                    <a:pt x="2355" y="1056"/>
                  </a:lnTo>
                  <a:lnTo>
                    <a:pt x="2349" y="1052"/>
                  </a:lnTo>
                  <a:lnTo>
                    <a:pt x="2342" y="1047"/>
                  </a:lnTo>
                  <a:lnTo>
                    <a:pt x="2337" y="1040"/>
                  </a:lnTo>
                  <a:lnTo>
                    <a:pt x="2331" y="1033"/>
                  </a:lnTo>
                  <a:lnTo>
                    <a:pt x="2331" y="1033"/>
                  </a:lnTo>
                  <a:lnTo>
                    <a:pt x="2320" y="1033"/>
                  </a:lnTo>
                  <a:lnTo>
                    <a:pt x="2309" y="1033"/>
                  </a:lnTo>
                  <a:lnTo>
                    <a:pt x="2298" y="1033"/>
                  </a:lnTo>
                  <a:lnTo>
                    <a:pt x="2288" y="1035"/>
                  </a:lnTo>
                  <a:lnTo>
                    <a:pt x="2278" y="1036"/>
                  </a:lnTo>
                  <a:lnTo>
                    <a:pt x="2267" y="1037"/>
                  </a:lnTo>
                  <a:lnTo>
                    <a:pt x="2257" y="1040"/>
                  </a:lnTo>
                  <a:lnTo>
                    <a:pt x="2246" y="1044"/>
                  </a:lnTo>
                  <a:lnTo>
                    <a:pt x="2246" y="1044"/>
                  </a:lnTo>
                  <a:lnTo>
                    <a:pt x="2238" y="1043"/>
                  </a:lnTo>
                  <a:lnTo>
                    <a:pt x="2231" y="1040"/>
                  </a:lnTo>
                  <a:lnTo>
                    <a:pt x="2224" y="1037"/>
                  </a:lnTo>
                  <a:lnTo>
                    <a:pt x="2217" y="1033"/>
                  </a:lnTo>
                  <a:lnTo>
                    <a:pt x="2210" y="1029"/>
                  </a:lnTo>
                  <a:lnTo>
                    <a:pt x="2202" y="1027"/>
                  </a:lnTo>
                  <a:lnTo>
                    <a:pt x="2194" y="1025"/>
                  </a:lnTo>
                  <a:lnTo>
                    <a:pt x="2186" y="1025"/>
                  </a:lnTo>
                  <a:lnTo>
                    <a:pt x="2186" y="1025"/>
                  </a:lnTo>
                  <a:lnTo>
                    <a:pt x="2176" y="1021"/>
                  </a:lnTo>
                  <a:lnTo>
                    <a:pt x="2167" y="1013"/>
                  </a:lnTo>
                  <a:lnTo>
                    <a:pt x="2159" y="1004"/>
                  </a:lnTo>
                  <a:lnTo>
                    <a:pt x="2154" y="992"/>
                  </a:lnTo>
                  <a:lnTo>
                    <a:pt x="2161" y="978"/>
                  </a:lnTo>
                  <a:lnTo>
                    <a:pt x="2190" y="964"/>
                  </a:lnTo>
                  <a:lnTo>
                    <a:pt x="2190" y="964"/>
                  </a:lnTo>
                  <a:lnTo>
                    <a:pt x="2198" y="966"/>
                  </a:lnTo>
                  <a:lnTo>
                    <a:pt x="2207" y="968"/>
                  </a:lnTo>
                  <a:lnTo>
                    <a:pt x="2216" y="972"/>
                  </a:lnTo>
                  <a:lnTo>
                    <a:pt x="2225" y="976"/>
                  </a:lnTo>
                  <a:lnTo>
                    <a:pt x="2234" y="980"/>
                  </a:lnTo>
                  <a:lnTo>
                    <a:pt x="2243" y="984"/>
                  </a:lnTo>
                  <a:lnTo>
                    <a:pt x="2253" y="987"/>
                  </a:lnTo>
                  <a:lnTo>
                    <a:pt x="2262" y="988"/>
                  </a:lnTo>
                  <a:lnTo>
                    <a:pt x="2284" y="970"/>
                  </a:lnTo>
                  <a:lnTo>
                    <a:pt x="2284" y="970"/>
                  </a:lnTo>
                  <a:lnTo>
                    <a:pt x="2280" y="964"/>
                  </a:lnTo>
                  <a:lnTo>
                    <a:pt x="2276" y="962"/>
                  </a:lnTo>
                  <a:lnTo>
                    <a:pt x="2273" y="962"/>
                  </a:lnTo>
                  <a:lnTo>
                    <a:pt x="2267" y="963"/>
                  </a:lnTo>
                  <a:lnTo>
                    <a:pt x="2261" y="964"/>
                  </a:lnTo>
                  <a:lnTo>
                    <a:pt x="2256" y="964"/>
                  </a:lnTo>
                  <a:lnTo>
                    <a:pt x="2251" y="964"/>
                  </a:lnTo>
                  <a:lnTo>
                    <a:pt x="2246" y="962"/>
                  </a:lnTo>
                  <a:lnTo>
                    <a:pt x="2246" y="962"/>
                  </a:lnTo>
                  <a:lnTo>
                    <a:pt x="2243" y="958"/>
                  </a:lnTo>
                  <a:lnTo>
                    <a:pt x="2243" y="953"/>
                  </a:lnTo>
                  <a:lnTo>
                    <a:pt x="2243" y="947"/>
                  </a:lnTo>
                  <a:lnTo>
                    <a:pt x="2243" y="942"/>
                  </a:lnTo>
                  <a:lnTo>
                    <a:pt x="2244" y="937"/>
                  </a:lnTo>
                  <a:lnTo>
                    <a:pt x="2247" y="931"/>
                  </a:lnTo>
                  <a:lnTo>
                    <a:pt x="2248" y="926"/>
                  </a:lnTo>
                  <a:lnTo>
                    <a:pt x="2251" y="922"/>
                  </a:lnTo>
                  <a:lnTo>
                    <a:pt x="2251" y="922"/>
                  </a:lnTo>
                  <a:lnTo>
                    <a:pt x="2244" y="918"/>
                  </a:lnTo>
                  <a:lnTo>
                    <a:pt x="2238" y="917"/>
                  </a:lnTo>
                  <a:lnTo>
                    <a:pt x="2231" y="917"/>
                  </a:lnTo>
                  <a:lnTo>
                    <a:pt x="2225" y="919"/>
                  </a:lnTo>
                  <a:lnTo>
                    <a:pt x="2219" y="921"/>
                  </a:lnTo>
                  <a:lnTo>
                    <a:pt x="2212" y="925"/>
                  </a:lnTo>
                  <a:lnTo>
                    <a:pt x="2204" y="927"/>
                  </a:lnTo>
                  <a:lnTo>
                    <a:pt x="2197" y="929"/>
                  </a:lnTo>
                  <a:lnTo>
                    <a:pt x="2172" y="943"/>
                  </a:lnTo>
                  <a:lnTo>
                    <a:pt x="2172" y="943"/>
                  </a:lnTo>
                  <a:lnTo>
                    <a:pt x="2167" y="942"/>
                  </a:lnTo>
                  <a:lnTo>
                    <a:pt x="2162" y="941"/>
                  </a:lnTo>
                  <a:lnTo>
                    <a:pt x="2157" y="938"/>
                  </a:lnTo>
                  <a:lnTo>
                    <a:pt x="2152" y="935"/>
                  </a:lnTo>
                  <a:lnTo>
                    <a:pt x="2145" y="933"/>
                  </a:lnTo>
                  <a:lnTo>
                    <a:pt x="2140" y="930"/>
                  </a:lnTo>
                  <a:lnTo>
                    <a:pt x="2135" y="926"/>
                  </a:lnTo>
                  <a:lnTo>
                    <a:pt x="2131" y="922"/>
                  </a:lnTo>
                  <a:lnTo>
                    <a:pt x="2131" y="922"/>
                  </a:lnTo>
                  <a:lnTo>
                    <a:pt x="2134" y="931"/>
                  </a:lnTo>
                  <a:lnTo>
                    <a:pt x="2139" y="937"/>
                  </a:lnTo>
                  <a:lnTo>
                    <a:pt x="2144" y="943"/>
                  </a:lnTo>
                  <a:lnTo>
                    <a:pt x="2147" y="954"/>
                  </a:lnTo>
                  <a:lnTo>
                    <a:pt x="2147" y="954"/>
                  </a:lnTo>
                  <a:lnTo>
                    <a:pt x="2140" y="956"/>
                  </a:lnTo>
                  <a:lnTo>
                    <a:pt x="2134" y="960"/>
                  </a:lnTo>
                  <a:lnTo>
                    <a:pt x="2127" y="963"/>
                  </a:lnTo>
                  <a:lnTo>
                    <a:pt x="2121" y="967"/>
                  </a:lnTo>
                  <a:lnTo>
                    <a:pt x="2113" y="970"/>
                  </a:lnTo>
                  <a:lnTo>
                    <a:pt x="2107" y="972"/>
                  </a:lnTo>
                  <a:lnTo>
                    <a:pt x="2099" y="975"/>
                  </a:lnTo>
                  <a:lnTo>
                    <a:pt x="2092" y="978"/>
                  </a:lnTo>
                  <a:lnTo>
                    <a:pt x="2092" y="978"/>
                  </a:lnTo>
                  <a:lnTo>
                    <a:pt x="2085" y="975"/>
                  </a:lnTo>
                  <a:lnTo>
                    <a:pt x="2076" y="975"/>
                  </a:lnTo>
                  <a:lnTo>
                    <a:pt x="2067" y="975"/>
                  </a:lnTo>
                  <a:lnTo>
                    <a:pt x="2056" y="972"/>
                  </a:lnTo>
                  <a:lnTo>
                    <a:pt x="2056" y="972"/>
                  </a:lnTo>
                  <a:lnTo>
                    <a:pt x="2051" y="979"/>
                  </a:lnTo>
                  <a:lnTo>
                    <a:pt x="2045" y="988"/>
                  </a:lnTo>
                  <a:lnTo>
                    <a:pt x="2036" y="996"/>
                  </a:lnTo>
                  <a:lnTo>
                    <a:pt x="2024" y="1002"/>
                  </a:lnTo>
                  <a:lnTo>
                    <a:pt x="2024" y="1002"/>
                  </a:lnTo>
                  <a:lnTo>
                    <a:pt x="2015" y="1006"/>
                  </a:lnTo>
                  <a:lnTo>
                    <a:pt x="2008" y="1009"/>
                  </a:lnTo>
                  <a:lnTo>
                    <a:pt x="2001" y="1013"/>
                  </a:lnTo>
                  <a:lnTo>
                    <a:pt x="1996" y="1016"/>
                  </a:lnTo>
                  <a:lnTo>
                    <a:pt x="1991" y="1020"/>
                  </a:lnTo>
                  <a:lnTo>
                    <a:pt x="1986" y="1024"/>
                  </a:lnTo>
                  <a:lnTo>
                    <a:pt x="1981" y="1028"/>
                  </a:lnTo>
                  <a:lnTo>
                    <a:pt x="1975" y="1033"/>
                  </a:lnTo>
                  <a:lnTo>
                    <a:pt x="1975" y="1033"/>
                  </a:lnTo>
                  <a:lnTo>
                    <a:pt x="1968" y="1048"/>
                  </a:lnTo>
                  <a:lnTo>
                    <a:pt x="1962" y="1064"/>
                  </a:lnTo>
                  <a:lnTo>
                    <a:pt x="1960" y="1081"/>
                  </a:lnTo>
                  <a:lnTo>
                    <a:pt x="1959" y="1098"/>
                  </a:lnTo>
                  <a:lnTo>
                    <a:pt x="1959" y="1115"/>
                  </a:lnTo>
                  <a:lnTo>
                    <a:pt x="1959" y="1134"/>
                  </a:lnTo>
                  <a:lnTo>
                    <a:pt x="1960" y="1151"/>
                  </a:lnTo>
                  <a:lnTo>
                    <a:pt x="1961" y="1170"/>
                  </a:lnTo>
                  <a:lnTo>
                    <a:pt x="1961" y="1170"/>
                  </a:lnTo>
                  <a:lnTo>
                    <a:pt x="1961" y="1176"/>
                  </a:lnTo>
                  <a:lnTo>
                    <a:pt x="1959" y="1183"/>
                  </a:lnTo>
                  <a:lnTo>
                    <a:pt x="1956" y="1190"/>
                  </a:lnTo>
                  <a:lnTo>
                    <a:pt x="1953" y="1196"/>
                  </a:lnTo>
                  <a:lnTo>
                    <a:pt x="1950" y="1203"/>
                  </a:lnTo>
                  <a:lnTo>
                    <a:pt x="1947" y="1211"/>
                  </a:lnTo>
                  <a:lnTo>
                    <a:pt x="1943" y="1217"/>
                  </a:lnTo>
                  <a:lnTo>
                    <a:pt x="1941" y="1225"/>
                  </a:lnTo>
                  <a:lnTo>
                    <a:pt x="1941" y="1225"/>
                  </a:lnTo>
                  <a:lnTo>
                    <a:pt x="1946" y="1248"/>
                  </a:lnTo>
                  <a:lnTo>
                    <a:pt x="1951" y="1272"/>
                  </a:lnTo>
                  <a:lnTo>
                    <a:pt x="1955" y="1296"/>
                  </a:lnTo>
                  <a:lnTo>
                    <a:pt x="1957" y="1320"/>
                  </a:lnTo>
                  <a:lnTo>
                    <a:pt x="1960" y="1345"/>
                  </a:lnTo>
                  <a:lnTo>
                    <a:pt x="1962" y="1370"/>
                  </a:lnTo>
                  <a:lnTo>
                    <a:pt x="1964" y="1395"/>
                  </a:lnTo>
                  <a:lnTo>
                    <a:pt x="1965" y="1420"/>
                  </a:lnTo>
                  <a:lnTo>
                    <a:pt x="1968" y="1445"/>
                  </a:lnTo>
                  <a:lnTo>
                    <a:pt x="1969" y="1471"/>
                  </a:lnTo>
                  <a:lnTo>
                    <a:pt x="1971" y="1496"/>
                  </a:lnTo>
                  <a:lnTo>
                    <a:pt x="1975" y="1521"/>
                  </a:lnTo>
                  <a:lnTo>
                    <a:pt x="1979" y="1545"/>
                  </a:lnTo>
                  <a:lnTo>
                    <a:pt x="1984" y="1570"/>
                  </a:lnTo>
                  <a:lnTo>
                    <a:pt x="1990" y="1594"/>
                  </a:lnTo>
                  <a:lnTo>
                    <a:pt x="1997" y="1616"/>
                  </a:lnTo>
                  <a:lnTo>
                    <a:pt x="1997" y="1616"/>
                  </a:lnTo>
                  <a:lnTo>
                    <a:pt x="1992" y="1626"/>
                  </a:lnTo>
                  <a:lnTo>
                    <a:pt x="1992" y="1635"/>
                  </a:lnTo>
                  <a:lnTo>
                    <a:pt x="1992" y="1644"/>
                  </a:lnTo>
                  <a:lnTo>
                    <a:pt x="1991" y="1655"/>
                  </a:lnTo>
                  <a:lnTo>
                    <a:pt x="1991" y="1655"/>
                  </a:lnTo>
                  <a:lnTo>
                    <a:pt x="2000" y="1661"/>
                  </a:lnTo>
                  <a:lnTo>
                    <a:pt x="2011" y="1668"/>
                  </a:lnTo>
                  <a:lnTo>
                    <a:pt x="2020" y="1676"/>
                  </a:lnTo>
                  <a:lnTo>
                    <a:pt x="2028" y="1688"/>
                  </a:lnTo>
                  <a:lnTo>
                    <a:pt x="2028" y="1688"/>
                  </a:lnTo>
                  <a:lnTo>
                    <a:pt x="2032" y="1701"/>
                  </a:lnTo>
                  <a:lnTo>
                    <a:pt x="2037" y="1716"/>
                  </a:lnTo>
                  <a:lnTo>
                    <a:pt x="2042" y="1729"/>
                  </a:lnTo>
                  <a:lnTo>
                    <a:pt x="2047" y="1743"/>
                  </a:lnTo>
                  <a:lnTo>
                    <a:pt x="2054" y="1759"/>
                  </a:lnTo>
                  <a:lnTo>
                    <a:pt x="2060" y="1773"/>
                  </a:lnTo>
                  <a:lnTo>
                    <a:pt x="2068" y="1787"/>
                  </a:lnTo>
                  <a:lnTo>
                    <a:pt x="2074" y="1800"/>
                  </a:lnTo>
                  <a:lnTo>
                    <a:pt x="2074" y="1800"/>
                  </a:lnTo>
                  <a:lnTo>
                    <a:pt x="2076" y="1815"/>
                  </a:lnTo>
                  <a:lnTo>
                    <a:pt x="2077" y="1831"/>
                  </a:lnTo>
                  <a:lnTo>
                    <a:pt x="2080" y="1847"/>
                  </a:lnTo>
                  <a:lnTo>
                    <a:pt x="2083" y="1861"/>
                  </a:lnTo>
                  <a:lnTo>
                    <a:pt x="2087" y="1879"/>
                  </a:lnTo>
                  <a:lnTo>
                    <a:pt x="2090" y="1894"/>
                  </a:lnTo>
                  <a:lnTo>
                    <a:pt x="2091" y="1910"/>
                  </a:lnTo>
                  <a:lnTo>
                    <a:pt x="2092" y="1928"/>
                  </a:lnTo>
                  <a:lnTo>
                    <a:pt x="2092" y="1928"/>
                  </a:lnTo>
                  <a:lnTo>
                    <a:pt x="2089" y="1938"/>
                  </a:lnTo>
                  <a:lnTo>
                    <a:pt x="2083" y="1947"/>
                  </a:lnTo>
                  <a:lnTo>
                    <a:pt x="2077" y="1955"/>
                  </a:lnTo>
                  <a:lnTo>
                    <a:pt x="2071" y="1965"/>
                  </a:lnTo>
                  <a:lnTo>
                    <a:pt x="2063" y="1973"/>
                  </a:lnTo>
                  <a:lnTo>
                    <a:pt x="2056" y="1982"/>
                  </a:lnTo>
                  <a:lnTo>
                    <a:pt x="2050" y="1991"/>
                  </a:lnTo>
                  <a:lnTo>
                    <a:pt x="2045" y="2002"/>
                  </a:lnTo>
                  <a:lnTo>
                    <a:pt x="2059" y="2027"/>
                  </a:lnTo>
                  <a:lnTo>
                    <a:pt x="2059" y="2027"/>
                  </a:lnTo>
                  <a:lnTo>
                    <a:pt x="2058" y="2034"/>
                  </a:lnTo>
                  <a:lnTo>
                    <a:pt x="2054" y="2040"/>
                  </a:lnTo>
                  <a:lnTo>
                    <a:pt x="2051" y="2046"/>
                  </a:lnTo>
                  <a:lnTo>
                    <a:pt x="2046" y="2052"/>
                  </a:lnTo>
                  <a:lnTo>
                    <a:pt x="2042" y="2057"/>
                  </a:lnTo>
                  <a:lnTo>
                    <a:pt x="2038" y="2064"/>
                  </a:lnTo>
                  <a:lnTo>
                    <a:pt x="2036" y="2071"/>
                  </a:lnTo>
                  <a:lnTo>
                    <a:pt x="2033" y="2079"/>
                  </a:lnTo>
                  <a:lnTo>
                    <a:pt x="2033" y="2079"/>
                  </a:lnTo>
                  <a:lnTo>
                    <a:pt x="2036" y="2097"/>
                  </a:lnTo>
                  <a:lnTo>
                    <a:pt x="2037" y="2116"/>
                  </a:lnTo>
                  <a:lnTo>
                    <a:pt x="2038" y="2136"/>
                  </a:lnTo>
                  <a:lnTo>
                    <a:pt x="2040" y="2155"/>
                  </a:lnTo>
                  <a:lnTo>
                    <a:pt x="2038" y="2175"/>
                  </a:lnTo>
                  <a:lnTo>
                    <a:pt x="2037" y="2195"/>
                  </a:lnTo>
                  <a:lnTo>
                    <a:pt x="2036" y="2215"/>
                  </a:lnTo>
                  <a:lnTo>
                    <a:pt x="2033" y="2236"/>
                  </a:lnTo>
                  <a:lnTo>
                    <a:pt x="2033" y="2236"/>
                  </a:lnTo>
                  <a:lnTo>
                    <a:pt x="2031" y="2244"/>
                  </a:lnTo>
                  <a:lnTo>
                    <a:pt x="2028" y="2256"/>
                  </a:lnTo>
                  <a:lnTo>
                    <a:pt x="2026" y="2271"/>
                  </a:lnTo>
                  <a:lnTo>
                    <a:pt x="2023" y="2287"/>
                  </a:lnTo>
                  <a:lnTo>
                    <a:pt x="2020" y="2305"/>
                  </a:lnTo>
                  <a:lnTo>
                    <a:pt x="2017" y="2324"/>
                  </a:lnTo>
                  <a:lnTo>
                    <a:pt x="2014" y="2344"/>
                  </a:lnTo>
                  <a:lnTo>
                    <a:pt x="2010" y="2363"/>
                  </a:lnTo>
                  <a:lnTo>
                    <a:pt x="2008" y="2385"/>
                  </a:lnTo>
                  <a:lnTo>
                    <a:pt x="2004" y="2405"/>
                  </a:lnTo>
                  <a:lnTo>
                    <a:pt x="2000" y="2423"/>
                  </a:lnTo>
                  <a:lnTo>
                    <a:pt x="1996" y="2442"/>
                  </a:lnTo>
                  <a:lnTo>
                    <a:pt x="1992" y="2458"/>
                  </a:lnTo>
                  <a:lnTo>
                    <a:pt x="1987" y="2472"/>
                  </a:lnTo>
                  <a:lnTo>
                    <a:pt x="1983" y="2484"/>
                  </a:lnTo>
                  <a:lnTo>
                    <a:pt x="1978" y="2492"/>
                  </a:lnTo>
                  <a:lnTo>
                    <a:pt x="0" y="2491"/>
                  </a:lnTo>
                  <a:lnTo>
                    <a:pt x="0" y="2269"/>
                  </a:lnTo>
                  <a:lnTo>
                    <a:pt x="439" y="2120"/>
                  </a:lnTo>
                  <a:lnTo>
                    <a:pt x="526" y="22"/>
                  </a:lnTo>
                  <a:lnTo>
                    <a:pt x="1884" y="81"/>
                  </a:lnTo>
                  <a:lnTo>
                    <a:pt x="1944" y="0"/>
                  </a:lnTo>
                  <a:lnTo>
                    <a:pt x="3522" y="106"/>
                  </a:lnTo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auto">
            <a:xfrm>
              <a:off x="748" y="3988"/>
              <a:ext cx="20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4" y="24"/>
                </a:cxn>
                <a:cxn ang="0">
                  <a:pos x="40" y="16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40" h="24">
                  <a:moveTo>
                    <a:pt x="0" y="8"/>
                  </a:moveTo>
                  <a:lnTo>
                    <a:pt x="0" y="8"/>
                  </a:lnTo>
                  <a:lnTo>
                    <a:pt x="4" y="24"/>
                  </a:lnTo>
                  <a:lnTo>
                    <a:pt x="40" y="16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694" y="3845"/>
              <a:ext cx="72" cy="147"/>
            </a:xfrm>
            <a:custGeom>
              <a:avLst/>
              <a:gdLst/>
              <a:ahLst/>
              <a:cxnLst>
                <a:cxn ang="0">
                  <a:pos x="2" y="18"/>
                </a:cxn>
                <a:cxn ang="0">
                  <a:pos x="0" y="12"/>
                </a:cxn>
                <a:cxn ang="0">
                  <a:pos x="4" y="31"/>
                </a:cxn>
                <a:cxn ang="0">
                  <a:pos x="9" y="51"/>
                </a:cxn>
                <a:cxn ang="0">
                  <a:pos x="15" y="70"/>
                </a:cxn>
                <a:cxn ang="0">
                  <a:pos x="22" y="87"/>
                </a:cxn>
                <a:cxn ang="0">
                  <a:pos x="29" y="106"/>
                </a:cxn>
                <a:cxn ang="0">
                  <a:pos x="37" y="123"/>
                </a:cxn>
                <a:cxn ang="0">
                  <a:pos x="46" y="140"/>
                </a:cxn>
                <a:cxn ang="0">
                  <a:pos x="55" y="157"/>
                </a:cxn>
                <a:cxn ang="0">
                  <a:pos x="64" y="173"/>
                </a:cxn>
                <a:cxn ang="0">
                  <a:pos x="71" y="190"/>
                </a:cxn>
                <a:cxn ang="0">
                  <a:pos x="80" y="208"/>
                </a:cxn>
                <a:cxn ang="0">
                  <a:pos x="87" y="224"/>
                </a:cxn>
                <a:cxn ang="0">
                  <a:pos x="94" y="242"/>
                </a:cxn>
                <a:cxn ang="0">
                  <a:pos x="100" y="258"/>
                </a:cxn>
                <a:cxn ang="0">
                  <a:pos x="104" y="275"/>
                </a:cxn>
                <a:cxn ang="0">
                  <a:pos x="108" y="294"/>
                </a:cxn>
                <a:cxn ang="0">
                  <a:pos x="144" y="286"/>
                </a:cxn>
                <a:cxn ang="0">
                  <a:pos x="140" y="267"/>
                </a:cxn>
                <a:cxn ang="0">
                  <a:pos x="134" y="247"/>
                </a:cxn>
                <a:cxn ang="0">
                  <a:pos x="127" y="229"/>
                </a:cxn>
                <a:cxn ang="0">
                  <a:pos x="121" y="210"/>
                </a:cxn>
                <a:cxn ang="0">
                  <a:pos x="113" y="192"/>
                </a:cxn>
                <a:cxn ang="0">
                  <a:pos x="104" y="175"/>
                </a:cxn>
                <a:cxn ang="0">
                  <a:pos x="95" y="157"/>
                </a:cxn>
                <a:cxn ang="0">
                  <a:pos x="86" y="141"/>
                </a:cxn>
                <a:cxn ang="0">
                  <a:pos x="80" y="124"/>
                </a:cxn>
                <a:cxn ang="0">
                  <a:pos x="71" y="107"/>
                </a:cxn>
                <a:cxn ang="0">
                  <a:pos x="63" y="90"/>
                </a:cxn>
                <a:cxn ang="0">
                  <a:pos x="55" y="74"/>
                </a:cxn>
                <a:cxn ang="0">
                  <a:pos x="49" y="57"/>
                </a:cxn>
                <a:cxn ang="0">
                  <a:pos x="42" y="41"/>
                </a:cxn>
                <a:cxn ang="0">
                  <a:pos x="40" y="23"/>
                </a:cxn>
                <a:cxn ang="0">
                  <a:pos x="36" y="6"/>
                </a:cxn>
                <a:cxn ang="0">
                  <a:pos x="33" y="0"/>
                </a:cxn>
                <a:cxn ang="0">
                  <a:pos x="36" y="6"/>
                </a:cxn>
                <a:cxn ang="0">
                  <a:pos x="34" y="4"/>
                </a:cxn>
                <a:cxn ang="0">
                  <a:pos x="33" y="0"/>
                </a:cxn>
                <a:cxn ang="0">
                  <a:pos x="2" y="18"/>
                </a:cxn>
              </a:cxnLst>
              <a:rect l="0" t="0" r="r" b="b"/>
              <a:pathLst>
                <a:path w="144" h="294">
                  <a:moveTo>
                    <a:pt x="2" y="18"/>
                  </a:moveTo>
                  <a:lnTo>
                    <a:pt x="0" y="12"/>
                  </a:lnTo>
                  <a:lnTo>
                    <a:pt x="4" y="31"/>
                  </a:lnTo>
                  <a:lnTo>
                    <a:pt x="9" y="51"/>
                  </a:lnTo>
                  <a:lnTo>
                    <a:pt x="15" y="70"/>
                  </a:lnTo>
                  <a:lnTo>
                    <a:pt x="22" y="87"/>
                  </a:lnTo>
                  <a:lnTo>
                    <a:pt x="29" y="106"/>
                  </a:lnTo>
                  <a:lnTo>
                    <a:pt x="37" y="123"/>
                  </a:lnTo>
                  <a:lnTo>
                    <a:pt x="46" y="140"/>
                  </a:lnTo>
                  <a:lnTo>
                    <a:pt x="55" y="157"/>
                  </a:lnTo>
                  <a:lnTo>
                    <a:pt x="64" y="173"/>
                  </a:lnTo>
                  <a:lnTo>
                    <a:pt x="71" y="190"/>
                  </a:lnTo>
                  <a:lnTo>
                    <a:pt x="80" y="208"/>
                  </a:lnTo>
                  <a:lnTo>
                    <a:pt x="87" y="224"/>
                  </a:lnTo>
                  <a:lnTo>
                    <a:pt x="94" y="242"/>
                  </a:lnTo>
                  <a:lnTo>
                    <a:pt x="100" y="258"/>
                  </a:lnTo>
                  <a:lnTo>
                    <a:pt x="104" y="275"/>
                  </a:lnTo>
                  <a:lnTo>
                    <a:pt x="108" y="294"/>
                  </a:lnTo>
                  <a:lnTo>
                    <a:pt x="144" y="286"/>
                  </a:lnTo>
                  <a:lnTo>
                    <a:pt x="140" y="267"/>
                  </a:lnTo>
                  <a:lnTo>
                    <a:pt x="134" y="247"/>
                  </a:lnTo>
                  <a:lnTo>
                    <a:pt x="127" y="229"/>
                  </a:lnTo>
                  <a:lnTo>
                    <a:pt x="121" y="210"/>
                  </a:lnTo>
                  <a:lnTo>
                    <a:pt x="113" y="192"/>
                  </a:lnTo>
                  <a:lnTo>
                    <a:pt x="104" y="175"/>
                  </a:lnTo>
                  <a:lnTo>
                    <a:pt x="95" y="157"/>
                  </a:lnTo>
                  <a:lnTo>
                    <a:pt x="86" y="141"/>
                  </a:lnTo>
                  <a:lnTo>
                    <a:pt x="80" y="124"/>
                  </a:lnTo>
                  <a:lnTo>
                    <a:pt x="71" y="107"/>
                  </a:lnTo>
                  <a:lnTo>
                    <a:pt x="63" y="90"/>
                  </a:lnTo>
                  <a:lnTo>
                    <a:pt x="55" y="74"/>
                  </a:lnTo>
                  <a:lnTo>
                    <a:pt x="49" y="57"/>
                  </a:lnTo>
                  <a:lnTo>
                    <a:pt x="42" y="41"/>
                  </a:lnTo>
                  <a:lnTo>
                    <a:pt x="40" y="23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6" y="6"/>
                  </a:lnTo>
                  <a:lnTo>
                    <a:pt x="34" y="4"/>
                  </a:lnTo>
                  <a:lnTo>
                    <a:pt x="33" y="0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674" y="3794"/>
              <a:ext cx="37" cy="6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11"/>
                </a:cxn>
                <a:cxn ang="0">
                  <a:pos x="6" y="25"/>
                </a:cxn>
                <a:cxn ang="0">
                  <a:pos x="10" y="40"/>
                </a:cxn>
                <a:cxn ang="0">
                  <a:pos x="14" y="55"/>
                </a:cxn>
                <a:cxn ang="0">
                  <a:pos x="19" y="68"/>
                </a:cxn>
                <a:cxn ang="0">
                  <a:pos x="23" y="80"/>
                </a:cxn>
                <a:cxn ang="0">
                  <a:pos x="28" y="94"/>
                </a:cxn>
                <a:cxn ang="0">
                  <a:pos x="36" y="108"/>
                </a:cxn>
                <a:cxn ang="0">
                  <a:pos x="42" y="122"/>
                </a:cxn>
                <a:cxn ang="0">
                  <a:pos x="73" y="104"/>
                </a:cxn>
                <a:cxn ang="0">
                  <a:pos x="67" y="92"/>
                </a:cxn>
                <a:cxn ang="0">
                  <a:pos x="62" y="78"/>
                </a:cxn>
                <a:cxn ang="0">
                  <a:pos x="56" y="67"/>
                </a:cxn>
                <a:cxn ang="0">
                  <a:pos x="53" y="55"/>
                </a:cxn>
                <a:cxn ang="0">
                  <a:pos x="47" y="41"/>
                </a:cxn>
                <a:cxn ang="0">
                  <a:pos x="44" y="29"/>
                </a:cxn>
                <a:cxn ang="0">
                  <a:pos x="40" y="15"/>
                </a:cxn>
                <a:cxn ang="0">
                  <a:pos x="35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1" y="11"/>
                </a:cxn>
                <a:cxn ang="0">
                  <a:pos x="0" y="6"/>
                </a:cxn>
              </a:cxnLst>
              <a:rect l="0" t="0" r="r" b="b"/>
              <a:pathLst>
                <a:path w="73" h="122">
                  <a:moveTo>
                    <a:pt x="0" y="6"/>
                  </a:moveTo>
                  <a:lnTo>
                    <a:pt x="1" y="11"/>
                  </a:lnTo>
                  <a:lnTo>
                    <a:pt x="6" y="25"/>
                  </a:lnTo>
                  <a:lnTo>
                    <a:pt x="10" y="40"/>
                  </a:lnTo>
                  <a:lnTo>
                    <a:pt x="14" y="55"/>
                  </a:lnTo>
                  <a:lnTo>
                    <a:pt x="19" y="68"/>
                  </a:lnTo>
                  <a:lnTo>
                    <a:pt x="23" y="80"/>
                  </a:lnTo>
                  <a:lnTo>
                    <a:pt x="28" y="94"/>
                  </a:lnTo>
                  <a:lnTo>
                    <a:pt x="36" y="108"/>
                  </a:lnTo>
                  <a:lnTo>
                    <a:pt x="42" y="122"/>
                  </a:lnTo>
                  <a:lnTo>
                    <a:pt x="73" y="104"/>
                  </a:lnTo>
                  <a:lnTo>
                    <a:pt x="67" y="92"/>
                  </a:lnTo>
                  <a:lnTo>
                    <a:pt x="62" y="78"/>
                  </a:lnTo>
                  <a:lnTo>
                    <a:pt x="56" y="67"/>
                  </a:lnTo>
                  <a:lnTo>
                    <a:pt x="53" y="55"/>
                  </a:lnTo>
                  <a:lnTo>
                    <a:pt x="47" y="41"/>
                  </a:lnTo>
                  <a:lnTo>
                    <a:pt x="44" y="29"/>
                  </a:lnTo>
                  <a:lnTo>
                    <a:pt x="40" y="15"/>
                  </a:lnTo>
                  <a:lnTo>
                    <a:pt x="35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674" y="3757"/>
              <a:ext cx="33" cy="39"/>
            </a:xfrm>
            <a:custGeom>
              <a:avLst/>
              <a:gdLst/>
              <a:ahLst/>
              <a:cxnLst>
                <a:cxn ang="0">
                  <a:pos x="35" y="6"/>
                </a:cxn>
                <a:cxn ang="0">
                  <a:pos x="40" y="0"/>
                </a:cxn>
                <a:cxn ang="0">
                  <a:pos x="31" y="8"/>
                </a:cxn>
                <a:cxn ang="0">
                  <a:pos x="22" y="16"/>
                </a:cxn>
                <a:cxn ang="0">
                  <a:pos x="15" y="26"/>
                </a:cxn>
                <a:cxn ang="0">
                  <a:pos x="10" y="35"/>
                </a:cxn>
                <a:cxn ang="0">
                  <a:pos x="5" y="48"/>
                </a:cxn>
                <a:cxn ang="0">
                  <a:pos x="2" y="57"/>
                </a:cxn>
                <a:cxn ang="0">
                  <a:pos x="0" y="68"/>
                </a:cxn>
                <a:cxn ang="0">
                  <a:pos x="0" y="79"/>
                </a:cxn>
                <a:cxn ang="0">
                  <a:pos x="36" y="79"/>
                </a:cxn>
                <a:cxn ang="0">
                  <a:pos x="36" y="73"/>
                </a:cxn>
                <a:cxn ang="0">
                  <a:pos x="38" y="65"/>
                </a:cxn>
                <a:cxn ang="0">
                  <a:pos x="38" y="59"/>
                </a:cxn>
                <a:cxn ang="0">
                  <a:pos x="41" y="53"/>
                </a:cxn>
                <a:cxn ang="0">
                  <a:pos x="46" y="47"/>
                </a:cxn>
                <a:cxn ang="0">
                  <a:pos x="50" y="40"/>
                </a:cxn>
                <a:cxn ang="0">
                  <a:pos x="54" y="35"/>
                </a:cxn>
                <a:cxn ang="0">
                  <a:pos x="60" y="30"/>
                </a:cxn>
                <a:cxn ang="0">
                  <a:pos x="65" y="24"/>
                </a:cxn>
                <a:cxn ang="0">
                  <a:pos x="60" y="30"/>
                </a:cxn>
                <a:cxn ang="0">
                  <a:pos x="64" y="28"/>
                </a:cxn>
                <a:cxn ang="0">
                  <a:pos x="65" y="24"/>
                </a:cxn>
                <a:cxn ang="0">
                  <a:pos x="35" y="6"/>
                </a:cxn>
              </a:cxnLst>
              <a:rect l="0" t="0" r="r" b="b"/>
              <a:pathLst>
                <a:path w="65" h="79">
                  <a:moveTo>
                    <a:pt x="35" y="6"/>
                  </a:moveTo>
                  <a:lnTo>
                    <a:pt x="40" y="0"/>
                  </a:lnTo>
                  <a:lnTo>
                    <a:pt x="31" y="8"/>
                  </a:lnTo>
                  <a:lnTo>
                    <a:pt x="22" y="16"/>
                  </a:lnTo>
                  <a:lnTo>
                    <a:pt x="15" y="26"/>
                  </a:lnTo>
                  <a:lnTo>
                    <a:pt x="10" y="35"/>
                  </a:lnTo>
                  <a:lnTo>
                    <a:pt x="5" y="48"/>
                  </a:lnTo>
                  <a:lnTo>
                    <a:pt x="2" y="57"/>
                  </a:lnTo>
                  <a:lnTo>
                    <a:pt x="0" y="68"/>
                  </a:lnTo>
                  <a:lnTo>
                    <a:pt x="0" y="79"/>
                  </a:lnTo>
                  <a:lnTo>
                    <a:pt x="36" y="79"/>
                  </a:lnTo>
                  <a:lnTo>
                    <a:pt x="36" y="73"/>
                  </a:lnTo>
                  <a:lnTo>
                    <a:pt x="38" y="65"/>
                  </a:lnTo>
                  <a:lnTo>
                    <a:pt x="38" y="59"/>
                  </a:lnTo>
                  <a:lnTo>
                    <a:pt x="41" y="53"/>
                  </a:lnTo>
                  <a:lnTo>
                    <a:pt x="46" y="47"/>
                  </a:lnTo>
                  <a:lnTo>
                    <a:pt x="50" y="40"/>
                  </a:lnTo>
                  <a:lnTo>
                    <a:pt x="54" y="35"/>
                  </a:lnTo>
                  <a:lnTo>
                    <a:pt x="60" y="30"/>
                  </a:lnTo>
                  <a:lnTo>
                    <a:pt x="65" y="24"/>
                  </a:lnTo>
                  <a:lnTo>
                    <a:pt x="60" y="30"/>
                  </a:lnTo>
                  <a:lnTo>
                    <a:pt x="64" y="28"/>
                  </a:lnTo>
                  <a:lnTo>
                    <a:pt x="65" y="24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691" y="3745"/>
              <a:ext cx="25" cy="24"/>
            </a:xfrm>
            <a:custGeom>
              <a:avLst/>
              <a:gdLst/>
              <a:ahLst/>
              <a:cxnLst>
                <a:cxn ang="0">
                  <a:pos x="12" y="13"/>
                </a:cxn>
                <a:cxn ang="0">
                  <a:pos x="15" y="0"/>
                </a:cxn>
                <a:cxn ang="0">
                  <a:pos x="0" y="29"/>
                </a:cxn>
                <a:cxn ang="0">
                  <a:pos x="30" y="47"/>
                </a:cxn>
                <a:cxn ang="0">
                  <a:pos x="46" y="18"/>
                </a:cxn>
                <a:cxn ang="0">
                  <a:pos x="49" y="5"/>
                </a:cxn>
                <a:cxn ang="0">
                  <a:pos x="46" y="18"/>
                </a:cxn>
                <a:cxn ang="0">
                  <a:pos x="50" y="12"/>
                </a:cxn>
                <a:cxn ang="0">
                  <a:pos x="49" y="5"/>
                </a:cxn>
                <a:cxn ang="0">
                  <a:pos x="12" y="13"/>
                </a:cxn>
              </a:cxnLst>
              <a:rect l="0" t="0" r="r" b="b"/>
              <a:pathLst>
                <a:path w="50" h="47">
                  <a:moveTo>
                    <a:pt x="12" y="13"/>
                  </a:moveTo>
                  <a:lnTo>
                    <a:pt x="15" y="0"/>
                  </a:lnTo>
                  <a:lnTo>
                    <a:pt x="0" y="29"/>
                  </a:lnTo>
                  <a:lnTo>
                    <a:pt x="30" y="47"/>
                  </a:lnTo>
                  <a:lnTo>
                    <a:pt x="46" y="18"/>
                  </a:lnTo>
                  <a:lnTo>
                    <a:pt x="49" y="5"/>
                  </a:lnTo>
                  <a:lnTo>
                    <a:pt x="46" y="18"/>
                  </a:lnTo>
                  <a:lnTo>
                    <a:pt x="50" y="12"/>
                  </a:lnTo>
                  <a:lnTo>
                    <a:pt x="49" y="5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auto">
            <a:xfrm>
              <a:off x="685" y="3713"/>
              <a:ext cx="31" cy="39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5" y="29"/>
                </a:cxn>
                <a:cxn ang="0">
                  <a:pos x="10" y="33"/>
                </a:cxn>
                <a:cxn ang="0">
                  <a:pos x="13" y="37"/>
                </a:cxn>
                <a:cxn ang="0">
                  <a:pos x="16" y="43"/>
                </a:cxn>
                <a:cxn ang="0">
                  <a:pos x="19" y="50"/>
                </a:cxn>
                <a:cxn ang="0">
                  <a:pos x="22" y="57"/>
                </a:cxn>
                <a:cxn ang="0">
                  <a:pos x="23" y="63"/>
                </a:cxn>
                <a:cxn ang="0">
                  <a:pos x="24" y="70"/>
                </a:cxn>
                <a:cxn ang="0">
                  <a:pos x="25" y="78"/>
                </a:cxn>
                <a:cxn ang="0">
                  <a:pos x="62" y="70"/>
                </a:cxn>
                <a:cxn ang="0">
                  <a:pos x="60" y="65"/>
                </a:cxn>
                <a:cxn ang="0">
                  <a:pos x="59" y="55"/>
                </a:cxn>
                <a:cxn ang="0">
                  <a:pos x="55" y="46"/>
                </a:cxn>
                <a:cxn ang="0">
                  <a:pos x="52" y="37"/>
                </a:cxn>
                <a:cxn ang="0">
                  <a:pos x="47" y="27"/>
                </a:cxn>
                <a:cxn ang="0">
                  <a:pos x="43" y="18"/>
                </a:cxn>
                <a:cxn ang="0">
                  <a:pos x="36" y="9"/>
                </a:cxn>
                <a:cxn ang="0">
                  <a:pos x="28" y="0"/>
                </a:cxn>
                <a:cxn ang="0">
                  <a:pos x="33" y="6"/>
                </a:cxn>
                <a:cxn ang="0">
                  <a:pos x="0" y="22"/>
                </a:cxn>
                <a:cxn ang="0">
                  <a:pos x="2" y="26"/>
                </a:cxn>
                <a:cxn ang="0">
                  <a:pos x="5" y="29"/>
                </a:cxn>
                <a:cxn ang="0">
                  <a:pos x="0" y="22"/>
                </a:cxn>
              </a:cxnLst>
              <a:rect l="0" t="0" r="r" b="b"/>
              <a:pathLst>
                <a:path w="62" h="78">
                  <a:moveTo>
                    <a:pt x="0" y="22"/>
                  </a:moveTo>
                  <a:lnTo>
                    <a:pt x="5" y="29"/>
                  </a:lnTo>
                  <a:lnTo>
                    <a:pt x="10" y="33"/>
                  </a:lnTo>
                  <a:lnTo>
                    <a:pt x="13" y="37"/>
                  </a:lnTo>
                  <a:lnTo>
                    <a:pt x="16" y="43"/>
                  </a:lnTo>
                  <a:lnTo>
                    <a:pt x="19" y="50"/>
                  </a:lnTo>
                  <a:lnTo>
                    <a:pt x="22" y="57"/>
                  </a:lnTo>
                  <a:lnTo>
                    <a:pt x="23" y="63"/>
                  </a:lnTo>
                  <a:lnTo>
                    <a:pt x="24" y="70"/>
                  </a:lnTo>
                  <a:lnTo>
                    <a:pt x="25" y="78"/>
                  </a:lnTo>
                  <a:lnTo>
                    <a:pt x="62" y="70"/>
                  </a:lnTo>
                  <a:lnTo>
                    <a:pt x="60" y="65"/>
                  </a:lnTo>
                  <a:lnTo>
                    <a:pt x="59" y="55"/>
                  </a:lnTo>
                  <a:lnTo>
                    <a:pt x="55" y="46"/>
                  </a:lnTo>
                  <a:lnTo>
                    <a:pt x="52" y="37"/>
                  </a:lnTo>
                  <a:lnTo>
                    <a:pt x="47" y="27"/>
                  </a:lnTo>
                  <a:lnTo>
                    <a:pt x="43" y="18"/>
                  </a:lnTo>
                  <a:lnTo>
                    <a:pt x="36" y="9"/>
                  </a:lnTo>
                  <a:lnTo>
                    <a:pt x="28" y="0"/>
                  </a:lnTo>
                  <a:lnTo>
                    <a:pt x="33" y="6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5" y="29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auto">
            <a:xfrm>
              <a:off x="683" y="3681"/>
              <a:ext cx="22" cy="43"/>
            </a:xfrm>
            <a:custGeom>
              <a:avLst/>
              <a:gdLst/>
              <a:ahLst/>
              <a:cxnLst>
                <a:cxn ang="0">
                  <a:pos x="9" y="16"/>
                </a:cxn>
                <a:cxn ang="0">
                  <a:pos x="8" y="9"/>
                </a:cxn>
                <a:cxn ang="0">
                  <a:pos x="8" y="16"/>
                </a:cxn>
                <a:cxn ang="0">
                  <a:pos x="6" y="24"/>
                </a:cxn>
                <a:cxn ang="0">
                  <a:pos x="5" y="32"/>
                </a:cxn>
                <a:cxn ang="0">
                  <a:pos x="4" y="40"/>
                </a:cxn>
                <a:cxn ang="0">
                  <a:pos x="0" y="50"/>
                </a:cxn>
                <a:cxn ang="0">
                  <a:pos x="0" y="61"/>
                </a:cxn>
                <a:cxn ang="0">
                  <a:pos x="0" y="73"/>
                </a:cxn>
                <a:cxn ang="0">
                  <a:pos x="4" y="86"/>
                </a:cxn>
                <a:cxn ang="0">
                  <a:pos x="37" y="70"/>
                </a:cxn>
                <a:cxn ang="0">
                  <a:pos x="36" y="68"/>
                </a:cxn>
                <a:cxn ang="0">
                  <a:pos x="36" y="61"/>
                </a:cxn>
                <a:cxn ang="0">
                  <a:pos x="36" y="56"/>
                </a:cxn>
                <a:cxn ang="0">
                  <a:pos x="37" y="50"/>
                </a:cxn>
                <a:cxn ang="0">
                  <a:pos x="41" y="40"/>
                </a:cxn>
                <a:cxn ang="0">
                  <a:pos x="42" y="29"/>
                </a:cxn>
                <a:cxn ang="0">
                  <a:pos x="44" y="19"/>
                </a:cxn>
                <a:cxn ang="0">
                  <a:pos x="44" y="7"/>
                </a:cxn>
                <a:cxn ang="0">
                  <a:pos x="42" y="0"/>
                </a:cxn>
                <a:cxn ang="0">
                  <a:pos x="44" y="7"/>
                </a:cxn>
                <a:cxn ang="0">
                  <a:pos x="44" y="3"/>
                </a:cxn>
                <a:cxn ang="0">
                  <a:pos x="42" y="0"/>
                </a:cxn>
                <a:cxn ang="0">
                  <a:pos x="9" y="16"/>
                </a:cxn>
              </a:cxnLst>
              <a:rect l="0" t="0" r="r" b="b"/>
              <a:pathLst>
                <a:path w="44" h="86">
                  <a:moveTo>
                    <a:pt x="9" y="16"/>
                  </a:moveTo>
                  <a:lnTo>
                    <a:pt x="8" y="9"/>
                  </a:lnTo>
                  <a:lnTo>
                    <a:pt x="8" y="16"/>
                  </a:lnTo>
                  <a:lnTo>
                    <a:pt x="6" y="24"/>
                  </a:lnTo>
                  <a:lnTo>
                    <a:pt x="5" y="32"/>
                  </a:lnTo>
                  <a:lnTo>
                    <a:pt x="4" y="40"/>
                  </a:lnTo>
                  <a:lnTo>
                    <a:pt x="0" y="50"/>
                  </a:lnTo>
                  <a:lnTo>
                    <a:pt x="0" y="61"/>
                  </a:lnTo>
                  <a:lnTo>
                    <a:pt x="0" y="73"/>
                  </a:lnTo>
                  <a:lnTo>
                    <a:pt x="4" y="86"/>
                  </a:lnTo>
                  <a:lnTo>
                    <a:pt x="37" y="70"/>
                  </a:lnTo>
                  <a:lnTo>
                    <a:pt x="36" y="68"/>
                  </a:lnTo>
                  <a:lnTo>
                    <a:pt x="36" y="61"/>
                  </a:lnTo>
                  <a:lnTo>
                    <a:pt x="36" y="56"/>
                  </a:lnTo>
                  <a:lnTo>
                    <a:pt x="37" y="50"/>
                  </a:lnTo>
                  <a:lnTo>
                    <a:pt x="41" y="40"/>
                  </a:lnTo>
                  <a:lnTo>
                    <a:pt x="42" y="29"/>
                  </a:lnTo>
                  <a:lnTo>
                    <a:pt x="44" y="19"/>
                  </a:lnTo>
                  <a:lnTo>
                    <a:pt x="44" y="7"/>
                  </a:lnTo>
                  <a:lnTo>
                    <a:pt x="42" y="0"/>
                  </a:lnTo>
                  <a:lnTo>
                    <a:pt x="44" y="7"/>
                  </a:lnTo>
                  <a:lnTo>
                    <a:pt x="44" y="3"/>
                  </a:lnTo>
                  <a:lnTo>
                    <a:pt x="42" y="0"/>
                  </a:lnTo>
                  <a:lnTo>
                    <a:pt x="9" y="1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Freeform 22"/>
            <p:cNvSpPr>
              <a:spLocks/>
            </p:cNvSpPr>
            <p:nvPr/>
          </p:nvSpPr>
          <p:spPr bwMode="auto">
            <a:xfrm>
              <a:off x="664" y="3574"/>
              <a:ext cx="40" cy="115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10" y="0"/>
                </a:cxn>
                <a:cxn ang="0">
                  <a:pos x="6" y="15"/>
                </a:cxn>
                <a:cxn ang="0">
                  <a:pos x="1" y="31"/>
                </a:cxn>
                <a:cxn ang="0">
                  <a:pos x="0" y="47"/>
                </a:cxn>
                <a:cxn ang="0">
                  <a:pos x="0" y="61"/>
                </a:cxn>
                <a:cxn ang="0">
                  <a:pos x="0" y="77"/>
                </a:cxn>
                <a:cxn ang="0">
                  <a:pos x="1" y="91"/>
                </a:cxn>
                <a:cxn ang="0">
                  <a:pos x="2" y="106"/>
                </a:cxn>
                <a:cxn ang="0">
                  <a:pos x="6" y="120"/>
                </a:cxn>
                <a:cxn ang="0">
                  <a:pos x="9" y="133"/>
                </a:cxn>
                <a:cxn ang="0">
                  <a:pos x="14" y="148"/>
                </a:cxn>
                <a:cxn ang="0">
                  <a:pos x="19" y="163"/>
                </a:cxn>
                <a:cxn ang="0">
                  <a:pos x="24" y="177"/>
                </a:cxn>
                <a:cxn ang="0">
                  <a:pos x="29" y="190"/>
                </a:cxn>
                <a:cxn ang="0">
                  <a:pos x="34" y="204"/>
                </a:cxn>
                <a:cxn ang="0">
                  <a:pos x="41" y="218"/>
                </a:cxn>
                <a:cxn ang="0">
                  <a:pos x="46" y="231"/>
                </a:cxn>
                <a:cxn ang="0">
                  <a:pos x="79" y="215"/>
                </a:cxn>
                <a:cxn ang="0">
                  <a:pos x="74" y="202"/>
                </a:cxn>
                <a:cxn ang="0">
                  <a:pos x="68" y="189"/>
                </a:cxn>
                <a:cxn ang="0">
                  <a:pos x="63" y="177"/>
                </a:cxn>
                <a:cxn ang="0">
                  <a:pos x="57" y="163"/>
                </a:cxn>
                <a:cxn ang="0">
                  <a:pos x="52" y="150"/>
                </a:cxn>
                <a:cxn ang="0">
                  <a:pos x="47" y="137"/>
                </a:cxn>
                <a:cxn ang="0">
                  <a:pos x="45" y="125"/>
                </a:cxn>
                <a:cxn ang="0">
                  <a:pos x="42" y="112"/>
                </a:cxn>
                <a:cxn ang="0">
                  <a:pos x="38" y="98"/>
                </a:cxn>
                <a:cxn ang="0">
                  <a:pos x="37" y="88"/>
                </a:cxn>
                <a:cxn ang="0">
                  <a:pos x="36" y="75"/>
                </a:cxn>
                <a:cxn ang="0">
                  <a:pos x="36" y="61"/>
                </a:cxn>
                <a:cxn ang="0">
                  <a:pos x="36" y="49"/>
                </a:cxn>
                <a:cxn ang="0">
                  <a:pos x="37" y="39"/>
                </a:cxn>
                <a:cxn ang="0">
                  <a:pos x="39" y="26"/>
                </a:cxn>
                <a:cxn ang="0">
                  <a:pos x="43" y="14"/>
                </a:cxn>
                <a:cxn ang="0">
                  <a:pos x="45" y="7"/>
                </a:cxn>
                <a:cxn ang="0">
                  <a:pos x="43" y="14"/>
                </a:cxn>
                <a:cxn ang="0">
                  <a:pos x="45" y="10"/>
                </a:cxn>
                <a:cxn ang="0">
                  <a:pos x="45" y="7"/>
                </a:cxn>
                <a:cxn ang="0">
                  <a:pos x="9" y="7"/>
                </a:cxn>
              </a:cxnLst>
              <a:rect l="0" t="0" r="r" b="b"/>
              <a:pathLst>
                <a:path w="79" h="231">
                  <a:moveTo>
                    <a:pt x="9" y="7"/>
                  </a:moveTo>
                  <a:lnTo>
                    <a:pt x="10" y="0"/>
                  </a:lnTo>
                  <a:lnTo>
                    <a:pt x="6" y="15"/>
                  </a:lnTo>
                  <a:lnTo>
                    <a:pt x="1" y="31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0" y="77"/>
                  </a:lnTo>
                  <a:lnTo>
                    <a:pt x="1" y="91"/>
                  </a:lnTo>
                  <a:lnTo>
                    <a:pt x="2" y="106"/>
                  </a:lnTo>
                  <a:lnTo>
                    <a:pt x="6" y="120"/>
                  </a:lnTo>
                  <a:lnTo>
                    <a:pt x="9" y="133"/>
                  </a:lnTo>
                  <a:lnTo>
                    <a:pt x="14" y="148"/>
                  </a:lnTo>
                  <a:lnTo>
                    <a:pt x="19" y="163"/>
                  </a:lnTo>
                  <a:lnTo>
                    <a:pt x="24" y="177"/>
                  </a:lnTo>
                  <a:lnTo>
                    <a:pt x="29" y="190"/>
                  </a:lnTo>
                  <a:lnTo>
                    <a:pt x="34" y="204"/>
                  </a:lnTo>
                  <a:lnTo>
                    <a:pt x="41" y="218"/>
                  </a:lnTo>
                  <a:lnTo>
                    <a:pt x="46" y="231"/>
                  </a:lnTo>
                  <a:lnTo>
                    <a:pt x="79" y="215"/>
                  </a:lnTo>
                  <a:lnTo>
                    <a:pt x="74" y="202"/>
                  </a:lnTo>
                  <a:lnTo>
                    <a:pt x="68" y="189"/>
                  </a:lnTo>
                  <a:lnTo>
                    <a:pt x="63" y="177"/>
                  </a:lnTo>
                  <a:lnTo>
                    <a:pt x="57" y="163"/>
                  </a:lnTo>
                  <a:lnTo>
                    <a:pt x="52" y="150"/>
                  </a:lnTo>
                  <a:lnTo>
                    <a:pt x="47" y="137"/>
                  </a:lnTo>
                  <a:lnTo>
                    <a:pt x="45" y="125"/>
                  </a:lnTo>
                  <a:lnTo>
                    <a:pt x="42" y="112"/>
                  </a:lnTo>
                  <a:lnTo>
                    <a:pt x="38" y="98"/>
                  </a:lnTo>
                  <a:lnTo>
                    <a:pt x="37" y="88"/>
                  </a:lnTo>
                  <a:lnTo>
                    <a:pt x="36" y="75"/>
                  </a:lnTo>
                  <a:lnTo>
                    <a:pt x="36" y="61"/>
                  </a:lnTo>
                  <a:lnTo>
                    <a:pt x="36" y="49"/>
                  </a:lnTo>
                  <a:lnTo>
                    <a:pt x="37" y="39"/>
                  </a:lnTo>
                  <a:lnTo>
                    <a:pt x="39" y="26"/>
                  </a:lnTo>
                  <a:lnTo>
                    <a:pt x="43" y="14"/>
                  </a:lnTo>
                  <a:lnTo>
                    <a:pt x="45" y="7"/>
                  </a:lnTo>
                  <a:lnTo>
                    <a:pt x="43" y="14"/>
                  </a:lnTo>
                  <a:lnTo>
                    <a:pt x="45" y="10"/>
                  </a:lnTo>
                  <a:lnTo>
                    <a:pt x="45" y="7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>
              <a:off x="669" y="3552"/>
              <a:ext cx="28" cy="26"/>
            </a:xfrm>
            <a:custGeom>
              <a:avLst/>
              <a:gdLst/>
              <a:ahLst/>
              <a:cxnLst>
                <a:cxn ang="0">
                  <a:pos x="23" y="18"/>
                </a:cxn>
                <a:cxn ang="0">
                  <a:pos x="20" y="12"/>
                </a:cxn>
                <a:cxn ang="0">
                  <a:pos x="20" y="13"/>
                </a:cxn>
                <a:cxn ang="0">
                  <a:pos x="19" y="14"/>
                </a:cxn>
                <a:cxn ang="0">
                  <a:pos x="19" y="17"/>
                </a:cxn>
                <a:cxn ang="0">
                  <a:pos x="16" y="18"/>
                </a:cxn>
                <a:cxn ang="0">
                  <a:pos x="12" y="22"/>
                </a:cxn>
                <a:cxn ang="0">
                  <a:pos x="7" y="28"/>
                </a:cxn>
                <a:cxn ang="0">
                  <a:pos x="2" y="37"/>
                </a:cxn>
                <a:cxn ang="0">
                  <a:pos x="0" y="50"/>
                </a:cxn>
                <a:cxn ang="0">
                  <a:pos x="36" y="50"/>
                </a:cxn>
                <a:cxn ang="0">
                  <a:pos x="36" y="50"/>
                </a:cxn>
                <a:cxn ang="0">
                  <a:pos x="36" y="51"/>
                </a:cxn>
                <a:cxn ang="0">
                  <a:pos x="38" y="49"/>
                </a:cxn>
                <a:cxn ang="0">
                  <a:pos x="42" y="45"/>
                </a:cxn>
                <a:cxn ang="0">
                  <a:pos x="47" y="38"/>
                </a:cxn>
                <a:cxn ang="0">
                  <a:pos x="52" y="30"/>
                </a:cxn>
                <a:cxn ang="0">
                  <a:pos x="56" y="21"/>
                </a:cxn>
                <a:cxn ang="0">
                  <a:pos x="56" y="6"/>
                </a:cxn>
                <a:cxn ang="0">
                  <a:pos x="54" y="0"/>
                </a:cxn>
                <a:cxn ang="0">
                  <a:pos x="56" y="6"/>
                </a:cxn>
                <a:cxn ang="0">
                  <a:pos x="56" y="4"/>
                </a:cxn>
                <a:cxn ang="0">
                  <a:pos x="54" y="0"/>
                </a:cxn>
                <a:cxn ang="0">
                  <a:pos x="23" y="18"/>
                </a:cxn>
              </a:cxnLst>
              <a:rect l="0" t="0" r="r" b="b"/>
              <a:pathLst>
                <a:path w="56" h="51">
                  <a:moveTo>
                    <a:pt x="23" y="18"/>
                  </a:moveTo>
                  <a:lnTo>
                    <a:pt x="20" y="12"/>
                  </a:lnTo>
                  <a:lnTo>
                    <a:pt x="20" y="13"/>
                  </a:lnTo>
                  <a:lnTo>
                    <a:pt x="19" y="14"/>
                  </a:lnTo>
                  <a:lnTo>
                    <a:pt x="19" y="17"/>
                  </a:lnTo>
                  <a:lnTo>
                    <a:pt x="16" y="18"/>
                  </a:lnTo>
                  <a:lnTo>
                    <a:pt x="12" y="22"/>
                  </a:lnTo>
                  <a:lnTo>
                    <a:pt x="7" y="28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1"/>
                  </a:lnTo>
                  <a:lnTo>
                    <a:pt x="38" y="49"/>
                  </a:lnTo>
                  <a:lnTo>
                    <a:pt x="42" y="45"/>
                  </a:lnTo>
                  <a:lnTo>
                    <a:pt x="47" y="38"/>
                  </a:lnTo>
                  <a:lnTo>
                    <a:pt x="52" y="30"/>
                  </a:lnTo>
                  <a:lnTo>
                    <a:pt x="56" y="21"/>
                  </a:lnTo>
                  <a:lnTo>
                    <a:pt x="56" y="6"/>
                  </a:lnTo>
                  <a:lnTo>
                    <a:pt x="54" y="0"/>
                  </a:lnTo>
                  <a:lnTo>
                    <a:pt x="56" y="6"/>
                  </a:lnTo>
                  <a:lnTo>
                    <a:pt x="56" y="4"/>
                  </a:lnTo>
                  <a:lnTo>
                    <a:pt x="54" y="0"/>
                  </a:lnTo>
                  <a:lnTo>
                    <a:pt x="23" y="1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auto">
            <a:xfrm>
              <a:off x="671" y="3538"/>
              <a:ext cx="25" cy="23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4" y="18"/>
                </a:cxn>
                <a:cxn ang="0">
                  <a:pos x="20" y="46"/>
                </a:cxn>
                <a:cxn ang="0">
                  <a:pos x="51" y="28"/>
                </a:cxn>
                <a:cxn ang="0">
                  <a:pos x="35" y="0"/>
                </a:cxn>
                <a:cxn ang="0">
                  <a:pos x="38" y="12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4" y="18"/>
                </a:cxn>
                <a:cxn ang="0">
                  <a:pos x="2" y="7"/>
                </a:cxn>
              </a:cxnLst>
              <a:rect l="0" t="0" r="r" b="b"/>
              <a:pathLst>
                <a:path w="51" h="46">
                  <a:moveTo>
                    <a:pt x="2" y="7"/>
                  </a:moveTo>
                  <a:lnTo>
                    <a:pt x="4" y="18"/>
                  </a:lnTo>
                  <a:lnTo>
                    <a:pt x="20" y="46"/>
                  </a:lnTo>
                  <a:lnTo>
                    <a:pt x="51" y="28"/>
                  </a:lnTo>
                  <a:lnTo>
                    <a:pt x="35" y="0"/>
                  </a:lnTo>
                  <a:lnTo>
                    <a:pt x="38" y="12"/>
                  </a:lnTo>
                  <a:lnTo>
                    <a:pt x="2" y="7"/>
                  </a:lnTo>
                  <a:lnTo>
                    <a:pt x="0" y="13"/>
                  </a:lnTo>
                  <a:lnTo>
                    <a:pt x="4" y="18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Freeform 25"/>
            <p:cNvSpPr>
              <a:spLocks/>
            </p:cNvSpPr>
            <p:nvPr/>
          </p:nvSpPr>
          <p:spPr bwMode="auto">
            <a:xfrm>
              <a:off x="671" y="3521"/>
              <a:ext cx="22" cy="23"/>
            </a:xfrm>
            <a:custGeom>
              <a:avLst/>
              <a:gdLst/>
              <a:ahLst/>
              <a:cxnLst>
                <a:cxn ang="0">
                  <a:pos x="10" y="26"/>
                </a:cxn>
                <a:cxn ang="0">
                  <a:pos x="5" y="10"/>
                </a:cxn>
                <a:cxn ang="0">
                  <a:pos x="0" y="40"/>
                </a:cxn>
                <a:cxn ang="0">
                  <a:pos x="36" y="45"/>
                </a:cxn>
                <a:cxn ang="0">
                  <a:pos x="41" y="16"/>
                </a:cxn>
                <a:cxn ang="0">
                  <a:pos x="36" y="0"/>
                </a:cxn>
                <a:cxn ang="0">
                  <a:pos x="41" y="16"/>
                </a:cxn>
                <a:cxn ang="0">
                  <a:pos x="42" y="6"/>
                </a:cxn>
                <a:cxn ang="0">
                  <a:pos x="36" y="0"/>
                </a:cxn>
                <a:cxn ang="0">
                  <a:pos x="10" y="26"/>
                </a:cxn>
              </a:cxnLst>
              <a:rect l="0" t="0" r="r" b="b"/>
              <a:pathLst>
                <a:path w="42" h="45">
                  <a:moveTo>
                    <a:pt x="10" y="26"/>
                  </a:moveTo>
                  <a:lnTo>
                    <a:pt x="5" y="10"/>
                  </a:lnTo>
                  <a:lnTo>
                    <a:pt x="0" y="40"/>
                  </a:lnTo>
                  <a:lnTo>
                    <a:pt x="36" y="45"/>
                  </a:lnTo>
                  <a:lnTo>
                    <a:pt x="41" y="16"/>
                  </a:lnTo>
                  <a:lnTo>
                    <a:pt x="36" y="0"/>
                  </a:lnTo>
                  <a:lnTo>
                    <a:pt x="41" y="16"/>
                  </a:lnTo>
                  <a:lnTo>
                    <a:pt x="42" y="6"/>
                  </a:lnTo>
                  <a:lnTo>
                    <a:pt x="36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Freeform 26"/>
            <p:cNvSpPr>
              <a:spLocks/>
            </p:cNvSpPr>
            <p:nvPr/>
          </p:nvSpPr>
          <p:spPr bwMode="auto">
            <a:xfrm>
              <a:off x="663" y="3511"/>
              <a:ext cx="26" cy="24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26"/>
                </a:cxn>
                <a:cxn ang="0">
                  <a:pos x="27" y="47"/>
                </a:cxn>
                <a:cxn ang="0">
                  <a:pos x="53" y="21"/>
                </a:cxn>
                <a:cxn ang="0">
                  <a:pos x="31" y="0"/>
                </a:cxn>
                <a:cxn ang="0">
                  <a:pos x="36" y="13"/>
                </a:cxn>
                <a:cxn ang="0">
                  <a:pos x="0" y="13"/>
                </a:cxn>
                <a:cxn ang="0">
                  <a:pos x="0" y="21"/>
                </a:cxn>
                <a:cxn ang="0">
                  <a:pos x="5" y="26"/>
                </a:cxn>
                <a:cxn ang="0">
                  <a:pos x="0" y="13"/>
                </a:cxn>
              </a:cxnLst>
              <a:rect l="0" t="0" r="r" b="b"/>
              <a:pathLst>
                <a:path w="53" h="47">
                  <a:moveTo>
                    <a:pt x="0" y="13"/>
                  </a:moveTo>
                  <a:lnTo>
                    <a:pt x="5" y="26"/>
                  </a:lnTo>
                  <a:lnTo>
                    <a:pt x="27" y="47"/>
                  </a:lnTo>
                  <a:lnTo>
                    <a:pt x="53" y="21"/>
                  </a:lnTo>
                  <a:lnTo>
                    <a:pt x="31" y="0"/>
                  </a:lnTo>
                  <a:lnTo>
                    <a:pt x="36" y="13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5" y="2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Freeform 27"/>
            <p:cNvSpPr>
              <a:spLocks/>
            </p:cNvSpPr>
            <p:nvPr/>
          </p:nvSpPr>
          <p:spPr bwMode="auto">
            <a:xfrm>
              <a:off x="663" y="3504"/>
              <a:ext cx="18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28"/>
                </a:cxn>
                <a:cxn ang="0">
                  <a:pos x="36" y="28"/>
                </a:cxn>
                <a:cxn ang="0">
                  <a:pos x="36" y="4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6" h="28">
                  <a:moveTo>
                    <a:pt x="0" y="0"/>
                  </a:moveTo>
                  <a:lnTo>
                    <a:pt x="0" y="4"/>
                  </a:lnTo>
                  <a:lnTo>
                    <a:pt x="0" y="28"/>
                  </a:lnTo>
                  <a:lnTo>
                    <a:pt x="36" y="28"/>
                  </a:lnTo>
                  <a:lnTo>
                    <a:pt x="36" y="4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Freeform 28"/>
            <p:cNvSpPr>
              <a:spLocks/>
            </p:cNvSpPr>
            <p:nvPr/>
          </p:nvSpPr>
          <p:spPr bwMode="auto">
            <a:xfrm>
              <a:off x="663" y="3478"/>
              <a:ext cx="35" cy="29"/>
            </a:xfrm>
            <a:custGeom>
              <a:avLst/>
              <a:gdLst/>
              <a:ahLst/>
              <a:cxnLst>
                <a:cxn ang="0">
                  <a:pos x="35" y="4"/>
                </a:cxn>
                <a:cxn ang="0">
                  <a:pos x="35" y="0"/>
                </a:cxn>
                <a:cxn ang="0">
                  <a:pos x="33" y="5"/>
                </a:cxn>
                <a:cxn ang="0">
                  <a:pos x="32" y="8"/>
                </a:cxn>
                <a:cxn ang="0">
                  <a:pos x="28" y="12"/>
                </a:cxn>
                <a:cxn ang="0">
                  <a:pos x="22" y="17"/>
                </a:cxn>
                <a:cxn ang="0">
                  <a:pos x="17" y="22"/>
                </a:cxn>
                <a:cxn ang="0">
                  <a:pos x="10" y="29"/>
                </a:cxn>
                <a:cxn ang="0">
                  <a:pos x="5" y="39"/>
                </a:cxn>
                <a:cxn ang="0">
                  <a:pos x="0" y="50"/>
                </a:cxn>
                <a:cxn ang="0">
                  <a:pos x="36" y="58"/>
                </a:cxn>
                <a:cxn ang="0">
                  <a:pos x="36" y="55"/>
                </a:cxn>
                <a:cxn ang="0">
                  <a:pos x="39" y="53"/>
                </a:cxn>
                <a:cxn ang="0">
                  <a:pos x="42" y="49"/>
                </a:cxn>
                <a:cxn ang="0">
                  <a:pos x="48" y="43"/>
                </a:cxn>
                <a:cxn ang="0">
                  <a:pos x="51" y="38"/>
                </a:cxn>
                <a:cxn ang="0">
                  <a:pos x="60" y="31"/>
                </a:cxn>
                <a:cxn ang="0">
                  <a:pos x="67" y="18"/>
                </a:cxn>
                <a:cxn ang="0">
                  <a:pos x="71" y="8"/>
                </a:cxn>
                <a:cxn ang="0">
                  <a:pos x="71" y="4"/>
                </a:cxn>
                <a:cxn ang="0">
                  <a:pos x="71" y="8"/>
                </a:cxn>
                <a:cxn ang="0">
                  <a:pos x="71" y="5"/>
                </a:cxn>
                <a:cxn ang="0">
                  <a:pos x="71" y="4"/>
                </a:cxn>
                <a:cxn ang="0">
                  <a:pos x="35" y="4"/>
                </a:cxn>
              </a:cxnLst>
              <a:rect l="0" t="0" r="r" b="b"/>
              <a:pathLst>
                <a:path w="71" h="58">
                  <a:moveTo>
                    <a:pt x="35" y="4"/>
                  </a:moveTo>
                  <a:lnTo>
                    <a:pt x="35" y="0"/>
                  </a:lnTo>
                  <a:lnTo>
                    <a:pt x="33" y="5"/>
                  </a:lnTo>
                  <a:lnTo>
                    <a:pt x="32" y="8"/>
                  </a:lnTo>
                  <a:lnTo>
                    <a:pt x="28" y="12"/>
                  </a:lnTo>
                  <a:lnTo>
                    <a:pt x="22" y="17"/>
                  </a:lnTo>
                  <a:lnTo>
                    <a:pt x="17" y="22"/>
                  </a:lnTo>
                  <a:lnTo>
                    <a:pt x="10" y="29"/>
                  </a:lnTo>
                  <a:lnTo>
                    <a:pt x="5" y="39"/>
                  </a:lnTo>
                  <a:lnTo>
                    <a:pt x="0" y="50"/>
                  </a:lnTo>
                  <a:lnTo>
                    <a:pt x="36" y="58"/>
                  </a:lnTo>
                  <a:lnTo>
                    <a:pt x="36" y="55"/>
                  </a:lnTo>
                  <a:lnTo>
                    <a:pt x="39" y="53"/>
                  </a:lnTo>
                  <a:lnTo>
                    <a:pt x="42" y="49"/>
                  </a:lnTo>
                  <a:lnTo>
                    <a:pt x="48" y="43"/>
                  </a:lnTo>
                  <a:lnTo>
                    <a:pt x="51" y="38"/>
                  </a:lnTo>
                  <a:lnTo>
                    <a:pt x="60" y="31"/>
                  </a:lnTo>
                  <a:lnTo>
                    <a:pt x="67" y="18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1" y="8"/>
                  </a:lnTo>
                  <a:lnTo>
                    <a:pt x="71" y="5"/>
                  </a:lnTo>
                  <a:lnTo>
                    <a:pt x="71" y="4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Freeform 29"/>
            <p:cNvSpPr>
              <a:spLocks/>
            </p:cNvSpPr>
            <p:nvPr/>
          </p:nvSpPr>
          <p:spPr bwMode="auto">
            <a:xfrm>
              <a:off x="680" y="3466"/>
              <a:ext cx="18" cy="14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0" y="14"/>
                </a:cxn>
                <a:cxn ang="0">
                  <a:pos x="0" y="30"/>
                </a:cxn>
                <a:cxn ang="0">
                  <a:pos x="36" y="30"/>
                </a:cxn>
                <a:cxn ang="0">
                  <a:pos x="36" y="14"/>
                </a:cxn>
                <a:cxn ang="0">
                  <a:pos x="31" y="0"/>
                </a:cxn>
                <a:cxn ang="0">
                  <a:pos x="36" y="14"/>
                </a:cxn>
                <a:cxn ang="0">
                  <a:pos x="36" y="6"/>
                </a:cxn>
                <a:cxn ang="0">
                  <a:pos x="31" y="0"/>
                </a:cxn>
                <a:cxn ang="0">
                  <a:pos x="5" y="27"/>
                </a:cxn>
              </a:cxnLst>
              <a:rect l="0" t="0" r="r" b="b"/>
              <a:pathLst>
                <a:path w="36" h="30">
                  <a:moveTo>
                    <a:pt x="5" y="27"/>
                  </a:moveTo>
                  <a:lnTo>
                    <a:pt x="0" y="14"/>
                  </a:lnTo>
                  <a:lnTo>
                    <a:pt x="0" y="30"/>
                  </a:lnTo>
                  <a:lnTo>
                    <a:pt x="36" y="30"/>
                  </a:lnTo>
                  <a:lnTo>
                    <a:pt x="36" y="14"/>
                  </a:lnTo>
                  <a:lnTo>
                    <a:pt x="31" y="0"/>
                  </a:lnTo>
                  <a:lnTo>
                    <a:pt x="36" y="14"/>
                  </a:lnTo>
                  <a:lnTo>
                    <a:pt x="36" y="6"/>
                  </a:lnTo>
                  <a:lnTo>
                    <a:pt x="31" y="0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Freeform 30"/>
            <p:cNvSpPr>
              <a:spLocks/>
            </p:cNvSpPr>
            <p:nvPr/>
          </p:nvSpPr>
          <p:spPr bwMode="auto">
            <a:xfrm>
              <a:off x="676" y="3445"/>
              <a:ext cx="23" cy="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3" y="35"/>
                </a:cxn>
                <a:cxn ang="0">
                  <a:pos x="13" y="35"/>
                </a:cxn>
                <a:cxn ang="0">
                  <a:pos x="10" y="32"/>
                </a:cxn>
                <a:cxn ang="0">
                  <a:pos x="6" y="45"/>
                </a:cxn>
                <a:cxn ang="0">
                  <a:pos x="14" y="69"/>
                </a:cxn>
                <a:cxn ang="0">
                  <a:pos x="40" y="42"/>
                </a:cxn>
                <a:cxn ang="0">
                  <a:pos x="42" y="48"/>
                </a:cxn>
                <a:cxn ang="0">
                  <a:pos x="46" y="40"/>
                </a:cxn>
                <a:cxn ang="0">
                  <a:pos x="43" y="16"/>
                </a:cxn>
                <a:cxn ang="0">
                  <a:pos x="23" y="0"/>
                </a:cxn>
                <a:cxn ang="0">
                  <a:pos x="36" y="12"/>
                </a:cxn>
                <a:cxn ang="0">
                  <a:pos x="1" y="23"/>
                </a:cxn>
                <a:cxn ang="0">
                  <a:pos x="4" y="32"/>
                </a:cxn>
                <a:cxn ang="0">
                  <a:pos x="13" y="35"/>
                </a:cxn>
                <a:cxn ang="0">
                  <a:pos x="0" y="23"/>
                </a:cxn>
              </a:cxnLst>
              <a:rect l="0" t="0" r="r" b="b"/>
              <a:pathLst>
                <a:path w="46" h="69">
                  <a:moveTo>
                    <a:pt x="0" y="23"/>
                  </a:moveTo>
                  <a:lnTo>
                    <a:pt x="13" y="35"/>
                  </a:lnTo>
                  <a:lnTo>
                    <a:pt x="13" y="35"/>
                  </a:lnTo>
                  <a:lnTo>
                    <a:pt x="10" y="32"/>
                  </a:lnTo>
                  <a:lnTo>
                    <a:pt x="6" y="45"/>
                  </a:lnTo>
                  <a:lnTo>
                    <a:pt x="14" y="69"/>
                  </a:lnTo>
                  <a:lnTo>
                    <a:pt x="40" y="42"/>
                  </a:lnTo>
                  <a:lnTo>
                    <a:pt x="42" y="48"/>
                  </a:lnTo>
                  <a:lnTo>
                    <a:pt x="46" y="40"/>
                  </a:lnTo>
                  <a:lnTo>
                    <a:pt x="43" y="16"/>
                  </a:lnTo>
                  <a:lnTo>
                    <a:pt x="23" y="0"/>
                  </a:lnTo>
                  <a:lnTo>
                    <a:pt x="36" y="12"/>
                  </a:lnTo>
                  <a:lnTo>
                    <a:pt x="1" y="23"/>
                  </a:lnTo>
                  <a:lnTo>
                    <a:pt x="4" y="32"/>
                  </a:lnTo>
                  <a:lnTo>
                    <a:pt x="13" y="3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Freeform 31"/>
            <p:cNvSpPr>
              <a:spLocks/>
            </p:cNvSpPr>
            <p:nvPr/>
          </p:nvSpPr>
          <p:spPr bwMode="auto">
            <a:xfrm>
              <a:off x="672" y="3436"/>
              <a:ext cx="2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0" y="10"/>
                </a:cxn>
                <a:cxn ang="0">
                  <a:pos x="8" y="40"/>
                </a:cxn>
                <a:cxn ang="0">
                  <a:pos x="44" y="2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1" y="10"/>
                </a:cxn>
              </a:cxnLst>
              <a:rect l="0" t="0" r="r" b="b"/>
              <a:pathLst>
                <a:path w="44" h="40">
                  <a:moveTo>
                    <a:pt x="1" y="10"/>
                  </a:moveTo>
                  <a:lnTo>
                    <a:pt x="0" y="10"/>
                  </a:lnTo>
                  <a:lnTo>
                    <a:pt x="8" y="40"/>
                  </a:lnTo>
                  <a:lnTo>
                    <a:pt x="44" y="29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auto">
            <a:xfrm>
              <a:off x="667" y="3407"/>
              <a:ext cx="22" cy="34"/>
            </a:xfrm>
            <a:custGeom>
              <a:avLst/>
              <a:gdLst/>
              <a:ahLst/>
              <a:cxnLst>
                <a:cxn ang="0">
                  <a:pos x="28" y="6"/>
                </a:cxn>
                <a:cxn ang="0">
                  <a:pos x="6" y="29"/>
                </a:cxn>
                <a:cxn ang="0">
                  <a:pos x="7" y="38"/>
                </a:cxn>
                <a:cxn ang="0">
                  <a:pos x="9" y="47"/>
                </a:cxn>
                <a:cxn ang="0">
                  <a:pos x="9" y="55"/>
                </a:cxn>
                <a:cxn ang="0">
                  <a:pos x="11" y="68"/>
                </a:cxn>
                <a:cxn ang="0">
                  <a:pos x="45" y="58"/>
                </a:cxn>
                <a:cxn ang="0">
                  <a:pos x="45" y="53"/>
                </a:cxn>
                <a:cxn ang="0">
                  <a:pos x="45" y="45"/>
                </a:cxn>
                <a:cxn ang="0">
                  <a:pos x="43" y="33"/>
                </a:cxn>
                <a:cxn ang="0">
                  <a:pos x="42" y="21"/>
                </a:cxn>
                <a:cxn ang="0">
                  <a:pos x="20" y="43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6" y="29"/>
                </a:cxn>
                <a:cxn ang="0">
                  <a:pos x="28" y="6"/>
                </a:cxn>
              </a:cxnLst>
              <a:rect l="0" t="0" r="r" b="b"/>
              <a:pathLst>
                <a:path w="45" h="68">
                  <a:moveTo>
                    <a:pt x="28" y="6"/>
                  </a:moveTo>
                  <a:lnTo>
                    <a:pt x="6" y="29"/>
                  </a:lnTo>
                  <a:lnTo>
                    <a:pt x="7" y="38"/>
                  </a:lnTo>
                  <a:lnTo>
                    <a:pt x="9" y="47"/>
                  </a:lnTo>
                  <a:lnTo>
                    <a:pt x="9" y="55"/>
                  </a:lnTo>
                  <a:lnTo>
                    <a:pt x="11" y="68"/>
                  </a:lnTo>
                  <a:lnTo>
                    <a:pt x="45" y="58"/>
                  </a:lnTo>
                  <a:lnTo>
                    <a:pt x="45" y="53"/>
                  </a:lnTo>
                  <a:lnTo>
                    <a:pt x="45" y="45"/>
                  </a:lnTo>
                  <a:lnTo>
                    <a:pt x="43" y="33"/>
                  </a:lnTo>
                  <a:lnTo>
                    <a:pt x="42" y="21"/>
                  </a:lnTo>
                  <a:lnTo>
                    <a:pt x="20" y="43"/>
                  </a:lnTo>
                  <a:lnTo>
                    <a:pt x="28" y="6"/>
                  </a:lnTo>
                  <a:lnTo>
                    <a:pt x="0" y="0"/>
                  </a:lnTo>
                  <a:lnTo>
                    <a:pt x="6" y="29"/>
                  </a:lnTo>
                  <a:lnTo>
                    <a:pt x="28" y="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677" y="3410"/>
              <a:ext cx="160" cy="33"/>
            </a:xfrm>
            <a:custGeom>
              <a:avLst/>
              <a:gdLst/>
              <a:ahLst/>
              <a:cxnLst>
                <a:cxn ang="0">
                  <a:pos x="314" y="28"/>
                </a:cxn>
                <a:cxn ang="0">
                  <a:pos x="321" y="31"/>
                </a:cxn>
                <a:cxn ang="0">
                  <a:pos x="299" y="19"/>
                </a:cxn>
                <a:cxn ang="0">
                  <a:pos x="281" y="12"/>
                </a:cxn>
                <a:cxn ang="0">
                  <a:pos x="262" y="6"/>
                </a:cxn>
                <a:cxn ang="0">
                  <a:pos x="245" y="3"/>
                </a:cxn>
                <a:cxn ang="0">
                  <a:pos x="228" y="3"/>
                </a:cxn>
                <a:cxn ang="0">
                  <a:pos x="214" y="4"/>
                </a:cxn>
                <a:cxn ang="0">
                  <a:pos x="200" y="6"/>
                </a:cxn>
                <a:cxn ang="0">
                  <a:pos x="186" y="8"/>
                </a:cxn>
                <a:cxn ang="0">
                  <a:pos x="170" y="11"/>
                </a:cxn>
                <a:cxn ang="0">
                  <a:pos x="153" y="13"/>
                </a:cxn>
                <a:cxn ang="0">
                  <a:pos x="137" y="15"/>
                </a:cxn>
                <a:cxn ang="0">
                  <a:pos x="117" y="16"/>
                </a:cxn>
                <a:cxn ang="0">
                  <a:pos x="96" y="15"/>
                </a:cxn>
                <a:cxn ang="0">
                  <a:pos x="71" y="13"/>
                </a:cxn>
                <a:cxn ang="0">
                  <a:pos x="41" y="8"/>
                </a:cxn>
                <a:cxn ang="0">
                  <a:pos x="8" y="0"/>
                </a:cxn>
                <a:cxn ang="0">
                  <a:pos x="0" y="37"/>
                </a:cxn>
                <a:cxn ang="0">
                  <a:pos x="34" y="45"/>
                </a:cxn>
                <a:cxn ang="0">
                  <a:pos x="66" y="51"/>
                </a:cxn>
                <a:cxn ang="0">
                  <a:pos x="93" y="52"/>
                </a:cxn>
                <a:cxn ang="0">
                  <a:pos x="117" y="53"/>
                </a:cxn>
                <a:cxn ang="0">
                  <a:pos x="139" y="52"/>
                </a:cxn>
                <a:cxn ang="0">
                  <a:pos x="159" y="51"/>
                </a:cxn>
                <a:cxn ang="0">
                  <a:pos x="175" y="48"/>
                </a:cxn>
                <a:cxn ang="0">
                  <a:pos x="191" y="45"/>
                </a:cxn>
                <a:cxn ang="0">
                  <a:pos x="205" y="43"/>
                </a:cxn>
                <a:cxn ang="0">
                  <a:pos x="216" y="41"/>
                </a:cxn>
                <a:cxn ang="0">
                  <a:pos x="231" y="40"/>
                </a:cxn>
                <a:cxn ang="0">
                  <a:pos x="242" y="40"/>
                </a:cxn>
                <a:cxn ang="0">
                  <a:pos x="254" y="43"/>
                </a:cxn>
                <a:cxn ang="0">
                  <a:pos x="268" y="47"/>
                </a:cxn>
                <a:cxn ang="0">
                  <a:pos x="283" y="53"/>
                </a:cxn>
                <a:cxn ang="0">
                  <a:pos x="303" y="62"/>
                </a:cxn>
                <a:cxn ang="0">
                  <a:pos x="309" y="65"/>
                </a:cxn>
                <a:cxn ang="0">
                  <a:pos x="303" y="62"/>
                </a:cxn>
                <a:cxn ang="0">
                  <a:pos x="305" y="64"/>
                </a:cxn>
                <a:cxn ang="0">
                  <a:pos x="309" y="65"/>
                </a:cxn>
                <a:cxn ang="0">
                  <a:pos x="314" y="28"/>
                </a:cxn>
              </a:cxnLst>
              <a:rect l="0" t="0" r="r" b="b"/>
              <a:pathLst>
                <a:path w="321" h="65">
                  <a:moveTo>
                    <a:pt x="314" y="28"/>
                  </a:moveTo>
                  <a:lnTo>
                    <a:pt x="321" y="31"/>
                  </a:lnTo>
                  <a:lnTo>
                    <a:pt x="299" y="19"/>
                  </a:lnTo>
                  <a:lnTo>
                    <a:pt x="281" y="12"/>
                  </a:lnTo>
                  <a:lnTo>
                    <a:pt x="262" y="6"/>
                  </a:lnTo>
                  <a:lnTo>
                    <a:pt x="245" y="3"/>
                  </a:lnTo>
                  <a:lnTo>
                    <a:pt x="228" y="3"/>
                  </a:lnTo>
                  <a:lnTo>
                    <a:pt x="214" y="4"/>
                  </a:lnTo>
                  <a:lnTo>
                    <a:pt x="200" y="6"/>
                  </a:lnTo>
                  <a:lnTo>
                    <a:pt x="186" y="8"/>
                  </a:lnTo>
                  <a:lnTo>
                    <a:pt x="170" y="11"/>
                  </a:lnTo>
                  <a:lnTo>
                    <a:pt x="153" y="13"/>
                  </a:lnTo>
                  <a:lnTo>
                    <a:pt x="137" y="15"/>
                  </a:lnTo>
                  <a:lnTo>
                    <a:pt x="117" y="16"/>
                  </a:lnTo>
                  <a:lnTo>
                    <a:pt x="96" y="15"/>
                  </a:lnTo>
                  <a:lnTo>
                    <a:pt x="71" y="13"/>
                  </a:lnTo>
                  <a:lnTo>
                    <a:pt x="41" y="8"/>
                  </a:lnTo>
                  <a:lnTo>
                    <a:pt x="8" y="0"/>
                  </a:lnTo>
                  <a:lnTo>
                    <a:pt x="0" y="37"/>
                  </a:lnTo>
                  <a:lnTo>
                    <a:pt x="34" y="45"/>
                  </a:lnTo>
                  <a:lnTo>
                    <a:pt x="66" y="51"/>
                  </a:lnTo>
                  <a:lnTo>
                    <a:pt x="93" y="52"/>
                  </a:lnTo>
                  <a:lnTo>
                    <a:pt x="117" y="53"/>
                  </a:lnTo>
                  <a:lnTo>
                    <a:pt x="139" y="52"/>
                  </a:lnTo>
                  <a:lnTo>
                    <a:pt x="159" y="51"/>
                  </a:lnTo>
                  <a:lnTo>
                    <a:pt x="175" y="48"/>
                  </a:lnTo>
                  <a:lnTo>
                    <a:pt x="191" y="45"/>
                  </a:lnTo>
                  <a:lnTo>
                    <a:pt x="205" y="43"/>
                  </a:lnTo>
                  <a:lnTo>
                    <a:pt x="216" y="41"/>
                  </a:lnTo>
                  <a:lnTo>
                    <a:pt x="231" y="40"/>
                  </a:lnTo>
                  <a:lnTo>
                    <a:pt x="242" y="40"/>
                  </a:lnTo>
                  <a:lnTo>
                    <a:pt x="254" y="43"/>
                  </a:lnTo>
                  <a:lnTo>
                    <a:pt x="268" y="47"/>
                  </a:lnTo>
                  <a:lnTo>
                    <a:pt x="283" y="53"/>
                  </a:lnTo>
                  <a:lnTo>
                    <a:pt x="303" y="62"/>
                  </a:lnTo>
                  <a:lnTo>
                    <a:pt x="309" y="65"/>
                  </a:lnTo>
                  <a:lnTo>
                    <a:pt x="303" y="62"/>
                  </a:lnTo>
                  <a:lnTo>
                    <a:pt x="305" y="64"/>
                  </a:lnTo>
                  <a:lnTo>
                    <a:pt x="309" y="65"/>
                  </a:lnTo>
                  <a:lnTo>
                    <a:pt x="314" y="2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auto">
            <a:xfrm>
              <a:off x="832" y="3424"/>
              <a:ext cx="51" cy="37"/>
            </a:xfrm>
            <a:custGeom>
              <a:avLst/>
              <a:gdLst/>
              <a:ahLst/>
              <a:cxnLst>
                <a:cxn ang="0">
                  <a:pos x="99" y="42"/>
                </a:cxn>
                <a:cxn ang="0">
                  <a:pos x="103" y="45"/>
                </a:cxn>
                <a:cxn ang="0">
                  <a:pos x="90" y="34"/>
                </a:cxn>
                <a:cxn ang="0">
                  <a:pos x="79" y="27"/>
                </a:cxn>
                <a:cxn ang="0">
                  <a:pos x="66" y="20"/>
                </a:cxn>
                <a:cxn ang="0">
                  <a:pos x="53" y="13"/>
                </a:cxn>
                <a:cxn ang="0">
                  <a:pos x="40" y="9"/>
                </a:cxn>
                <a:cxn ang="0">
                  <a:pos x="28" y="5"/>
                </a:cxn>
                <a:cxn ang="0">
                  <a:pos x="17" y="1"/>
                </a:cxn>
                <a:cxn ang="0">
                  <a:pos x="5" y="0"/>
                </a:cxn>
                <a:cxn ang="0">
                  <a:pos x="0" y="37"/>
                </a:cxn>
                <a:cxn ang="0">
                  <a:pos x="9" y="38"/>
                </a:cxn>
                <a:cxn ang="0">
                  <a:pos x="18" y="40"/>
                </a:cxn>
                <a:cxn ang="0">
                  <a:pos x="30" y="44"/>
                </a:cxn>
                <a:cxn ang="0">
                  <a:pos x="40" y="48"/>
                </a:cxn>
                <a:cxn ang="0">
                  <a:pos x="50" y="52"/>
                </a:cxn>
                <a:cxn ang="0">
                  <a:pos x="61" y="58"/>
                </a:cxn>
                <a:cxn ang="0">
                  <a:pos x="70" y="64"/>
                </a:cxn>
                <a:cxn ang="0">
                  <a:pos x="77" y="72"/>
                </a:cxn>
                <a:cxn ang="0">
                  <a:pos x="81" y="74"/>
                </a:cxn>
                <a:cxn ang="0">
                  <a:pos x="77" y="72"/>
                </a:cxn>
                <a:cxn ang="0">
                  <a:pos x="80" y="73"/>
                </a:cxn>
                <a:cxn ang="0">
                  <a:pos x="81" y="74"/>
                </a:cxn>
                <a:cxn ang="0">
                  <a:pos x="99" y="42"/>
                </a:cxn>
              </a:cxnLst>
              <a:rect l="0" t="0" r="r" b="b"/>
              <a:pathLst>
                <a:path w="103" h="74">
                  <a:moveTo>
                    <a:pt x="99" y="42"/>
                  </a:moveTo>
                  <a:lnTo>
                    <a:pt x="103" y="45"/>
                  </a:lnTo>
                  <a:lnTo>
                    <a:pt x="90" y="34"/>
                  </a:lnTo>
                  <a:lnTo>
                    <a:pt x="79" y="27"/>
                  </a:lnTo>
                  <a:lnTo>
                    <a:pt x="66" y="20"/>
                  </a:lnTo>
                  <a:lnTo>
                    <a:pt x="53" y="13"/>
                  </a:lnTo>
                  <a:lnTo>
                    <a:pt x="40" y="9"/>
                  </a:lnTo>
                  <a:lnTo>
                    <a:pt x="28" y="5"/>
                  </a:lnTo>
                  <a:lnTo>
                    <a:pt x="17" y="1"/>
                  </a:lnTo>
                  <a:lnTo>
                    <a:pt x="5" y="0"/>
                  </a:lnTo>
                  <a:lnTo>
                    <a:pt x="0" y="37"/>
                  </a:lnTo>
                  <a:lnTo>
                    <a:pt x="9" y="38"/>
                  </a:lnTo>
                  <a:lnTo>
                    <a:pt x="18" y="40"/>
                  </a:lnTo>
                  <a:lnTo>
                    <a:pt x="30" y="44"/>
                  </a:lnTo>
                  <a:lnTo>
                    <a:pt x="40" y="48"/>
                  </a:lnTo>
                  <a:lnTo>
                    <a:pt x="50" y="52"/>
                  </a:lnTo>
                  <a:lnTo>
                    <a:pt x="61" y="58"/>
                  </a:lnTo>
                  <a:lnTo>
                    <a:pt x="70" y="64"/>
                  </a:lnTo>
                  <a:lnTo>
                    <a:pt x="77" y="72"/>
                  </a:lnTo>
                  <a:lnTo>
                    <a:pt x="81" y="74"/>
                  </a:lnTo>
                  <a:lnTo>
                    <a:pt x="77" y="72"/>
                  </a:lnTo>
                  <a:lnTo>
                    <a:pt x="80" y="73"/>
                  </a:lnTo>
                  <a:lnTo>
                    <a:pt x="81" y="74"/>
                  </a:lnTo>
                  <a:lnTo>
                    <a:pt x="99" y="4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Freeform 35"/>
            <p:cNvSpPr>
              <a:spLocks/>
            </p:cNvSpPr>
            <p:nvPr/>
          </p:nvSpPr>
          <p:spPr bwMode="auto">
            <a:xfrm>
              <a:off x="872" y="3445"/>
              <a:ext cx="83" cy="27"/>
            </a:xfrm>
            <a:custGeom>
              <a:avLst/>
              <a:gdLst/>
              <a:ahLst/>
              <a:cxnLst>
                <a:cxn ang="0">
                  <a:pos x="143" y="18"/>
                </a:cxn>
                <a:cxn ang="0">
                  <a:pos x="161" y="15"/>
                </a:cxn>
                <a:cxn ang="0">
                  <a:pos x="139" y="7"/>
                </a:cxn>
                <a:cxn ang="0">
                  <a:pos x="117" y="6"/>
                </a:cxn>
                <a:cxn ang="0">
                  <a:pos x="98" y="6"/>
                </a:cxn>
                <a:cxn ang="0">
                  <a:pos x="79" y="7"/>
                </a:cxn>
                <a:cxn ang="0">
                  <a:pos x="62" y="10"/>
                </a:cxn>
                <a:cxn ang="0">
                  <a:pos x="48" y="8"/>
                </a:cxn>
                <a:cxn ang="0">
                  <a:pos x="32" y="7"/>
                </a:cxn>
                <a:cxn ang="0">
                  <a:pos x="18" y="0"/>
                </a:cxn>
                <a:cxn ang="0">
                  <a:pos x="0" y="32"/>
                </a:cxn>
                <a:cxn ang="0">
                  <a:pos x="22" y="41"/>
                </a:cxn>
                <a:cxn ang="0">
                  <a:pos x="43" y="45"/>
                </a:cxn>
                <a:cxn ang="0">
                  <a:pos x="62" y="47"/>
                </a:cxn>
                <a:cxn ang="0">
                  <a:pos x="81" y="44"/>
                </a:cxn>
                <a:cxn ang="0">
                  <a:pos x="98" y="43"/>
                </a:cxn>
                <a:cxn ang="0">
                  <a:pos x="117" y="43"/>
                </a:cxn>
                <a:cxn ang="0">
                  <a:pos x="131" y="44"/>
                </a:cxn>
                <a:cxn ang="0">
                  <a:pos x="148" y="49"/>
                </a:cxn>
                <a:cxn ang="0">
                  <a:pos x="166" y="47"/>
                </a:cxn>
                <a:cxn ang="0">
                  <a:pos x="148" y="49"/>
                </a:cxn>
                <a:cxn ang="0">
                  <a:pos x="157" y="53"/>
                </a:cxn>
                <a:cxn ang="0">
                  <a:pos x="166" y="47"/>
                </a:cxn>
                <a:cxn ang="0">
                  <a:pos x="143" y="18"/>
                </a:cxn>
              </a:cxnLst>
              <a:rect l="0" t="0" r="r" b="b"/>
              <a:pathLst>
                <a:path w="166" h="53">
                  <a:moveTo>
                    <a:pt x="143" y="18"/>
                  </a:moveTo>
                  <a:lnTo>
                    <a:pt x="161" y="15"/>
                  </a:lnTo>
                  <a:lnTo>
                    <a:pt x="139" y="7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7"/>
                  </a:lnTo>
                  <a:lnTo>
                    <a:pt x="62" y="10"/>
                  </a:lnTo>
                  <a:lnTo>
                    <a:pt x="48" y="8"/>
                  </a:lnTo>
                  <a:lnTo>
                    <a:pt x="32" y="7"/>
                  </a:lnTo>
                  <a:lnTo>
                    <a:pt x="18" y="0"/>
                  </a:lnTo>
                  <a:lnTo>
                    <a:pt x="0" y="32"/>
                  </a:lnTo>
                  <a:lnTo>
                    <a:pt x="22" y="41"/>
                  </a:lnTo>
                  <a:lnTo>
                    <a:pt x="43" y="45"/>
                  </a:lnTo>
                  <a:lnTo>
                    <a:pt x="62" y="47"/>
                  </a:lnTo>
                  <a:lnTo>
                    <a:pt x="81" y="44"/>
                  </a:lnTo>
                  <a:lnTo>
                    <a:pt x="98" y="43"/>
                  </a:lnTo>
                  <a:lnTo>
                    <a:pt x="117" y="43"/>
                  </a:lnTo>
                  <a:lnTo>
                    <a:pt x="131" y="44"/>
                  </a:lnTo>
                  <a:lnTo>
                    <a:pt x="148" y="49"/>
                  </a:lnTo>
                  <a:lnTo>
                    <a:pt x="166" y="47"/>
                  </a:lnTo>
                  <a:lnTo>
                    <a:pt x="148" y="49"/>
                  </a:lnTo>
                  <a:lnTo>
                    <a:pt x="157" y="53"/>
                  </a:lnTo>
                  <a:lnTo>
                    <a:pt x="166" y="47"/>
                  </a:lnTo>
                  <a:lnTo>
                    <a:pt x="143" y="1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auto">
            <a:xfrm>
              <a:off x="944" y="3420"/>
              <a:ext cx="50" cy="48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72" y="7"/>
                </a:cxn>
                <a:cxn ang="0">
                  <a:pos x="66" y="15"/>
                </a:cxn>
                <a:cxn ang="0">
                  <a:pos x="55" y="24"/>
                </a:cxn>
                <a:cxn ang="0">
                  <a:pos x="48" y="32"/>
                </a:cxn>
                <a:cxn ang="0">
                  <a:pos x="39" y="40"/>
                </a:cxn>
                <a:cxn ang="0">
                  <a:pos x="28" y="46"/>
                </a:cxn>
                <a:cxn ang="0">
                  <a:pos x="19" y="54"/>
                </a:cxn>
                <a:cxn ang="0">
                  <a:pos x="9" y="61"/>
                </a:cxn>
                <a:cxn ang="0">
                  <a:pos x="0" y="68"/>
                </a:cxn>
                <a:cxn ang="0">
                  <a:pos x="23" y="97"/>
                </a:cxn>
                <a:cxn ang="0">
                  <a:pos x="30" y="90"/>
                </a:cxn>
                <a:cxn ang="0">
                  <a:pos x="40" y="84"/>
                </a:cxn>
                <a:cxn ang="0">
                  <a:pos x="49" y="76"/>
                </a:cxn>
                <a:cxn ang="0">
                  <a:pos x="59" y="69"/>
                </a:cxn>
                <a:cxn ang="0">
                  <a:pos x="71" y="61"/>
                </a:cxn>
                <a:cxn ang="0">
                  <a:pos x="81" y="50"/>
                </a:cxn>
                <a:cxn ang="0">
                  <a:pos x="91" y="41"/>
                </a:cxn>
                <a:cxn ang="0">
                  <a:pos x="100" y="31"/>
                </a:cxn>
                <a:cxn ang="0">
                  <a:pos x="89" y="37"/>
                </a:cxn>
                <a:cxn ang="0">
                  <a:pos x="84" y="0"/>
                </a:cxn>
                <a:cxn ang="0">
                  <a:pos x="76" y="1"/>
                </a:cxn>
                <a:cxn ang="0">
                  <a:pos x="72" y="7"/>
                </a:cxn>
                <a:cxn ang="0">
                  <a:pos x="84" y="0"/>
                </a:cxn>
              </a:cxnLst>
              <a:rect l="0" t="0" r="r" b="b"/>
              <a:pathLst>
                <a:path w="100" h="97">
                  <a:moveTo>
                    <a:pt x="84" y="0"/>
                  </a:moveTo>
                  <a:lnTo>
                    <a:pt x="72" y="7"/>
                  </a:lnTo>
                  <a:lnTo>
                    <a:pt x="66" y="15"/>
                  </a:lnTo>
                  <a:lnTo>
                    <a:pt x="55" y="24"/>
                  </a:lnTo>
                  <a:lnTo>
                    <a:pt x="48" y="32"/>
                  </a:lnTo>
                  <a:lnTo>
                    <a:pt x="39" y="40"/>
                  </a:lnTo>
                  <a:lnTo>
                    <a:pt x="28" y="46"/>
                  </a:lnTo>
                  <a:lnTo>
                    <a:pt x="19" y="54"/>
                  </a:lnTo>
                  <a:lnTo>
                    <a:pt x="9" y="61"/>
                  </a:lnTo>
                  <a:lnTo>
                    <a:pt x="0" y="68"/>
                  </a:lnTo>
                  <a:lnTo>
                    <a:pt x="23" y="97"/>
                  </a:lnTo>
                  <a:lnTo>
                    <a:pt x="30" y="90"/>
                  </a:lnTo>
                  <a:lnTo>
                    <a:pt x="40" y="84"/>
                  </a:lnTo>
                  <a:lnTo>
                    <a:pt x="49" y="76"/>
                  </a:lnTo>
                  <a:lnTo>
                    <a:pt x="59" y="69"/>
                  </a:lnTo>
                  <a:lnTo>
                    <a:pt x="71" y="61"/>
                  </a:lnTo>
                  <a:lnTo>
                    <a:pt x="81" y="50"/>
                  </a:lnTo>
                  <a:lnTo>
                    <a:pt x="91" y="41"/>
                  </a:lnTo>
                  <a:lnTo>
                    <a:pt x="100" y="31"/>
                  </a:lnTo>
                  <a:lnTo>
                    <a:pt x="89" y="37"/>
                  </a:lnTo>
                  <a:lnTo>
                    <a:pt x="84" y="0"/>
                  </a:lnTo>
                  <a:lnTo>
                    <a:pt x="76" y="1"/>
                  </a:lnTo>
                  <a:lnTo>
                    <a:pt x="72" y="7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auto">
            <a:xfrm>
              <a:off x="985" y="3419"/>
              <a:ext cx="15" cy="2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15" y="0"/>
                </a:cxn>
                <a:cxn ang="0">
                  <a:pos x="0" y="3"/>
                </a:cxn>
                <a:cxn ang="0">
                  <a:pos x="5" y="40"/>
                </a:cxn>
                <a:cxn ang="0">
                  <a:pos x="20" y="38"/>
                </a:cxn>
                <a:cxn ang="0">
                  <a:pos x="29" y="32"/>
                </a:cxn>
                <a:cxn ang="0">
                  <a:pos x="20" y="38"/>
                </a:cxn>
                <a:cxn ang="0">
                  <a:pos x="25" y="36"/>
                </a:cxn>
                <a:cxn ang="0">
                  <a:pos x="29" y="32"/>
                </a:cxn>
                <a:cxn ang="0">
                  <a:pos x="6" y="6"/>
                </a:cxn>
              </a:cxnLst>
              <a:rect l="0" t="0" r="r" b="b"/>
              <a:pathLst>
                <a:path w="29" h="40">
                  <a:moveTo>
                    <a:pt x="6" y="6"/>
                  </a:moveTo>
                  <a:lnTo>
                    <a:pt x="15" y="0"/>
                  </a:lnTo>
                  <a:lnTo>
                    <a:pt x="0" y="3"/>
                  </a:lnTo>
                  <a:lnTo>
                    <a:pt x="5" y="40"/>
                  </a:lnTo>
                  <a:lnTo>
                    <a:pt x="20" y="38"/>
                  </a:lnTo>
                  <a:lnTo>
                    <a:pt x="29" y="32"/>
                  </a:lnTo>
                  <a:lnTo>
                    <a:pt x="20" y="38"/>
                  </a:lnTo>
                  <a:lnTo>
                    <a:pt x="25" y="36"/>
                  </a:lnTo>
                  <a:lnTo>
                    <a:pt x="29" y="32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auto">
            <a:xfrm>
              <a:off x="989" y="3395"/>
              <a:ext cx="27" cy="40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21" y="0"/>
                </a:cxn>
                <a:cxn ang="0">
                  <a:pos x="18" y="9"/>
                </a:cxn>
                <a:cxn ang="0">
                  <a:pos x="16" y="17"/>
                </a:cxn>
                <a:cxn ang="0">
                  <a:pos x="13" y="26"/>
                </a:cxn>
                <a:cxn ang="0">
                  <a:pos x="10" y="34"/>
                </a:cxn>
                <a:cxn ang="0">
                  <a:pos x="8" y="39"/>
                </a:cxn>
                <a:cxn ang="0">
                  <a:pos x="5" y="45"/>
                </a:cxn>
                <a:cxn ang="0">
                  <a:pos x="3" y="49"/>
                </a:cxn>
                <a:cxn ang="0">
                  <a:pos x="0" y="53"/>
                </a:cxn>
                <a:cxn ang="0">
                  <a:pos x="23" y="79"/>
                </a:cxn>
                <a:cxn ang="0">
                  <a:pos x="31" y="73"/>
                </a:cxn>
                <a:cxn ang="0">
                  <a:pos x="36" y="63"/>
                </a:cxn>
                <a:cxn ang="0">
                  <a:pos x="41" y="55"/>
                </a:cxn>
                <a:cxn ang="0">
                  <a:pos x="44" y="45"/>
                </a:cxn>
                <a:cxn ang="0">
                  <a:pos x="46" y="37"/>
                </a:cxn>
                <a:cxn ang="0">
                  <a:pos x="49" y="28"/>
                </a:cxn>
                <a:cxn ang="0">
                  <a:pos x="52" y="20"/>
                </a:cxn>
                <a:cxn ang="0">
                  <a:pos x="54" y="10"/>
                </a:cxn>
                <a:cxn ang="0">
                  <a:pos x="55" y="5"/>
                </a:cxn>
                <a:cxn ang="0">
                  <a:pos x="54" y="10"/>
                </a:cxn>
                <a:cxn ang="0">
                  <a:pos x="55" y="8"/>
                </a:cxn>
                <a:cxn ang="0">
                  <a:pos x="55" y="5"/>
                </a:cxn>
                <a:cxn ang="0">
                  <a:pos x="19" y="5"/>
                </a:cxn>
              </a:cxnLst>
              <a:rect l="0" t="0" r="r" b="b"/>
              <a:pathLst>
                <a:path w="55" h="79">
                  <a:moveTo>
                    <a:pt x="19" y="5"/>
                  </a:moveTo>
                  <a:lnTo>
                    <a:pt x="21" y="0"/>
                  </a:lnTo>
                  <a:lnTo>
                    <a:pt x="18" y="9"/>
                  </a:lnTo>
                  <a:lnTo>
                    <a:pt x="16" y="17"/>
                  </a:lnTo>
                  <a:lnTo>
                    <a:pt x="13" y="26"/>
                  </a:lnTo>
                  <a:lnTo>
                    <a:pt x="10" y="34"/>
                  </a:lnTo>
                  <a:lnTo>
                    <a:pt x="8" y="39"/>
                  </a:lnTo>
                  <a:lnTo>
                    <a:pt x="5" y="45"/>
                  </a:lnTo>
                  <a:lnTo>
                    <a:pt x="3" y="49"/>
                  </a:lnTo>
                  <a:lnTo>
                    <a:pt x="0" y="53"/>
                  </a:lnTo>
                  <a:lnTo>
                    <a:pt x="23" y="79"/>
                  </a:lnTo>
                  <a:lnTo>
                    <a:pt x="31" y="73"/>
                  </a:lnTo>
                  <a:lnTo>
                    <a:pt x="36" y="63"/>
                  </a:lnTo>
                  <a:lnTo>
                    <a:pt x="41" y="55"/>
                  </a:lnTo>
                  <a:lnTo>
                    <a:pt x="44" y="45"/>
                  </a:lnTo>
                  <a:lnTo>
                    <a:pt x="46" y="37"/>
                  </a:lnTo>
                  <a:lnTo>
                    <a:pt x="49" y="28"/>
                  </a:lnTo>
                  <a:lnTo>
                    <a:pt x="52" y="20"/>
                  </a:lnTo>
                  <a:lnTo>
                    <a:pt x="54" y="10"/>
                  </a:lnTo>
                  <a:lnTo>
                    <a:pt x="55" y="5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5" y="5"/>
                  </a:lnTo>
                  <a:lnTo>
                    <a:pt x="19" y="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auto">
            <a:xfrm>
              <a:off x="998" y="3387"/>
              <a:ext cx="18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36" y="21"/>
                </a:cxn>
                <a:cxn ang="0">
                  <a:pos x="36" y="8"/>
                </a:cxn>
                <a:cxn ang="0">
                  <a:pos x="35" y="16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0"/>
                </a:cxn>
              </a:cxnLst>
              <a:rect l="0" t="0" r="r" b="b"/>
              <a:pathLst>
                <a:path w="36" h="21">
                  <a:moveTo>
                    <a:pt x="2" y="0"/>
                  </a:moveTo>
                  <a:lnTo>
                    <a:pt x="0" y="8"/>
                  </a:lnTo>
                  <a:lnTo>
                    <a:pt x="0" y="21"/>
                  </a:lnTo>
                  <a:lnTo>
                    <a:pt x="36" y="21"/>
                  </a:lnTo>
                  <a:lnTo>
                    <a:pt x="36" y="8"/>
                  </a:lnTo>
                  <a:lnTo>
                    <a:pt x="35" y="16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Freeform 40"/>
            <p:cNvSpPr>
              <a:spLocks/>
            </p:cNvSpPr>
            <p:nvPr/>
          </p:nvSpPr>
          <p:spPr bwMode="auto">
            <a:xfrm>
              <a:off x="999" y="3361"/>
              <a:ext cx="29" cy="34"/>
            </a:xfrm>
            <a:custGeom>
              <a:avLst/>
              <a:gdLst/>
              <a:ahLst/>
              <a:cxnLst>
                <a:cxn ang="0">
                  <a:pos x="23" y="1"/>
                </a:cxn>
                <a:cxn ang="0">
                  <a:pos x="23" y="0"/>
                </a:cxn>
                <a:cxn ang="0">
                  <a:pos x="22" y="4"/>
                </a:cxn>
                <a:cxn ang="0">
                  <a:pos x="19" y="13"/>
                </a:cxn>
                <a:cxn ang="0">
                  <a:pos x="16" y="20"/>
                </a:cxn>
                <a:cxn ang="0">
                  <a:pos x="14" y="25"/>
                </a:cxn>
                <a:cxn ang="0">
                  <a:pos x="10" y="32"/>
                </a:cxn>
                <a:cxn ang="0">
                  <a:pos x="6" y="41"/>
                </a:cxn>
                <a:cxn ang="0">
                  <a:pos x="2" y="47"/>
                </a:cxn>
                <a:cxn ang="0">
                  <a:pos x="0" y="52"/>
                </a:cxn>
                <a:cxn ang="0">
                  <a:pos x="33" y="68"/>
                </a:cxn>
                <a:cxn ang="0">
                  <a:pos x="36" y="62"/>
                </a:cxn>
                <a:cxn ang="0">
                  <a:pos x="37" y="57"/>
                </a:cxn>
                <a:cxn ang="0">
                  <a:pos x="41" y="51"/>
                </a:cxn>
                <a:cxn ang="0">
                  <a:pos x="45" y="44"/>
                </a:cxn>
                <a:cxn ang="0">
                  <a:pos x="50" y="33"/>
                </a:cxn>
                <a:cxn ang="0">
                  <a:pos x="52" y="24"/>
                </a:cxn>
                <a:cxn ang="0">
                  <a:pos x="55" y="17"/>
                </a:cxn>
                <a:cxn ang="0">
                  <a:pos x="59" y="8"/>
                </a:cxn>
                <a:cxn ang="0">
                  <a:pos x="59" y="7"/>
                </a:cxn>
                <a:cxn ang="0">
                  <a:pos x="59" y="8"/>
                </a:cxn>
                <a:cxn ang="0">
                  <a:pos x="59" y="7"/>
                </a:cxn>
                <a:cxn ang="0">
                  <a:pos x="59" y="7"/>
                </a:cxn>
                <a:cxn ang="0">
                  <a:pos x="23" y="1"/>
                </a:cxn>
              </a:cxnLst>
              <a:rect l="0" t="0" r="r" b="b"/>
              <a:pathLst>
                <a:path w="59" h="68">
                  <a:moveTo>
                    <a:pt x="23" y="1"/>
                  </a:moveTo>
                  <a:lnTo>
                    <a:pt x="23" y="0"/>
                  </a:lnTo>
                  <a:lnTo>
                    <a:pt x="22" y="4"/>
                  </a:lnTo>
                  <a:lnTo>
                    <a:pt x="19" y="13"/>
                  </a:lnTo>
                  <a:lnTo>
                    <a:pt x="16" y="20"/>
                  </a:lnTo>
                  <a:lnTo>
                    <a:pt x="14" y="25"/>
                  </a:lnTo>
                  <a:lnTo>
                    <a:pt x="10" y="32"/>
                  </a:lnTo>
                  <a:lnTo>
                    <a:pt x="6" y="41"/>
                  </a:lnTo>
                  <a:lnTo>
                    <a:pt x="2" y="47"/>
                  </a:lnTo>
                  <a:lnTo>
                    <a:pt x="0" y="52"/>
                  </a:lnTo>
                  <a:lnTo>
                    <a:pt x="33" y="68"/>
                  </a:lnTo>
                  <a:lnTo>
                    <a:pt x="36" y="62"/>
                  </a:lnTo>
                  <a:lnTo>
                    <a:pt x="37" y="57"/>
                  </a:lnTo>
                  <a:lnTo>
                    <a:pt x="41" y="51"/>
                  </a:lnTo>
                  <a:lnTo>
                    <a:pt x="45" y="44"/>
                  </a:lnTo>
                  <a:lnTo>
                    <a:pt x="50" y="33"/>
                  </a:lnTo>
                  <a:lnTo>
                    <a:pt x="52" y="24"/>
                  </a:lnTo>
                  <a:lnTo>
                    <a:pt x="55" y="17"/>
                  </a:lnTo>
                  <a:lnTo>
                    <a:pt x="59" y="8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59" y="7"/>
                  </a:lnTo>
                  <a:lnTo>
                    <a:pt x="59" y="7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Freeform 41"/>
            <p:cNvSpPr>
              <a:spLocks/>
            </p:cNvSpPr>
            <p:nvPr/>
          </p:nvSpPr>
          <p:spPr bwMode="auto">
            <a:xfrm>
              <a:off x="1004" y="3305"/>
              <a:ext cx="25" cy="59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0" y="23"/>
                </a:cxn>
                <a:cxn ang="0">
                  <a:pos x="4" y="37"/>
                </a:cxn>
                <a:cxn ang="0">
                  <a:pos x="6" y="49"/>
                </a:cxn>
                <a:cxn ang="0">
                  <a:pos x="9" y="61"/>
                </a:cxn>
                <a:cxn ang="0">
                  <a:pos x="12" y="71"/>
                </a:cxn>
                <a:cxn ang="0">
                  <a:pos x="13" y="83"/>
                </a:cxn>
                <a:cxn ang="0">
                  <a:pos x="14" y="94"/>
                </a:cxn>
                <a:cxn ang="0">
                  <a:pos x="14" y="103"/>
                </a:cxn>
                <a:cxn ang="0">
                  <a:pos x="13" y="113"/>
                </a:cxn>
                <a:cxn ang="0">
                  <a:pos x="49" y="119"/>
                </a:cxn>
                <a:cxn ang="0">
                  <a:pos x="50" y="106"/>
                </a:cxn>
                <a:cxn ang="0">
                  <a:pos x="50" y="91"/>
                </a:cxn>
                <a:cxn ang="0">
                  <a:pos x="49" y="78"/>
                </a:cxn>
                <a:cxn ang="0">
                  <a:pos x="48" y="66"/>
                </a:cxn>
                <a:cxn ang="0">
                  <a:pos x="45" y="53"/>
                </a:cxn>
                <a:cxn ang="0">
                  <a:pos x="42" y="38"/>
                </a:cxn>
                <a:cxn ang="0">
                  <a:pos x="37" y="26"/>
                </a:cxn>
                <a:cxn ang="0">
                  <a:pos x="33" y="13"/>
                </a:cxn>
                <a:cxn ang="0">
                  <a:pos x="18" y="0"/>
                </a:cxn>
                <a:cxn ang="0">
                  <a:pos x="33" y="13"/>
                </a:cxn>
                <a:cxn ang="0">
                  <a:pos x="31" y="1"/>
                </a:cxn>
                <a:cxn ang="0">
                  <a:pos x="18" y="0"/>
                </a:cxn>
                <a:cxn ang="0">
                  <a:pos x="15" y="37"/>
                </a:cxn>
              </a:cxnLst>
              <a:rect l="0" t="0" r="r" b="b"/>
              <a:pathLst>
                <a:path w="50" h="119">
                  <a:moveTo>
                    <a:pt x="15" y="37"/>
                  </a:moveTo>
                  <a:lnTo>
                    <a:pt x="0" y="23"/>
                  </a:lnTo>
                  <a:lnTo>
                    <a:pt x="4" y="37"/>
                  </a:lnTo>
                  <a:lnTo>
                    <a:pt x="6" y="49"/>
                  </a:lnTo>
                  <a:lnTo>
                    <a:pt x="9" y="61"/>
                  </a:lnTo>
                  <a:lnTo>
                    <a:pt x="12" y="71"/>
                  </a:lnTo>
                  <a:lnTo>
                    <a:pt x="13" y="83"/>
                  </a:lnTo>
                  <a:lnTo>
                    <a:pt x="14" y="94"/>
                  </a:lnTo>
                  <a:lnTo>
                    <a:pt x="14" y="103"/>
                  </a:lnTo>
                  <a:lnTo>
                    <a:pt x="13" y="113"/>
                  </a:lnTo>
                  <a:lnTo>
                    <a:pt x="49" y="119"/>
                  </a:lnTo>
                  <a:lnTo>
                    <a:pt x="50" y="106"/>
                  </a:lnTo>
                  <a:lnTo>
                    <a:pt x="50" y="91"/>
                  </a:lnTo>
                  <a:lnTo>
                    <a:pt x="49" y="78"/>
                  </a:lnTo>
                  <a:lnTo>
                    <a:pt x="48" y="66"/>
                  </a:lnTo>
                  <a:lnTo>
                    <a:pt x="45" y="53"/>
                  </a:lnTo>
                  <a:lnTo>
                    <a:pt x="42" y="38"/>
                  </a:lnTo>
                  <a:lnTo>
                    <a:pt x="37" y="26"/>
                  </a:lnTo>
                  <a:lnTo>
                    <a:pt x="33" y="13"/>
                  </a:lnTo>
                  <a:lnTo>
                    <a:pt x="18" y="0"/>
                  </a:lnTo>
                  <a:lnTo>
                    <a:pt x="33" y="13"/>
                  </a:lnTo>
                  <a:lnTo>
                    <a:pt x="31" y="1"/>
                  </a:lnTo>
                  <a:lnTo>
                    <a:pt x="18" y="0"/>
                  </a:lnTo>
                  <a:lnTo>
                    <a:pt x="15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Freeform 42"/>
            <p:cNvSpPr>
              <a:spLocks/>
            </p:cNvSpPr>
            <p:nvPr/>
          </p:nvSpPr>
          <p:spPr bwMode="auto">
            <a:xfrm>
              <a:off x="992" y="3303"/>
              <a:ext cx="21" cy="20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0" y="37"/>
                </a:cxn>
                <a:cxn ang="0">
                  <a:pos x="38" y="40"/>
                </a:cxn>
                <a:cxn ang="0">
                  <a:pos x="41" y="3"/>
                </a:cxn>
                <a:cxn ang="0">
                  <a:pos x="13" y="0"/>
                </a:cxn>
                <a:cxn ang="0">
                  <a:pos x="23" y="5"/>
                </a:cxn>
                <a:cxn ang="0">
                  <a:pos x="0" y="32"/>
                </a:cxn>
                <a:cxn ang="0">
                  <a:pos x="4" y="37"/>
                </a:cxn>
                <a:cxn ang="0">
                  <a:pos x="10" y="37"/>
                </a:cxn>
                <a:cxn ang="0">
                  <a:pos x="0" y="32"/>
                </a:cxn>
              </a:cxnLst>
              <a:rect l="0" t="0" r="r" b="b"/>
              <a:pathLst>
                <a:path w="41" h="40">
                  <a:moveTo>
                    <a:pt x="0" y="32"/>
                  </a:moveTo>
                  <a:lnTo>
                    <a:pt x="10" y="37"/>
                  </a:lnTo>
                  <a:lnTo>
                    <a:pt x="38" y="40"/>
                  </a:lnTo>
                  <a:lnTo>
                    <a:pt x="41" y="3"/>
                  </a:lnTo>
                  <a:lnTo>
                    <a:pt x="13" y="0"/>
                  </a:lnTo>
                  <a:lnTo>
                    <a:pt x="23" y="5"/>
                  </a:lnTo>
                  <a:lnTo>
                    <a:pt x="0" y="32"/>
                  </a:lnTo>
                  <a:lnTo>
                    <a:pt x="4" y="37"/>
                  </a:lnTo>
                  <a:lnTo>
                    <a:pt x="10" y="37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Freeform 43"/>
            <p:cNvSpPr>
              <a:spLocks/>
            </p:cNvSpPr>
            <p:nvPr/>
          </p:nvSpPr>
          <p:spPr bwMode="auto">
            <a:xfrm>
              <a:off x="982" y="3300"/>
              <a:ext cx="22" cy="19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8" y="27"/>
                </a:cxn>
                <a:cxn ang="0">
                  <a:pos x="21" y="39"/>
                </a:cxn>
                <a:cxn ang="0">
                  <a:pos x="44" y="12"/>
                </a:cxn>
                <a:cxn ang="0">
                  <a:pos x="31" y="0"/>
                </a:cxn>
                <a:cxn ang="0">
                  <a:pos x="38" y="16"/>
                </a:cxn>
                <a:cxn ang="0">
                  <a:pos x="2" y="11"/>
                </a:cxn>
                <a:cxn ang="0">
                  <a:pos x="0" y="21"/>
                </a:cxn>
                <a:cxn ang="0">
                  <a:pos x="8" y="27"/>
                </a:cxn>
                <a:cxn ang="0">
                  <a:pos x="2" y="11"/>
                </a:cxn>
              </a:cxnLst>
              <a:rect l="0" t="0" r="r" b="b"/>
              <a:pathLst>
                <a:path w="44" h="39">
                  <a:moveTo>
                    <a:pt x="2" y="11"/>
                  </a:moveTo>
                  <a:lnTo>
                    <a:pt x="8" y="27"/>
                  </a:lnTo>
                  <a:lnTo>
                    <a:pt x="21" y="39"/>
                  </a:lnTo>
                  <a:lnTo>
                    <a:pt x="44" y="12"/>
                  </a:lnTo>
                  <a:lnTo>
                    <a:pt x="31" y="0"/>
                  </a:lnTo>
                  <a:lnTo>
                    <a:pt x="38" y="16"/>
                  </a:lnTo>
                  <a:lnTo>
                    <a:pt x="2" y="11"/>
                  </a:lnTo>
                  <a:lnTo>
                    <a:pt x="0" y="21"/>
                  </a:lnTo>
                  <a:lnTo>
                    <a:pt x="8" y="27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auto">
            <a:xfrm>
              <a:off x="983" y="3237"/>
              <a:ext cx="21" cy="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9" y="8"/>
                </a:cxn>
                <a:cxn ang="0">
                  <a:pos x="3" y="27"/>
                </a:cxn>
                <a:cxn ang="0">
                  <a:pos x="1" y="44"/>
                </a:cxn>
                <a:cxn ang="0">
                  <a:pos x="0" y="61"/>
                </a:cxn>
                <a:cxn ang="0">
                  <a:pos x="0" y="80"/>
                </a:cxn>
                <a:cxn ang="0">
                  <a:pos x="1" y="95"/>
                </a:cxn>
                <a:cxn ang="0">
                  <a:pos x="1" y="109"/>
                </a:cxn>
                <a:cxn ang="0">
                  <a:pos x="1" y="123"/>
                </a:cxn>
                <a:cxn ang="0">
                  <a:pos x="0" y="138"/>
                </a:cxn>
                <a:cxn ang="0">
                  <a:pos x="36" y="143"/>
                </a:cxn>
                <a:cxn ang="0">
                  <a:pos x="37" y="126"/>
                </a:cxn>
                <a:cxn ang="0">
                  <a:pos x="37" y="109"/>
                </a:cxn>
                <a:cxn ang="0">
                  <a:pos x="37" y="93"/>
                </a:cxn>
                <a:cxn ang="0">
                  <a:pos x="36" y="77"/>
                </a:cxn>
                <a:cxn ang="0">
                  <a:pos x="36" y="64"/>
                </a:cxn>
                <a:cxn ang="0">
                  <a:pos x="37" y="49"/>
                </a:cxn>
                <a:cxn ang="0">
                  <a:pos x="39" y="35"/>
                </a:cxn>
                <a:cxn ang="0">
                  <a:pos x="42" y="19"/>
                </a:cxn>
                <a:cxn ang="0">
                  <a:pos x="38" y="27"/>
                </a:cxn>
                <a:cxn ang="0">
                  <a:pos x="12" y="0"/>
                </a:cxn>
                <a:cxn ang="0">
                  <a:pos x="10" y="3"/>
                </a:cxn>
                <a:cxn ang="0">
                  <a:pos x="9" y="8"/>
                </a:cxn>
                <a:cxn ang="0">
                  <a:pos x="12" y="0"/>
                </a:cxn>
              </a:cxnLst>
              <a:rect l="0" t="0" r="r" b="b"/>
              <a:pathLst>
                <a:path w="42" h="143">
                  <a:moveTo>
                    <a:pt x="12" y="0"/>
                  </a:moveTo>
                  <a:lnTo>
                    <a:pt x="9" y="8"/>
                  </a:lnTo>
                  <a:lnTo>
                    <a:pt x="3" y="27"/>
                  </a:lnTo>
                  <a:lnTo>
                    <a:pt x="1" y="44"/>
                  </a:lnTo>
                  <a:lnTo>
                    <a:pt x="0" y="61"/>
                  </a:lnTo>
                  <a:lnTo>
                    <a:pt x="0" y="80"/>
                  </a:lnTo>
                  <a:lnTo>
                    <a:pt x="1" y="95"/>
                  </a:lnTo>
                  <a:lnTo>
                    <a:pt x="1" y="109"/>
                  </a:lnTo>
                  <a:lnTo>
                    <a:pt x="1" y="123"/>
                  </a:lnTo>
                  <a:lnTo>
                    <a:pt x="0" y="138"/>
                  </a:lnTo>
                  <a:lnTo>
                    <a:pt x="36" y="143"/>
                  </a:lnTo>
                  <a:lnTo>
                    <a:pt x="37" y="126"/>
                  </a:lnTo>
                  <a:lnTo>
                    <a:pt x="37" y="109"/>
                  </a:lnTo>
                  <a:lnTo>
                    <a:pt x="37" y="93"/>
                  </a:lnTo>
                  <a:lnTo>
                    <a:pt x="36" y="77"/>
                  </a:lnTo>
                  <a:lnTo>
                    <a:pt x="36" y="64"/>
                  </a:lnTo>
                  <a:lnTo>
                    <a:pt x="37" y="49"/>
                  </a:lnTo>
                  <a:lnTo>
                    <a:pt x="39" y="35"/>
                  </a:lnTo>
                  <a:lnTo>
                    <a:pt x="42" y="19"/>
                  </a:lnTo>
                  <a:lnTo>
                    <a:pt x="38" y="27"/>
                  </a:lnTo>
                  <a:lnTo>
                    <a:pt x="12" y="0"/>
                  </a:lnTo>
                  <a:lnTo>
                    <a:pt x="10" y="3"/>
                  </a:lnTo>
                  <a:lnTo>
                    <a:pt x="9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Freeform 45"/>
            <p:cNvSpPr>
              <a:spLocks/>
            </p:cNvSpPr>
            <p:nvPr/>
          </p:nvSpPr>
          <p:spPr bwMode="auto">
            <a:xfrm>
              <a:off x="989" y="3224"/>
              <a:ext cx="45" cy="26"/>
            </a:xfrm>
            <a:custGeom>
              <a:avLst/>
              <a:gdLst/>
              <a:ahLst/>
              <a:cxnLst>
                <a:cxn ang="0">
                  <a:pos x="54" y="16"/>
                </a:cxn>
                <a:cxn ang="0">
                  <a:pos x="65" y="0"/>
                </a:cxn>
                <a:cxn ang="0">
                  <a:pos x="57" y="4"/>
                </a:cxn>
                <a:cxn ang="0">
                  <a:pos x="51" y="5"/>
                </a:cxn>
                <a:cxn ang="0">
                  <a:pos x="47" y="7"/>
                </a:cxn>
                <a:cxn ang="0">
                  <a:pos x="39" y="7"/>
                </a:cxn>
                <a:cxn ang="0">
                  <a:pos x="29" y="9"/>
                </a:cxn>
                <a:cxn ang="0">
                  <a:pos x="20" y="12"/>
                </a:cxn>
                <a:cxn ang="0">
                  <a:pos x="11" y="17"/>
                </a:cxn>
                <a:cxn ang="0">
                  <a:pos x="0" y="25"/>
                </a:cxn>
                <a:cxn ang="0">
                  <a:pos x="26" y="52"/>
                </a:cxn>
                <a:cxn ang="0">
                  <a:pos x="29" y="49"/>
                </a:cxn>
                <a:cxn ang="0">
                  <a:pos x="35" y="46"/>
                </a:cxn>
                <a:cxn ang="0">
                  <a:pos x="39" y="44"/>
                </a:cxn>
                <a:cxn ang="0">
                  <a:pos x="42" y="44"/>
                </a:cxn>
                <a:cxn ang="0">
                  <a:pos x="49" y="44"/>
                </a:cxn>
                <a:cxn ang="0">
                  <a:pos x="58" y="42"/>
                </a:cxn>
                <a:cxn ang="0">
                  <a:pos x="70" y="38"/>
                </a:cxn>
                <a:cxn ang="0">
                  <a:pos x="80" y="34"/>
                </a:cxn>
                <a:cxn ang="0">
                  <a:pos x="91" y="18"/>
                </a:cxn>
                <a:cxn ang="0">
                  <a:pos x="80" y="33"/>
                </a:cxn>
                <a:cxn ang="0">
                  <a:pos x="89" y="29"/>
                </a:cxn>
                <a:cxn ang="0">
                  <a:pos x="91" y="18"/>
                </a:cxn>
                <a:cxn ang="0">
                  <a:pos x="54" y="16"/>
                </a:cxn>
              </a:cxnLst>
              <a:rect l="0" t="0" r="r" b="b"/>
              <a:pathLst>
                <a:path w="91" h="52">
                  <a:moveTo>
                    <a:pt x="54" y="16"/>
                  </a:moveTo>
                  <a:lnTo>
                    <a:pt x="65" y="0"/>
                  </a:lnTo>
                  <a:lnTo>
                    <a:pt x="57" y="4"/>
                  </a:lnTo>
                  <a:lnTo>
                    <a:pt x="51" y="5"/>
                  </a:lnTo>
                  <a:lnTo>
                    <a:pt x="47" y="7"/>
                  </a:lnTo>
                  <a:lnTo>
                    <a:pt x="39" y="7"/>
                  </a:lnTo>
                  <a:lnTo>
                    <a:pt x="29" y="9"/>
                  </a:lnTo>
                  <a:lnTo>
                    <a:pt x="20" y="12"/>
                  </a:lnTo>
                  <a:lnTo>
                    <a:pt x="11" y="17"/>
                  </a:lnTo>
                  <a:lnTo>
                    <a:pt x="0" y="25"/>
                  </a:lnTo>
                  <a:lnTo>
                    <a:pt x="26" y="52"/>
                  </a:lnTo>
                  <a:lnTo>
                    <a:pt x="29" y="49"/>
                  </a:lnTo>
                  <a:lnTo>
                    <a:pt x="35" y="46"/>
                  </a:lnTo>
                  <a:lnTo>
                    <a:pt x="39" y="44"/>
                  </a:lnTo>
                  <a:lnTo>
                    <a:pt x="42" y="44"/>
                  </a:lnTo>
                  <a:lnTo>
                    <a:pt x="49" y="44"/>
                  </a:lnTo>
                  <a:lnTo>
                    <a:pt x="58" y="42"/>
                  </a:lnTo>
                  <a:lnTo>
                    <a:pt x="70" y="38"/>
                  </a:lnTo>
                  <a:lnTo>
                    <a:pt x="80" y="34"/>
                  </a:lnTo>
                  <a:lnTo>
                    <a:pt x="91" y="18"/>
                  </a:lnTo>
                  <a:lnTo>
                    <a:pt x="80" y="33"/>
                  </a:lnTo>
                  <a:lnTo>
                    <a:pt x="89" y="29"/>
                  </a:lnTo>
                  <a:lnTo>
                    <a:pt x="91" y="18"/>
                  </a:lnTo>
                  <a:lnTo>
                    <a:pt x="54" y="1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Freeform 46"/>
            <p:cNvSpPr>
              <a:spLocks/>
            </p:cNvSpPr>
            <p:nvPr/>
          </p:nvSpPr>
          <p:spPr bwMode="auto">
            <a:xfrm>
              <a:off x="1016" y="3187"/>
              <a:ext cx="41" cy="4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56" y="4"/>
                </a:cxn>
                <a:cxn ang="0">
                  <a:pos x="48" y="13"/>
                </a:cxn>
                <a:cxn ang="0">
                  <a:pos x="39" y="21"/>
                </a:cxn>
                <a:cxn ang="0">
                  <a:pos x="31" y="32"/>
                </a:cxn>
                <a:cxn ang="0">
                  <a:pos x="22" y="39"/>
                </a:cxn>
                <a:cxn ang="0">
                  <a:pos x="15" y="50"/>
                </a:cxn>
                <a:cxn ang="0">
                  <a:pos x="8" y="62"/>
                </a:cxn>
                <a:cxn ang="0">
                  <a:pos x="4" y="75"/>
                </a:cxn>
                <a:cxn ang="0">
                  <a:pos x="0" y="90"/>
                </a:cxn>
                <a:cxn ang="0">
                  <a:pos x="37" y="92"/>
                </a:cxn>
                <a:cxn ang="0">
                  <a:pos x="38" y="86"/>
                </a:cxn>
                <a:cxn ang="0">
                  <a:pos x="42" y="78"/>
                </a:cxn>
                <a:cxn ang="0">
                  <a:pos x="46" y="71"/>
                </a:cxn>
                <a:cxn ang="0">
                  <a:pos x="51" y="63"/>
                </a:cxn>
                <a:cxn ang="0">
                  <a:pos x="57" y="55"/>
                </a:cxn>
                <a:cxn ang="0">
                  <a:pos x="65" y="47"/>
                </a:cxn>
                <a:cxn ang="0">
                  <a:pos x="74" y="39"/>
                </a:cxn>
                <a:cxn ang="0">
                  <a:pos x="82" y="30"/>
                </a:cxn>
                <a:cxn ang="0">
                  <a:pos x="75" y="34"/>
                </a:cxn>
                <a:cxn ang="0">
                  <a:pos x="62" y="0"/>
                </a:cxn>
                <a:cxn ang="0">
                  <a:pos x="58" y="1"/>
                </a:cxn>
                <a:cxn ang="0">
                  <a:pos x="56" y="4"/>
                </a:cxn>
                <a:cxn ang="0">
                  <a:pos x="62" y="0"/>
                </a:cxn>
              </a:cxnLst>
              <a:rect l="0" t="0" r="r" b="b"/>
              <a:pathLst>
                <a:path w="82" h="92">
                  <a:moveTo>
                    <a:pt x="62" y="0"/>
                  </a:moveTo>
                  <a:lnTo>
                    <a:pt x="56" y="4"/>
                  </a:lnTo>
                  <a:lnTo>
                    <a:pt x="48" y="13"/>
                  </a:lnTo>
                  <a:lnTo>
                    <a:pt x="39" y="21"/>
                  </a:lnTo>
                  <a:lnTo>
                    <a:pt x="31" y="32"/>
                  </a:lnTo>
                  <a:lnTo>
                    <a:pt x="22" y="39"/>
                  </a:lnTo>
                  <a:lnTo>
                    <a:pt x="15" y="50"/>
                  </a:lnTo>
                  <a:lnTo>
                    <a:pt x="8" y="62"/>
                  </a:lnTo>
                  <a:lnTo>
                    <a:pt x="4" y="75"/>
                  </a:lnTo>
                  <a:lnTo>
                    <a:pt x="0" y="90"/>
                  </a:lnTo>
                  <a:lnTo>
                    <a:pt x="37" y="92"/>
                  </a:lnTo>
                  <a:lnTo>
                    <a:pt x="38" y="86"/>
                  </a:lnTo>
                  <a:lnTo>
                    <a:pt x="42" y="78"/>
                  </a:lnTo>
                  <a:lnTo>
                    <a:pt x="46" y="71"/>
                  </a:lnTo>
                  <a:lnTo>
                    <a:pt x="51" y="63"/>
                  </a:lnTo>
                  <a:lnTo>
                    <a:pt x="57" y="55"/>
                  </a:lnTo>
                  <a:lnTo>
                    <a:pt x="65" y="47"/>
                  </a:lnTo>
                  <a:lnTo>
                    <a:pt x="74" y="39"/>
                  </a:lnTo>
                  <a:lnTo>
                    <a:pt x="82" y="30"/>
                  </a:lnTo>
                  <a:lnTo>
                    <a:pt x="75" y="34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6" y="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Freeform 47"/>
            <p:cNvSpPr>
              <a:spLocks/>
            </p:cNvSpPr>
            <p:nvPr/>
          </p:nvSpPr>
          <p:spPr bwMode="auto">
            <a:xfrm>
              <a:off x="1047" y="3184"/>
              <a:ext cx="18" cy="20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14" y="0"/>
                </a:cxn>
                <a:cxn ang="0">
                  <a:pos x="0" y="6"/>
                </a:cxn>
                <a:cxn ang="0">
                  <a:pos x="13" y="40"/>
                </a:cxn>
                <a:cxn ang="0">
                  <a:pos x="27" y="35"/>
                </a:cxn>
                <a:cxn ang="0">
                  <a:pos x="36" y="27"/>
                </a:cxn>
                <a:cxn ang="0">
                  <a:pos x="27" y="35"/>
                </a:cxn>
                <a:cxn ang="0">
                  <a:pos x="34" y="32"/>
                </a:cxn>
                <a:cxn ang="0">
                  <a:pos x="36" y="27"/>
                </a:cxn>
                <a:cxn ang="0">
                  <a:pos x="5" y="8"/>
                </a:cxn>
              </a:cxnLst>
              <a:rect l="0" t="0" r="r" b="b"/>
              <a:pathLst>
                <a:path w="36" h="40">
                  <a:moveTo>
                    <a:pt x="5" y="8"/>
                  </a:moveTo>
                  <a:lnTo>
                    <a:pt x="14" y="0"/>
                  </a:lnTo>
                  <a:lnTo>
                    <a:pt x="0" y="6"/>
                  </a:lnTo>
                  <a:lnTo>
                    <a:pt x="13" y="40"/>
                  </a:lnTo>
                  <a:lnTo>
                    <a:pt x="27" y="35"/>
                  </a:lnTo>
                  <a:lnTo>
                    <a:pt x="36" y="27"/>
                  </a:lnTo>
                  <a:lnTo>
                    <a:pt x="27" y="35"/>
                  </a:lnTo>
                  <a:lnTo>
                    <a:pt x="34" y="32"/>
                  </a:lnTo>
                  <a:lnTo>
                    <a:pt x="36" y="2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Freeform 48"/>
            <p:cNvSpPr>
              <a:spLocks/>
            </p:cNvSpPr>
            <p:nvPr/>
          </p:nvSpPr>
          <p:spPr bwMode="auto">
            <a:xfrm>
              <a:off x="1050" y="3154"/>
              <a:ext cx="42" cy="43"/>
            </a:xfrm>
            <a:custGeom>
              <a:avLst/>
              <a:gdLst/>
              <a:ahLst/>
              <a:cxnLst>
                <a:cxn ang="0">
                  <a:pos x="58" y="2"/>
                </a:cxn>
                <a:cxn ang="0">
                  <a:pos x="60" y="0"/>
                </a:cxn>
                <a:cxn ang="0">
                  <a:pos x="51" y="7"/>
                </a:cxn>
                <a:cxn ang="0">
                  <a:pos x="42" y="16"/>
                </a:cxn>
                <a:cxn ang="0">
                  <a:pos x="34" y="24"/>
                </a:cxn>
                <a:cxn ang="0">
                  <a:pos x="26" y="34"/>
                </a:cxn>
                <a:cxn ang="0">
                  <a:pos x="18" y="42"/>
                </a:cxn>
                <a:cxn ang="0">
                  <a:pos x="12" y="51"/>
                </a:cxn>
                <a:cxn ang="0">
                  <a:pos x="6" y="61"/>
                </a:cxn>
                <a:cxn ang="0">
                  <a:pos x="0" y="69"/>
                </a:cxn>
                <a:cxn ang="0">
                  <a:pos x="31" y="88"/>
                </a:cxn>
                <a:cxn ang="0">
                  <a:pos x="36" y="80"/>
                </a:cxn>
                <a:cxn ang="0">
                  <a:pos x="40" y="72"/>
                </a:cxn>
                <a:cxn ang="0">
                  <a:pos x="47" y="65"/>
                </a:cxn>
                <a:cxn ang="0">
                  <a:pos x="52" y="57"/>
                </a:cxn>
                <a:cxn ang="0">
                  <a:pos x="60" y="51"/>
                </a:cxn>
                <a:cxn ang="0">
                  <a:pos x="67" y="43"/>
                </a:cxn>
                <a:cxn ang="0">
                  <a:pos x="74" y="36"/>
                </a:cxn>
                <a:cxn ang="0">
                  <a:pos x="83" y="30"/>
                </a:cxn>
                <a:cxn ang="0">
                  <a:pos x="84" y="28"/>
                </a:cxn>
                <a:cxn ang="0">
                  <a:pos x="83" y="30"/>
                </a:cxn>
                <a:cxn ang="0">
                  <a:pos x="83" y="30"/>
                </a:cxn>
                <a:cxn ang="0">
                  <a:pos x="84" y="28"/>
                </a:cxn>
                <a:cxn ang="0">
                  <a:pos x="58" y="2"/>
                </a:cxn>
              </a:cxnLst>
              <a:rect l="0" t="0" r="r" b="b"/>
              <a:pathLst>
                <a:path w="84" h="88">
                  <a:moveTo>
                    <a:pt x="58" y="2"/>
                  </a:moveTo>
                  <a:lnTo>
                    <a:pt x="60" y="0"/>
                  </a:lnTo>
                  <a:lnTo>
                    <a:pt x="51" y="7"/>
                  </a:lnTo>
                  <a:lnTo>
                    <a:pt x="42" y="16"/>
                  </a:lnTo>
                  <a:lnTo>
                    <a:pt x="34" y="24"/>
                  </a:lnTo>
                  <a:lnTo>
                    <a:pt x="26" y="34"/>
                  </a:lnTo>
                  <a:lnTo>
                    <a:pt x="18" y="42"/>
                  </a:lnTo>
                  <a:lnTo>
                    <a:pt x="12" y="51"/>
                  </a:lnTo>
                  <a:lnTo>
                    <a:pt x="6" y="61"/>
                  </a:lnTo>
                  <a:lnTo>
                    <a:pt x="0" y="69"/>
                  </a:lnTo>
                  <a:lnTo>
                    <a:pt x="31" y="88"/>
                  </a:lnTo>
                  <a:lnTo>
                    <a:pt x="36" y="80"/>
                  </a:lnTo>
                  <a:lnTo>
                    <a:pt x="40" y="72"/>
                  </a:lnTo>
                  <a:lnTo>
                    <a:pt x="47" y="65"/>
                  </a:lnTo>
                  <a:lnTo>
                    <a:pt x="52" y="57"/>
                  </a:lnTo>
                  <a:lnTo>
                    <a:pt x="60" y="51"/>
                  </a:lnTo>
                  <a:lnTo>
                    <a:pt x="67" y="43"/>
                  </a:lnTo>
                  <a:lnTo>
                    <a:pt x="74" y="36"/>
                  </a:lnTo>
                  <a:lnTo>
                    <a:pt x="83" y="30"/>
                  </a:lnTo>
                  <a:lnTo>
                    <a:pt x="84" y="28"/>
                  </a:lnTo>
                  <a:lnTo>
                    <a:pt x="83" y="30"/>
                  </a:lnTo>
                  <a:lnTo>
                    <a:pt x="83" y="30"/>
                  </a:lnTo>
                  <a:lnTo>
                    <a:pt x="84" y="28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Freeform 49"/>
            <p:cNvSpPr>
              <a:spLocks/>
            </p:cNvSpPr>
            <p:nvPr/>
          </p:nvSpPr>
          <p:spPr bwMode="auto">
            <a:xfrm>
              <a:off x="1079" y="3142"/>
              <a:ext cx="33" cy="26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44" y="4"/>
                </a:cxn>
                <a:cxn ang="0">
                  <a:pos x="40" y="8"/>
                </a:cxn>
                <a:cxn ang="0">
                  <a:pos x="35" y="9"/>
                </a:cxn>
                <a:cxn ang="0">
                  <a:pos x="34" y="11"/>
                </a:cxn>
                <a:cxn ang="0">
                  <a:pos x="29" y="11"/>
                </a:cxn>
                <a:cxn ang="0">
                  <a:pos x="21" y="12"/>
                </a:cxn>
                <a:cxn ang="0">
                  <a:pos x="16" y="15"/>
                </a:cxn>
                <a:cxn ang="0">
                  <a:pos x="8" y="19"/>
                </a:cxn>
                <a:cxn ang="0">
                  <a:pos x="0" y="24"/>
                </a:cxn>
                <a:cxn ang="0">
                  <a:pos x="26" y="50"/>
                </a:cxn>
                <a:cxn ang="0">
                  <a:pos x="26" y="50"/>
                </a:cxn>
                <a:cxn ang="0">
                  <a:pos x="29" y="49"/>
                </a:cxn>
                <a:cxn ang="0">
                  <a:pos x="31" y="49"/>
                </a:cxn>
                <a:cxn ang="0">
                  <a:pos x="34" y="48"/>
                </a:cxn>
                <a:cxn ang="0">
                  <a:pos x="41" y="48"/>
                </a:cxn>
                <a:cxn ang="0">
                  <a:pos x="50" y="44"/>
                </a:cxn>
                <a:cxn ang="0">
                  <a:pos x="58" y="40"/>
                </a:cxn>
                <a:cxn ang="0">
                  <a:pos x="67" y="33"/>
                </a:cxn>
                <a:cxn ang="0">
                  <a:pos x="56" y="37"/>
                </a:cxn>
                <a:cxn ang="0">
                  <a:pos x="56" y="0"/>
                </a:cxn>
                <a:cxn ang="0">
                  <a:pos x="49" y="0"/>
                </a:cxn>
                <a:cxn ang="0">
                  <a:pos x="44" y="4"/>
                </a:cxn>
                <a:cxn ang="0">
                  <a:pos x="56" y="0"/>
                </a:cxn>
              </a:cxnLst>
              <a:rect l="0" t="0" r="r" b="b"/>
              <a:pathLst>
                <a:path w="67" h="50">
                  <a:moveTo>
                    <a:pt x="56" y="0"/>
                  </a:moveTo>
                  <a:lnTo>
                    <a:pt x="44" y="4"/>
                  </a:lnTo>
                  <a:lnTo>
                    <a:pt x="40" y="8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29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8" y="19"/>
                  </a:lnTo>
                  <a:lnTo>
                    <a:pt x="0" y="24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9" y="49"/>
                  </a:lnTo>
                  <a:lnTo>
                    <a:pt x="31" y="49"/>
                  </a:lnTo>
                  <a:lnTo>
                    <a:pt x="34" y="48"/>
                  </a:lnTo>
                  <a:lnTo>
                    <a:pt x="41" y="48"/>
                  </a:lnTo>
                  <a:lnTo>
                    <a:pt x="50" y="44"/>
                  </a:lnTo>
                  <a:lnTo>
                    <a:pt x="58" y="40"/>
                  </a:lnTo>
                  <a:lnTo>
                    <a:pt x="67" y="33"/>
                  </a:lnTo>
                  <a:lnTo>
                    <a:pt x="56" y="37"/>
                  </a:lnTo>
                  <a:lnTo>
                    <a:pt x="56" y="0"/>
                  </a:lnTo>
                  <a:lnTo>
                    <a:pt x="49" y="0"/>
                  </a:lnTo>
                  <a:lnTo>
                    <a:pt x="44" y="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Freeform 50"/>
            <p:cNvSpPr>
              <a:spLocks/>
            </p:cNvSpPr>
            <p:nvPr/>
          </p:nvSpPr>
          <p:spPr bwMode="auto">
            <a:xfrm>
              <a:off x="1106" y="3142"/>
              <a:ext cx="21" cy="19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36" y="0"/>
                </a:cxn>
                <a:cxn ang="0">
                  <a:pos x="25" y="0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9" y="37"/>
                </a:cxn>
                <a:cxn ang="0">
                  <a:pos x="16" y="37"/>
                </a:cxn>
                <a:cxn ang="0">
                  <a:pos x="25" y="37"/>
                </a:cxn>
                <a:cxn ang="0">
                  <a:pos x="36" y="37"/>
                </a:cxn>
                <a:cxn ang="0">
                  <a:pos x="41" y="36"/>
                </a:cxn>
                <a:cxn ang="0">
                  <a:pos x="36" y="37"/>
                </a:cxn>
                <a:cxn ang="0">
                  <a:pos x="38" y="37"/>
                </a:cxn>
                <a:cxn ang="0">
                  <a:pos x="41" y="36"/>
                </a:cxn>
                <a:cxn ang="0">
                  <a:pos x="31" y="1"/>
                </a:cxn>
              </a:cxnLst>
              <a:rect l="0" t="0" r="r" b="b"/>
              <a:pathLst>
                <a:path w="41" h="37">
                  <a:moveTo>
                    <a:pt x="31" y="1"/>
                  </a:moveTo>
                  <a:lnTo>
                    <a:pt x="36" y="0"/>
                  </a:lnTo>
                  <a:lnTo>
                    <a:pt x="25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9" y="37"/>
                  </a:lnTo>
                  <a:lnTo>
                    <a:pt x="16" y="37"/>
                  </a:lnTo>
                  <a:lnTo>
                    <a:pt x="25" y="37"/>
                  </a:lnTo>
                  <a:lnTo>
                    <a:pt x="36" y="37"/>
                  </a:lnTo>
                  <a:lnTo>
                    <a:pt x="41" y="36"/>
                  </a:lnTo>
                  <a:lnTo>
                    <a:pt x="36" y="37"/>
                  </a:lnTo>
                  <a:lnTo>
                    <a:pt x="38" y="37"/>
                  </a:lnTo>
                  <a:lnTo>
                    <a:pt x="41" y="36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1122" y="3124"/>
              <a:ext cx="29" cy="36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3" y="1"/>
                </a:cxn>
                <a:cxn ang="0">
                  <a:pos x="33" y="8"/>
                </a:cxn>
                <a:cxn ang="0">
                  <a:pos x="24" y="14"/>
                </a:cxn>
                <a:cxn ang="0">
                  <a:pos x="18" y="21"/>
                </a:cxn>
                <a:cxn ang="0">
                  <a:pos x="11" y="28"/>
                </a:cxn>
                <a:cxn ang="0">
                  <a:pos x="9" y="32"/>
                </a:cxn>
                <a:cxn ang="0">
                  <a:pos x="6" y="34"/>
                </a:cxn>
                <a:cxn ang="0">
                  <a:pos x="2" y="37"/>
                </a:cxn>
                <a:cxn ang="0">
                  <a:pos x="0" y="38"/>
                </a:cxn>
                <a:cxn ang="0">
                  <a:pos x="10" y="73"/>
                </a:cxn>
                <a:cxn ang="0">
                  <a:pos x="20" y="69"/>
                </a:cxn>
                <a:cxn ang="0">
                  <a:pos x="27" y="63"/>
                </a:cxn>
                <a:cxn ang="0">
                  <a:pos x="34" y="58"/>
                </a:cxn>
                <a:cxn ang="0">
                  <a:pos x="39" y="52"/>
                </a:cxn>
                <a:cxn ang="0">
                  <a:pos x="43" y="48"/>
                </a:cxn>
                <a:cxn ang="0">
                  <a:pos x="47" y="44"/>
                </a:cxn>
                <a:cxn ang="0">
                  <a:pos x="54" y="40"/>
                </a:cxn>
                <a:cxn ang="0">
                  <a:pos x="59" y="36"/>
                </a:cxn>
                <a:cxn ang="0">
                  <a:pos x="52" y="37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3" y="1"/>
                </a:cxn>
                <a:cxn ang="0">
                  <a:pos x="50" y="0"/>
                </a:cxn>
              </a:cxnLst>
              <a:rect l="0" t="0" r="r" b="b"/>
              <a:pathLst>
                <a:path w="59" h="73">
                  <a:moveTo>
                    <a:pt x="50" y="0"/>
                  </a:moveTo>
                  <a:lnTo>
                    <a:pt x="43" y="1"/>
                  </a:lnTo>
                  <a:lnTo>
                    <a:pt x="33" y="8"/>
                  </a:lnTo>
                  <a:lnTo>
                    <a:pt x="24" y="14"/>
                  </a:lnTo>
                  <a:lnTo>
                    <a:pt x="18" y="21"/>
                  </a:lnTo>
                  <a:lnTo>
                    <a:pt x="11" y="28"/>
                  </a:lnTo>
                  <a:lnTo>
                    <a:pt x="9" y="32"/>
                  </a:lnTo>
                  <a:lnTo>
                    <a:pt x="6" y="34"/>
                  </a:lnTo>
                  <a:lnTo>
                    <a:pt x="2" y="37"/>
                  </a:lnTo>
                  <a:lnTo>
                    <a:pt x="0" y="38"/>
                  </a:lnTo>
                  <a:lnTo>
                    <a:pt x="10" y="73"/>
                  </a:lnTo>
                  <a:lnTo>
                    <a:pt x="20" y="69"/>
                  </a:lnTo>
                  <a:lnTo>
                    <a:pt x="27" y="63"/>
                  </a:lnTo>
                  <a:lnTo>
                    <a:pt x="34" y="58"/>
                  </a:lnTo>
                  <a:lnTo>
                    <a:pt x="39" y="52"/>
                  </a:lnTo>
                  <a:lnTo>
                    <a:pt x="43" y="48"/>
                  </a:lnTo>
                  <a:lnTo>
                    <a:pt x="47" y="44"/>
                  </a:lnTo>
                  <a:lnTo>
                    <a:pt x="54" y="40"/>
                  </a:lnTo>
                  <a:lnTo>
                    <a:pt x="59" y="36"/>
                  </a:lnTo>
                  <a:lnTo>
                    <a:pt x="52" y="37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3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Freeform 52"/>
            <p:cNvSpPr>
              <a:spLocks/>
            </p:cNvSpPr>
            <p:nvPr/>
          </p:nvSpPr>
          <p:spPr bwMode="auto">
            <a:xfrm>
              <a:off x="1147" y="3123"/>
              <a:ext cx="17" cy="1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29" y="0"/>
                </a:cxn>
                <a:cxn ang="0">
                  <a:pos x="0" y="3"/>
                </a:cxn>
                <a:cxn ang="0">
                  <a:pos x="2" y="40"/>
                </a:cxn>
                <a:cxn ang="0">
                  <a:pos x="32" y="37"/>
                </a:cxn>
                <a:cxn ang="0">
                  <a:pos x="27" y="37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29" y="0"/>
                </a:cxn>
                <a:cxn ang="0">
                  <a:pos x="34" y="0"/>
                </a:cxn>
              </a:cxnLst>
              <a:rect l="0" t="0" r="r" b="b"/>
              <a:pathLst>
                <a:path w="34" h="40">
                  <a:moveTo>
                    <a:pt x="34" y="0"/>
                  </a:moveTo>
                  <a:lnTo>
                    <a:pt x="29" y="0"/>
                  </a:lnTo>
                  <a:lnTo>
                    <a:pt x="0" y="3"/>
                  </a:lnTo>
                  <a:lnTo>
                    <a:pt x="2" y="40"/>
                  </a:lnTo>
                  <a:lnTo>
                    <a:pt x="32" y="37"/>
                  </a:lnTo>
                  <a:lnTo>
                    <a:pt x="27" y="37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Freeform 53"/>
            <p:cNvSpPr>
              <a:spLocks/>
            </p:cNvSpPr>
            <p:nvPr/>
          </p:nvSpPr>
          <p:spPr bwMode="auto">
            <a:xfrm>
              <a:off x="1160" y="3123"/>
              <a:ext cx="25" cy="29"/>
            </a:xfrm>
            <a:custGeom>
              <a:avLst/>
              <a:gdLst/>
              <a:ahLst/>
              <a:cxnLst>
                <a:cxn ang="0">
                  <a:pos x="37" y="21"/>
                </a:cxn>
                <a:cxn ang="0">
                  <a:pos x="49" y="24"/>
                </a:cxn>
                <a:cxn ang="0">
                  <a:pos x="38" y="16"/>
                </a:cxn>
                <a:cxn ang="0">
                  <a:pos x="29" y="11"/>
                </a:cxn>
                <a:cxn ang="0">
                  <a:pos x="19" y="4"/>
                </a:cxn>
                <a:cxn ang="0">
                  <a:pos x="7" y="0"/>
                </a:cxn>
                <a:cxn ang="0">
                  <a:pos x="0" y="37"/>
                </a:cxn>
                <a:cxn ang="0">
                  <a:pos x="4" y="39"/>
                </a:cxn>
                <a:cxn ang="0">
                  <a:pos x="11" y="43"/>
                </a:cxn>
                <a:cxn ang="0">
                  <a:pos x="18" y="48"/>
                </a:cxn>
                <a:cxn ang="0">
                  <a:pos x="31" y="56"/>
                </a:cxn>
                <a:cxn ang="0">
                  <a:pos x="42" y="59"/>
                </a:cxn>
                <a:cxn ang="0">
                  <a:pos x="31" y="56"/>
                </a:cxn>
                <a:cxn ang="0">
                  <a:pos x="36" y="60"/>
                </a:cxn>
                <a:cxn ang="0">
                  <a:pos x="42" y="59"/>
                </a:cxn>
                <a:cxn ang="0">
                  <a:pos x="37" y="21"/>
                </a:cxn>
              </a:cxnLst>
              <a:rect l="0" t="0" r="r" b="b"/>
              <a:pathLst>
                <a:path w="49" h="60">
                  <a:moveTo>
                    <a:pt x="37" y="21"/>
                  </a:moveTo>
                  <a:lnTo>
                    <a:pt x="49" y="24"/>
                  </a:lnTo>
                  <a:lnTo>
                    <a:pt x="38" y="16"/>
                  </a:lnTo>
                  <a:lnTo>
                    <a:pt x="29" y="11"/>
                  </a:lnTo>
                  <a:lnTo>
                    <a:pt x="19" y="4"/>
                  </a:lnTo>
                  <a:lnTo>
                    <a:pt x="7" y="0"/>
                  </a:lnTo>
                  <a:lnTo>
                    <a:pt x="0" y="37"/>
                  </a:lnTo>
                  <a:lnTo>
                    <a:pt x="4" y="39"/>
                  </a:lnTo>
                  <a:lnTo>
                    <a:pt x="11" y="43"/>
                  </a:lnTo>
                  <a:lnTo>
                    <a:pt x="18" y="48"/>
                  </a:lnTo>
                  <a:lnTo>
                    <a:pt x="31" y="56"/>
                  </a:lnTo>
                  <a:lnTo>
                    <a:pt x="42" y="59"/>
                  </a:lnTo>
                  <a:lnTo>
                    <a:pt x="31" y="56"/>
                  </a:lnTo>
                  <a:lnTo>
                    <a:pt x="36" y="60"/>
                  </a:lnTo>
                  <a:lnTo>
                    <a:pt x="42" y="59"/>
                  </a:lnTo>
                  <a:lnTo>
                    <a:pt x="37" y="2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Freeform 54"/>
            <p:cNvSpPr>
              <a:spLocks/>
            </p:cNvSpPr>
            <p:nvPr/>
          </p:nvSpPr>
          <p:spPr bwMode="auto">
            <a:xfrm>
              <a:off x="1179" y="3126"/>
              <a:ext cx="38" cy="26"/>
            </a:xfrm>
            <a:custGeom>
              <a:avLst/>
              <a:gdLst/>
              <a:ahLst/>
              <a:cxnLst>
                <a:cxn ang="0">
                  <a:pos x="45" y="5"/>
                </a:cxn>
                <a:cxn ang="0">
                  <a:pos x="50" y="0"/>
                </a:cxn>
                <a:cxn ang="0">
                  <a:pos x="44" y="4"/>
                </a:cxn>
                <a:cxn ang="0">
                  <a:pos x="39" y="6"/>
                </a:cxn>
                <a:cxn ang="0">
                  <a:pos x="31" y="9"/>
                </a:cxn>
                <a:cxn ang="0">
                  <a:pos x="26" y="10"/>
                </a:cxn>
                <a:cxn ang="0">
                  <a:pos x="21" y="12"/>
                </a:cxn>
                <a:cxn ang="0">
                  <a:pos x="15" y="13"/>
                </a:cxn>
                <a:cxn ang="0">
                  <a:pos x="8" y="13"/>
                </a:cxn>
                <a:cxn ang="0">
                  <a:pos x="0" y="14"/>
                </a:cxn>
                <a:cxn ang="0">
                  <a:pos x="5" y="52"/>
                </a:cxn>
                <a:cxn ang="0">
                  <a:pos x="10" y="50"/>
                </a:cxn>
                <a:cxn ang="0">
                  <a:pos x="18" y="50"/>
                </a:cxn>
                <a:cxn ang="0">
                  <a:pos x="26" y="49"/>
                </a:cxn>
                <a:cxn ang="0">
                  <a:pos x="36" y="48"/>
                </a:cxn>
                <a:cxn ang="0">
                  <a:pos x="44" y="44"/>
                </a:cxn>
                <a:cxn ang="0">
                  <a:pos x="52" y="41"/>
                </a:cxn>
                <a:cxn ang="0">
                  <a:pos x="62" y="36"/>
                </a:cxn>
                <a:cxn ang="0">
                  <a:pos x="71" y="29"/>
                </a:cxn>
                <a:cxn ang="0">
                  <a:pos x="76" y="24"/>
                </a:cxn>
                <a:cxn ang="0">
                  <a:pos x="71" y="29"/>
                </a:cxn>
                <a:cxn ang="0">
                  <a:pos x="75" y="26"/>
                </a:cxn>
                <a:cxn ang="0">
                  <a:pos x="76" y="24"/>
                </a:cxn>
                <a:cxn ang="0">
                  <a:pos x="45" y="5"/>
                </a:cxn>
              </a:cxnLst>
              <a:rect l="0" t="0" r="r" b="b"/>
              <a:pathLst>
                <a:path w="76" h="52">
                  <a:moveTo>
                    <a:pt x="45" y="5"/>
                  </a:moveTo>
                  <a:lnTo>
                    <a:pt x="50" y="0"/>
                  </a:lnTo>
                  <a:lnTo>
                    <a:pt x="44" y="4"/>
                  </a:lnTo>
                  <a:lnTo>
                    <a:pt x="39" y="6"/>
                  </a:lnTo>
                  <a:lnTo>
                    <a:pt x="31" y="9"/>
                  </a:lnTo>
                  <a:lnTo>
                    <a:pt x="26" y="10"/>
                  </a:lnTo>
                  <a:lnTo>
                    <a:pt x="21" y="12"/>
                  </a:lnTo>
                  <a:lnTo>
                    <a:pt x="15" y="13"/>
                  </a:lnTo>
                  <a:lnTo>
                    <a:pt x="8" y="13"/>
                  </a:lnTo>
                  <a:lnTo>
                    <a:pt x="0" y="14"/>
                  </a:lnTo>
                  <a:lnTo>
                    <a:pt x="5" y="52"/>
                  </a:lnTo>
                  <a:lnTo>
                    <a:pt x="10" y="50"/>
                  </a:lnTo>
                  <a:lnTo>
                    <a:pt x="18" y="50"/>
                  </a:lnTo>
                  <a:lnTo>
                    <a:pt x="26" y="49"/>
                  </a:lnTo>
                  <a:lnTo>
                    <a:pt x="36" y="48"/>
                  </a:lnTo>
                  <a:lnTo>
                    <a:pt x="44" y="44"/>
                  </a:lnTo>
                  <a:lnTo>
                    <a:pt x="52" y="41"/>
                  </a:lnTo>
                  <a:lnTo>
                    <a:pt x="62" y="36"/>
                  </a:lnTo>
                  <a:lnTo>
                    <a:pt x="71" y="29"/>
                  </a:lnTo>
                  <a:lnTo>
                    <a:pt x="76" y="24"/>
                  </a:lnTo>
                  <a:lnTo>
                    <a:pt x="71" y="29"/>
                  </a:lnTo>
                  <a:lnTo>
                    <a:pt x="75" y="26"/>
                  </a:lnTo>
                  <a:lnTo>
                    <a:pt x="76" y="24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Freeform 55"/>
            <p:cNvSpPr>
              <a:spLocks/>
            </p:cNvSpPr>
            <p:nvPr/>
          </p:nvSpPr>
          <p:spPr bwMode="auto">
            <a:xfrm>
              <a:off x="1202" y="3081"/>
              <a:ext cx="63" cy="57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21" y="0"/>
                </a:cxn>
                <a:cxn ang="0">
                  <a:pos x="99" y="5"/>
                </a:cxn>
                <a:cxn ang="0">
                  <a:pos x="80" y="13"/>
                </a:cxn>
                <a:cxn ang="0">
                  <a:pos x="61" y="24"/>
                </a:cxn>
                <a:cxn ang="0">
                  <a:pos x="46" y="36"/>
                </a:cxn>
                <a:cxn ang="0">
                  <a:pos x="32" y="49"/>
                </a:cxn>
                <a:cxn ang="0">
                  <a:pos x="19" y="65"/>
                </a:cxn>
                <a:cxn ang="0">
                  <a:pos x="9" y="81"/>
                </a:cxn>
                <a:cxn ang="0">
                  <a:pos x="0" y="95"/>
                </a:cxn>
                <a:cxn ang="0">
                  <a:pos x="31" y="114"/>
                </a:cxn>
                <a:cxn ang="0">
                  <a:pos x="40" y="99"/>
                </a:cxn>
                <a:cxn ang="0">
                  <a:pos x="48" y="86"/>
                </a:cxn>
                <a:cxn ang="0">
                  <a:pos x="58" y="75"/>
                </a:cxn>
                <a:cxn ang="0">
                  <a:pos x="70" y="65"/>
                </a:cxn>
                <a:cxn ang="0">
                  <a:pos x="81" y="55"/>
                </a:cxn>
                <a:cxn ang="0">
                  <a:pos x="95" y="47"/>
                </a:cxn>
                <a:cxn ang="0">
                  <a:pos x="109" y="40"/>
                </a:cxn>
                <a:cxn ang="0">
                  <a:pos x="126" y="37"/>
                </a:cxn>
                <a:cxn ang="0">
                  <a:pos x="120" y="37"/>
                </a:cxn>
                <a:cxn ang="0">
                  <a:pos x="127" y="0"/>
                </a:cxn>
                <a:cxn ang="0">
                  <a:pos x="124" y="0"/>
                </a:cxn>
                <a:cxn ang="0">
                  <a:pos x="121" y="0"/>
                </a:cxn>
                <a:cxn ang="0">
                  <a:pos x="127" y="0"/>
                </a:cxn>
              </a:cxnLst>
              <a:rect l="0" t="0" r="r" b="b"/>
              <a:pathLst>
                <a:path w="127" h="114">
                  <a:moveTo>
                    <a:pt x="127" y="0"/>
                  </a:moveTo>
                  <a:lnTo>
                    <a:pt x="121" y="0"/>
                  </a:lnTo>
                  <a:lnTo>
                    <a:pt x="99" y="5"/>
                  </a:lnTo>
                  <a:lnTo>
                    <a:pt x="80" y="13"/>
                  </a:lnTo>
                  <a:lnTo>
                    <a:pt x="61" y="24"/>
                  </a:lnTo>
                  <a:lnTo>
                    <a:pt x="46" y="36"/>
                  </a:lnTo>
                  <a:lnTo>
                    <a:pt x="32" y="49"/>
                  </a:lnTo>
                  <a:lnTo>
                    <a:pt x="19" y="65"/>
                  </a:lnTo>
                  <a:lnTo>
                    <a:pt x="9" y="81"/>
                  </a:lnTo>
                  <a:lnTo>
                    <a:pt x="0" y="95"/>
                  </a:lnTo>
                  <a:lnTo>
                    <a:pt x="31" y="114"/>
                  </a:lnTo>
                  <a:lnTo>
                    <a:pt x="40" y="99"/>
                  </a:lnTo>
                  <a:lnTo>
                    <a:pt x="48" y="86"/>
                  </a:lnTo>
                  <a:lnTo>
                    <a:pt x="58" y="75"/>
                  </a:lnTo>
                  <a:lnTo>
                    <a:pt x="70" y="65"/>
                  </a:lnTo>
                  <a:lnTo>
                    <a:pt x="81" y="55"/>
                  </a:lnTo>
                  <a:lnTo>
                    <a:pt x="95" y="47"/>
                  </a:lnTo>
                  <a:lnTo>
                    <a:pt x="109" y="40"/>
                  </a:lnTo>
                  <a:lnTo>
                    <a:pt x="126" y="37"/>
                  </a:lnTo>
                  <a:lnTo>
                    <a:pt x="120" y="37"/>
                  </a:lnTo>
                  <a:lnTo>
                    <a:pt x="127" y="0"/>
                  </a:lnTo>
                  <a:lnTo>
                    <a:pt x="124" y="0"/>
                  </a:lnTo>
                  <a:lnTo>
                    <a:pt x="121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Freeform 56"/>
            <p:cNvSpPr>
              <a:spLocks/>
            </p:cNvSpPr>
            <p:nvPr/>
          </p:nvSpPr>
          <p:spPr bwMode="auto">
            <a:xfrm>
              <a:off x="1261" y="3064"/>
              <a:ext cx="132" cy="40"/>
            </a:xfrm>
            <a:custGeom>
              <a:avLst/>
              <a:gdLst/>
              <a:ahLst/>
              <a:cxnLst>
                <a:cxn ang="0">
                  <a:pos x="238" y="4"/>
                </a:cxn>
                <a:cxn ang="0">
                  <a:pos x="242" y="0"/>
                </a:cxn>
                <a:cxn ang="0">
                  <a:pos x="228" y="8"/>
                </a:cxn>
                <a:cxn ang="0">
                  <a:pos x="215" y="15"/>
                </a:cxn>
                <a:cxn ang="0">
                  <a:pos x="202" y="20"/>
                </a:cxn>
                <a:cxn ang="0">
                  <a:pos x="188" y="27"/>
                </a:cxn>
                <a:cxn ang="0">
                  <a:pos x="173" y="29"/>
                </a:cxn>
                <a:cxn ang="0">
                  <a:pos x="159" y="33"/>
                </a:cxn>
                <a:cxn ang="0">
                  <a:pos x="145" y="37"/>
                </a:cxn>
                <a:cxn ang="0">
                  <a:pos x="131" y="40"/>
                </a:cxn>
                <a:cxn ang="0">
                  <a:pos x="116" y="41"/>
                </a:cxn>
                <a:cxn ang="0">
                  <a:pos x="100" y="43"/>
                </a:cxn>
                <a:cxn ang="0">
                  <a:pos x="85" y="44"/>
                </a:cxn>
                <a:cxn ang="0">
                  <a:pos x="71" y="43"/>
                </a:cxn>
                <a:cxn ang="0">
                  <a:pos x="54" y="43"/>
                </a:cxn>
                <a:cxn ang="0">
                  <a:pos x="38" y="40"/>
                </a:cxn>
                <a:cxn ang="0">
                  <a:pos x="23" y="37"/>
                </a:cxn>
                <a:cxn ang="0">
                  <a:pos x="7" y="35"/>
                </a:cxn>
                <a:cxn ang="0">
                  <a:pos x="0" y="72"/>
                </a:cxn>
                <a:cxn ang="0">
                  <a:pos x="18" y="75"/>
                </a:cxn>
                <a:cxn ang="0">
                  <a:pos x="33" y="77"/>
                </a:cxn>
                <a:cxn ang="0">
                  <a:pos x="51" y="80"/>
                </a:cxn>
                <a:cxn ang="0">
                  <a:pos x="68" y="80"/>
                </a:cxn>
                <a:cxn ang="0">
                  <a:pos x="85" y="81"/>
                </a:cxn>
                <a:cxn ang="0">
                  <a:pos x="103" y="80"/>
                </a:cxn>
                <a:cxn ang="0">
                  <a:pos x="118" y="78"/>
                </a:cxn>
                <a:cxn ang="0">
                  <a:pos x="136" y="77"/>
                </a:cxn>
                <a:cxn ang="0">
                  <a:pos x="153" y="75"/>
                </a:cxn>
                <a:cxn ang="0">
                  <a:pos x="170" y="71"/>
                </a:cxn>
                <a:cxn ang="0">
                  <a:pos x="184" y="67"/>
                </a:cxn>
                <a:cxn ang="0">
                  <a:pos x="201" y="61"/>
                </a:cxn>
                <a:cxn ang="0">
                  <a:pos x="215" y="55"/>
                </a:cxn>
                <a:cxn ang="0">
                  <a:pos x="230" y="49"/>
                </a:cxn>
                <a:cxn ang="0">
                  <a:pos x="246" y="40"/>
                </a:cxn>
                <a:cxn ang="0">
                  <a:pos x="260" y="32"/>
                </a:cxn>
                <a:cxn ang="0">
                  <a:pos x="264" y="28"/>
                </a:cxn>
                <a:cxn ang="0">
                  <a:pos x="260" y="32"/>
                </a:cxn>
                <a:cxn ang="0">
                  <a:pos x="262" y="31"/>
                </a:cxn>
                <a:cxn ang="0">
                  <a:pos x="264" y="28"/>
                </a:cxn>
                <a:cxn ang="0">
                  <a:pos x="238" y="4"/>
                </a:cxn>
              </a:cxnLst>
              <a:rect l="0" t="0" r="r" b="b"/>
              <a:pathLst>
                <a:path w="264" h="81">
                  <a:moveTo>
                    <a:pt x="238" y="4"/>
                  </a:moveTo>
                  <a:lnTo>
                    <a:pt x="242" y="0"/>
                  </a:lnTo>
                  <a:lnTo>
                    <a:pt x="228" y="8"/>
                  </a:lnTo>
                  <a:lnTo>
                    <a:pt x="215" y="15"/>
                  </a:lnTo>
                  <a:lnTo>
                    <a:pt x="202" y="20"/>
                  </a:lnTo>
                  <a:lnTo>
                    <a:pt x="188" y="27"/>
                  </a:lnTo>
                  <a:lnTo>
                    <a:pt x="173" y="29"/>
                  </a:lnTo>
                  <a:lnTo>
                    <a:pt x="159" y="33"/>
                  </a:lnTo>
                  <a:lnTo>
                    <a:pt x="145" y="37"/>
                  </a:lnTo>
                  <a:lnTo>
                    <a:pt x="131" y="40"/>
                  </a:lnTo>
                  <a:lnTo>
                    <a:pt x="116" y="41"/>
                  </a:lnTo>
                  <a:lnTo>
                    <a:pt x="100" y="43"/>
                  </a:lnTo>
                  <a:lnTo>
                    <a:pt x="85" y="44"/>
                  </a:lnTo>
                  <a:lnTo>
                    <a:pt x="71" y="43"/>
                  </a:lnTo>
                  <a:lnTo>
                    <a:pt x="54" y="43"/>
                  </a:lnTo>
                  <a:lnTo>
                    <a:pt x="38" y="40"/>
                  </a:lnTo>
                  <a:lnTo>
                    <a:pt x="23" y="37"/>
                  </a:lnTo>
                  <a:lnTo>
                    <a:pt x="7" y="35"/>
                  </a:lnTo>
                  <a:lnTo>
                    <a:pt x="0" y="72"/>
                  </a:lnTo>
                  <a:lnTo>
                    <a:pt x="18" y="75"/>
                  </a:lnTo>
                  <a:lnTo>
                    <a:pt x="33" y="77"/>
                  </a:lnTo>
                  <a:lnTo>
                    <a:pt x="51" y="80"/>
                  </a:lnTo>
                  <a:lnTo>
                    <a:pt x="68" y="80"/>
                  </a:lnTo>
                  <a:lnTo>
                    <a:pt x="85" y="81"/>
                  </a:lnTo>
                  <a:lnTo>
                    <a:pt x="103" y="80"/>
                  </a:lnTo>
                  <a:lnTo>
                    <a:pt x="118" y="78"/>
                  </a:lnTo>
                  <a:lnTo>
                    <a:pt x="136" y="77"/>
                  </a:lnTo>
                  <a:lnTo>
                    <a:pt x="153" y="75"/>
                  </a:lnTo>
                  <a:lnTo>
                    <a:pt x="170" y="71"/>
                  </a:lnTo>
                  <a:lnTo>
                    <a:pt x="184" y="67"/>
                  </a:lnTo>
                  <a:lnTo>
                    <a:pt x="201" y="61"/>
                  </a:lnTo>
                  <a:lnTo>
                    <a:pt x="215" y="55"/>
                  </a:lnTo>
                  <a:lnTo>
                    <a:pt x="230" y="49"/>
                  </a:lnTo>
                  <a:lnTo>
                    <a:pt x="246" y="40"/>
                  </a:lnTo>
                  <a:lnTo>
                    <a:pt x="260" y="32"/>
                  </a:lnTo>
                  <a:lnTo>
                    <a:pt x="264" y="28"/>
                  </a:lnTo>
                  <a:lnTo>
                    <a:pt x="260" y="32"/>
                  </a:lnTo>
                  <a:lnTo>
                    <a:pt x="262" y="31"/>
                  </a:lnTo>
                  <a:lnTo>
                    <a:pt x="264" y="28"/>
                  </a:lnTo>
                  <a:lnTo>
                    <a:pt x="238" y="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Freeform 57"/>
            <p:cNvSpPr>
              <a:spLocks/>
            </p:cNvSpPr>
            <p:nvPr/>
          </p:nvSpPr>
          <p:spPr bwMode="auto">
            <a:xfrm>
              <a:off x="1380" y="3048"/>
              <a:ext cx="29" cy="30"/>
            </a:xfrm>
            <a:custGeom>
              <a:avLst/>
              <a:gdLst/>
              <a:ahLst/>
              <a:cxnLst>
                <a:cxn ang="0">
                  <a:pos x="20" y="13"/>
                </a:cxn>
                <a:cxn ang="0">
                  <a:pos x="22" y="0"/>
                </a:cxn>
                <a:cxn ang="0">
                  <a:pos x="18" y="6"/>
                </a:cxn>
                <a:cxn ang="0">
                  <a:pos x="14" y="13"/>
                </a:cxn>
                <a:cxn ang="0">
                  <a:pos x="13" y="17"/>
                </a:cxn>
                <a:cxn ang="0">
                  <a:pos x="10" y="19"/>
                </a:cxn>
                <a:cxn ang="0">
                  <a:pos x="8" y="23"/>
                </a:cxn>
                <a:cxn ang="0">
                  <a:pos x="6" y="26"/>
                </a:cxn>
                <a:cxn ang="0">
                  <a:pos x="2" y="30"/>
                </a:cxn>
                <a:cxn ang="0">
                  <a:pos x="0" y="35"/>
                </a:cxn>
                <a:cxn ang="0">
                  <a:pos x="26" y="59"/>
                </a:cxn>
                <a:cxn ang="0">
                  <a:pos x="31" y="54"/>
                </a:cxn>
                <a:cxn ang="0">
                  <a:pos x="35" y="50"/>
                </a:cxn>
                <a:cxn ang="0">
                  <a:pos x="38" y="45"/>
                </a:cxn>
                <a:cxn ang="0">
                  <a:pos x="41" y="41"/>
                </a:cxn>
                <a:cxn ang="0">
                  <a:pos x="44" y="35"/>
                </a:cxn>
                <a:cxn ang="0">
                  <a:pos x="47" y="29"/>
                </a:cxn>
                <a:cxn ang="0">
                  <a:pos x="49" y="22"/>
                </a:cxn>
                <a:cxn ang="0">
                  <a:pos x="53" y="15"/>
                </a:cxn>
                <a:cxn ang="0">
                  <a:pos x="54" y="2"/>
                </a:cxn>
                <a:cxn ang="0">
                  <a:pos x="54" y="15"/>
                </a:cxn>
                <a:cxn ang="0">
                  <a:pos x="56" y="9"/>
                </a:cxn>
                <a:cxn ang="0">
                  <a:pos x="54" y="2"/>
                </a:cxn>
                <a:cxn ang="0">
                  <a:pos x="20" y="13"/>
                </a:cxn>
              </a:cxnLst>
              <a:rect l="0" t="0" r="r" b="b"/>
              <a:pathLst>
                <a:path w="56" h="59">
                  <a:moveTo>
                    <a:pt x="20" y="13"/>
                  </a:moveTo>
                  <a:lnTo>
                    <a:pt x="22" y="0"/>
                  </a:lnTo>
                  <a:lnTo>
                    <a:pt x="18" y="6"/>
                  </a:lnTo>
                  <a:lnTo>
                    <a:pt x="14" y="13"/>
                  </a:lnTo>
                  <a:lnTo>
                    <a:pt x="13" y="17"/>
                  </a:lnTo>
                  <a:lnTo>
                    <a:pt x="10" y="19"/>
                  </a:lnTo>
                  <a:lnTo>
                    <a:pt x="8" y="23"/>
                  </a:lnTo>
                  <a:lnTo>
                    <a:pt x="6" y="26"/>
                  </a:lnTo>
                  <a:lnTo>
                    <a:pt x="2" y="30"/>
                  </a:lnTo>
                  <a:lnTo>
                    <a:pt x="0" y="35"/>
                  </a:lnTo>
                  <a:lnTo>
                    <a:pt x="26" y="59"/>
                  </a:lnTo>
                  <a:lnTo>
                    <a:pt x="31" y="54"/>
                  </a:lnTo>
                  <a:lnTo>
                    <a:pt x="35" y="50"/>
                  </a:lnTo>
                  <a:lnTo>
                    <a:pt x="38" y="45"/>
                  </a:lnTo>
                  <a:lnTo>
                    <a:pt x="41" y="41"/>
                  </a:lnTo>
                  <a:lnTo>
                    <a:pt x="44" y="35"/>
                  </a:lnTo>
                  <a:lnTo>
                    <a:pt x="47" y="29"/>
                  </a:lnTo>
                  <a:lnTo>
                    <a:pt x="49" y="22"/>
                  </a:lnTo>
                  <a:lnTo>
                    <a:pt x="53" y="15"/>
                  </a:lnTo>
                  <a:lnTo>
                    <a:pt x="54" y="2"/>
                  </a:lnTo>
                  <a:lnTo>
                    <a:pt x="54" y="15"/>
                  </a:lnTo>
                  <a:lnTo>
                    <a:pt x="56" y="9"/>
                  </a:lnTo>
                  <a:lnTo>
                    <a:pt x="54" y="2"/>
                  </a:lnTo>
                  <a:lnTo>
                    <a:pt x="20" y="1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Freeform 58"/>
            <p:cNvSpPr>
              <a:spLocks/>
            </p:cNvSpPr>
            <p:nvPr/>
          </p:nvSpPr>
          <p:spPr bwMode="auto">
            <a:xfrm>
              <a:off x="1389" y="3025"/>
              <a:ext cx="35" cy="2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2" y="4"/>
                </a:cxn>
                <a:cxn ang="0">
                  <a:pos x="32" y="8"/>
                </a:cxn>
                <a:cxn ang="0">
                  <a:pos x="29" y="9"/>
                </a:cxn>
                <a:cxn ang="0">
                  <a:pos x="24" y="13"/>
                </a:cxn>
                <a:cxn ang="0">
                  <a:pos x="20" y="16"/>
                </a:cxn>
                <a:cxn ang="0">
                  <a:pos x="13" y="21"/>
                </a:cxn>
                <a:cxn ang="0">
                  <a:pos x="5" y="32"/>
                </a:cxn>
                <a:cxn ang="0">
                  <a:pos x="0" y="45"/>
                </a:cxn>
                <a:cxn ang="0">
                  <a:pos x="2" y="60"/>
                </a:cxn>
                <a:cxn ang="0">
                  <a:pos x="36" y="49"/>
                </a:cxn>
                <a:cxn ang="0">
                  <a:pos x="36" y="48"/>
                </a:cxn>
                <a:cxn ang="0">
                  <a:pos x="36" y="50"/>
                </a:cxn>
                <a:cxn ang="0">
                  <a:pos x="36" y="50"/>
                </a:cxn>
                <a:cxn ang="0">
                  <a:pos x="41" y="48"/>
                </a:cxn>
                <a:cxn ang="0">
                  <a:pos x="47" y="43"/>
                </a:cxn>
                <a:cxn ang="0">
                  <a:pos x="55" y="36"/>
                </a:cxn>
                <a:cxn ang="0">
                  <a:pos x="63" y="24"/>
                </a:cxn>
                <a:cxn ang="0">
                  <a:pos x="68" y="9"/>
                </a:cxn>
                <a:cxn ang="0">
                  <a:pos x="67" y="13"/>
                </a:cxn>
                <a:cxn ang="0">
                  <a:pos x="33" y="0"/>
                </a:cxn>
                <a:cxn ang="0">
                  <a:pos x="32" y="1"/>
                </a:cxn>
                <a:cxn ang="0">
                  <a:pos x="32" y="4"/>
                </a:cxn>
                <a:cxn ang="0">
                  <a:pos x="33" y="0"/>
                </a:cxn>
              </a:cxnLst>
              <a:rect l="0" t="0" r="r" b="b"/>
              <a:pathLst>
                <a:path w="68" h="60">
                  <a:moveTo>
                    <a:pt x="33" y="0"/>
                  </a:moveTo>
                  <a:lnTo>
                    <a:pt x="32" y="4"/>
                  </a:lnTo>
                  <a:lnTo>
                    <a:pt x="32" y="8"/>
                  </a:lnTo>
                  <a:lnTo>
                    <a:pt x="29" y="9"/>
                  </a:lnTo>
                  <a:lnTo>
                    <a:pt x="24" y="13"/>
                  </a:lnTo>
                  <a:lnTo>
                    <a:pt x="20" y="16"/>
                  </a:lnTo>
                  <a:lnTo>
                    <a:pt x="13" y="21"/>
                  </a:lnTo>
                  <a:lnTo>
                    <a:pt x="5" y="32"/>
                  </a:lnTo>
                  <a:lnTo>
                    <a:pt x="0" y="45"/>
                  </a:lnTo>
                  <a:lnTo>
                    <a:pt x="2" y="60"/>
                  </a:lnTo>
                  <a:lnTo>
                    <a:pt x="36" y="49"/>
                  </a:lnTo>
                  <a:lnTo>
                    <a:pt x="36" y="48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41" y="48"/>
                  </a:lnTo>
                  <a:lnTo>
                    <a:pt x="47" y="43"/>
                  </a:lnTo>
                  <a:lnTo>
                    <a:pt x="55" y="36"/>
                  </a:lnTo>
                  <a:lnTo>
                    <a:pt x="63" y="24"/>
                  </a:lnTo>
                  <a:lnTo>
                    <a:pt x="68" y="9"/>
                  </a:lnTo>
                  <a:lnTo>
                    <a:pt x="67" y="13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32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Freeform 59"/>
            <p:cNvSpPr>
              <a:spLocks/>
            </p:cNvSpPr>
            <p:nvPr/>
          </p:nvSpPr>
          <p:spPr bwMode="auto">
            <a:xfrm>
              <a:off x="1406" y="3003"/>
              <a:ext cx="38" cy="2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56" y="1"/>
                </a:cxn>
                <a:cxn ang="0">
                  <a:pos x="50" y="5"/>
                </a:cxn>
                <a:cxn ang="0">
                  <a:pos x="44" y="9"/>
                </a:cxn>
                <a:cxn ang="0">
                  <a:pos x="36" y="13"/>
                </a:cxn>
                <a:cxn ang="0">
                  <a:pos x="29" y="16"/>
                </a:cxn>
                <a:cxn ang="0">
                  <a:pos x="21" y="20"/>
                </a:cxn>
                <a:cxn ang="0">
                  <a:pos x="14" y="25"/>
                </a:cxn>
                <a:cxn ang="0">
                  <a:pos x="5" y="32"/>
                </a:cxn>
                <a:cxn ang="0">
                  <a:pos x="0" y="42"/>
                </a:cxn>
                <a:cxn ang="0">
                  <a:pos x="34" y="55"/>
                </a:cxn>
                <a:cxn ang="0">
                  <a:pos x="34" y="55"/>
                </a:cxn>
                <a:cxn ang="0">
                  <a:pos x="35" y="54"/>
                </a:cxn>
                <a:cxn ang="0">
                  <a:pos x="39" y="51"/>
                </a:cxn>
                <a:cxn ang="0">
                  <a:pos x="44" y="50"/>
                </a:cxn>
                <a:cxn ang="0">
                  <a:pos x="52" y="45"/>
                </a:cxn>
                <a:cxn ang="0">
                  <a:pos x="60" y="41"/>
                </a:cxn>
                <a:cxn ang="0">
                  <a:pos x="69" y="37"/>
                </a:cxn>
                <a:cxn ang="0">
                  <a:pos x="76" y="33"/>
                </a:cxn>
                <a:cxn ang="0">
                  <a:pos x="74" y="34"/>
                </a:cxn>
                <a:cxn ang="0">
                  <a:pos x="58" y="0"/>
                </a:cxn>
                <a:cxn ang="0">
                  <a:pos x="57" y="1"/>
                </a:cxn>
                <a:cxn ang="0">
                  <a:pos x="56" y="1"/>
                </a:cxn>
                <a:cxn ang="0">
                  <a:pos x="58" y="0"/>
                </a:cxn>
              </a:cxnLst>
              <a:rect l="0" t="0" r="r" b="b"/>
              <a:pathLst>
                <a:path w="76" h="55">
                  <a:moveTo>
                    <a:pt x="58" y="0"/>
                  </a:moveTo>
                  <a:lnTo>
                    <a:pt x="56" y="1"/>
                  </a:lnTo>
                  <a:lnTo>
                    <a:pt x="50" y="5"/>
                  </a:lnTo>
                  <a:lnTo>
                    <a:pt x="44" y="9"/>
                  </a:lnTo>
                  <a:lnTo>
                    <a:pt x="36" y="13"/>
                  </a:lnTo>
                  <a:lnTo>
                    <a:pt x="29" y="16"/>
                  </a:lnTo>
                  <a:lnTo>
                    <a:pt x="21" y="20"/>
                  </a:lnTo>
                  <a:lnTo>
                    <a:pt x="14" y="25"/>
                  </a:lnTo>
                  <a:lnTo>
                    <a:pt x="5" y="32"/>
                  </a:lnTo>
                  <a:lnTo>
                    <a:pt x="0" y="42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5" y="54"/>
                  </a:lnTo>
                  <a:lnTo>
                    <a:pt x="39" y="51"/>
                  </a:lnTo>
                  <a:lnTo>
                    <a:pt x="44" y="50"/>
                  </a:lnTo>
                  <a:lnTo>
                    <a:pt x="52" y="45"/>
                  </a:lnTo>
                  <a:lnTo>
                    <a:pt x="60" y="41"/>
                  </a:lnTo>
                  <a:lnTo>
                    <a:pt x="69" y="37"/>
                  </a:lnTo>
                  <a:lnTo>
                    <a:pt x="76" y="33"/>
                  </a:lnTo>
                  <a:lnTo>
                    <a:pt x="74" y="34"/>
                  </a:lnTo>
                  <a:lnTo>
                    <a:pt x="58" y="0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Freeform 60"/>
            <p:cNvSpPr>
              <a:spLocks/>
            </p:cNvSpPr>
            <p:nvPr/>
          </p:nvSpPr>
          <p:spPr bwMode="auto">
            <a:xfrm>
              <a:off x="1434" y="2988"/>
              <a:ext cx="26" cy="33"/>
            </a:xfrm>
            <a:custGeom>
              <a:avLst/>
              <a:gdLst/>
              <a:ahLst/>
              <a:cxnLst>
                <a:cxn ang="0">
                  <a:pos x="14" y="14"/>
                </a:cxn>
                <a:cxn ang="0">
                  <a:pos x="18" y="0"/>
                </a:cxn>
                <a:cxn ang="0">
                  <a:pos x="9" y="14"/>
                </a:cxn>
                <a:cxn ang="0">
                  <a:pos x="2" y="25"/>
                </a:cxn>
                <a:cxn ang="0">
                  <a:pos x="0" y="33"/>
                </a:cxn>
                <a:cxn ang="0">
                  <a:pos x="2" y="31"/>
                </a:cxn>
                <a:cxn ang="0">
                  <a:pos x="18" y="65"/>
                </a:cxn>
                <a:cxn ang="0">
                  <a:pos x="31" y="52"/>
                </a:cxn>
                <a:cxn ang="0">
                  <a:pos x="36" y="41"/>
                </a:cxn>
                <a:cxn ang="0">
                  <a:pos x="40" y="32"/>
                </a:cxn>
                <a:cxn ang="0">
                  <a:pos x="46" y="21"/>
                </a:cxn>
                <a:cxn ang="0">
                  <a:pos x="50" y="8"/>
                </a:cxn>
                <a:cxn ang="0">
                  <a:pos x="46" y="21"/>
                </a:cxn>
                <a:cxn ang="0">
                  <a:pos x="51" y="16"/>
                </a:cxn>
                <a:cxn ang="0">
                  <a:pos x="50" y="8"/>
                </a:cxn>
                <a:cxn ang="0">
                  <a:pos x="14" y="14"/>
                </a:cxn>
              </a:cxnLst>
              <a:rect l="0" t="0" r="r" b="b"/>
              <a:pathLst>
                <a:path w="51" h="65">
                  <a:moveTo>
                    <a:pt x="14" y="14"/>
                  </a:moveTo>
                  <a:lnTo>
                    <a:pt x="18" y="0"/>
                  </a:lnTo>
                  <a:lnTo>
                    <a:pt x="9" y="14"/>
                  </a:lnTo>
                  <a:lnTo>
                    <a:pt x="2" y="25"/>
                  </a:lnTo>
                  <a:lnTo>
                    <a:pt x="0" y="33"/>
                  </a:lnTo>
                  <a:lnTo>
                    <a:pt x="2" y="31"/>
                  </a:lnTo>
                  <a:lnTo>
                    <a:pt x="18" y="65"/>
                  </a:lnTo>
                  <a:lnTo>
                    <a:pt x="31" y="52"/>
                  </a:lnTo>
                  <a:lnTo>
                    <a:pt x="36" y="41"/>
                  </a:lnTo>
                  <a:lnTo>
                    <a:pt x="40" y="32"/>
                  </a:lnTo>
                  <a:lnTo>
                    <a:pt x="46" y="21"/>
                  </a:lnTo>
                  <a:lnTo>
                    <a:pt x="50" y="8"/>
                  </a:lnTo>
                  <a:lnTo>
                    <a:pt x="46" y="21"/>
                  </a:lnTo>
                  <a:lnTo>
                    <a:pt x="51" y="16"/>
                  </a:lnTo>
                  <a:lnTo>
                    <a:pt x="50" y="8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Freeform 61"/>
            <p:cNvSpPr>
              <a:spLocks/>
            </p:cNvSpPr>
            <p:nvPr/>
          </p:nvSpPr>
          <p:spPr bwMode="auto">
            <a:xfrm>
              <a:off x="1440" y="2954"/>
              <a:ext cx="20" cy="4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10"/>
                </a:cxn>
                <a:cxn ang="0">
                  <a:pos x="2" y="18"/>
                </a:cxn>
                <a:cxn ang="0">
                  <a:pos x="3" y="26"/>
                </a:cxn>
                <a:cxn ang="0">
                  <a:pos x="2" y="34"/>
                </a:cxn>
                <a:cxn ang="0">
                  <a:pos x="2" y="43"/>
                </a:cxn>
                <a:cxn ang="0">
                  <a:pos x="1" y="51"/>
                </a:cxn>
                <a:cxn ang="0">
                  <a:pos x="0" y="61"/>
                </a:cxn>
                <a:cxn ang="0">
                  <a:pos x="0" y="73"/>
                </a:cxn>
                <a:cxn ang="0">
                  <a:pos x="1" y="83"/>
                </a:cxn>
                <a:cxn ang="0">
                  <a:pos x="37" y="77"/>
                </a:cxn>
                <a:cxn ang="0">
                  <a:pos x="36" y="71"/>
                </a:cxn>
                <a:cxn ang="0">
                  <a:pos x="36" y="64"/>
                </a:cxn>
                <a:cxn ang="0">
                  <a:pos x="37" y="56"/>
                </a:cxn>
                <a:cxn ang="0">
                  <a:pos x="38" y="45"/>
                </a:cxn>
                <a:cxn ang="0">
                  <a:pos x="38" y="36"/>
                </a:cxn>
                <a:cxn ang="0">
                  <a:pos x="39" y="26"/>
                </a:cxn>
                <a:cxn ang="0">
                  <a:pos x="38" y="12"/>
                </a:cxn>
                <a:cxn ang="0">
                  <a:pos x="37" y="2"/>
                </a:cxn>
                <a:cxn ang="0">
                  <a:pos x="37" y="11"/>
                </a:cxn>
                <a:cxn ang="0">
                  <a:pos x="1" y="0"/>
                </a:cxn>
                <a:cxn ang="0">
                  <a:pos x="1" y="6"/>
                </a:cxn>
                <a:cxn ang="0">
                  <a:pos x="1" y="10"/>
                </a:cxn>
                <a:cxn ang="0">
                  <a:pos x="1" y="0"/>
                </a:cxn>
              </a:cxnLst>
              <a:rect l="0" t="0" r="r" b="b"/>
              <a:pathLst>
                <a:path w="39" h="83">
                  <a:moveTo>
                    <a:pt x="1" y="0"/>
                  </a:moveTo>
                  <a:lnTo>
                    <a:pt x="1" y="10"/>
                  </a:lnTo>
                  <a:lnTo>
                    <a:pt x="2" y="18"/>
                  </a:lnTo>
                  <a:lnTo>
                    <a:pt x="3" y="26"/>
                  </a:lnTo>
                  <a:lnTo>
                    <a:pt x="2" y="34"/>
                  </a:lnTo>
                  <a:lnTo>
                    <a:pt x="2" y="43"/>
                  </a:lnTo>
                  <a:lnTo>
                    <a:pt x="1" y="51"/>
                  </a:lnTo>
                  <a:lnTo>
                    <a:pt x="0" y="61"/>
                  </a:lnTo>
                  <a:lnTo>
                    <a:pt x="0" y="73"/>
                  </a:lnTo>
                  <a:lnTo>
                    <a:pt x="1" y="83"/>
                  </a:lnTo>
                  <a:lnTo>
                    <a:pt x="37" y="77"/>
                  </a:lnTo>
                  <a:lnTo>
                    <a:pt x="36" y="71"/>
                  </a:lnTo>
                  <a:lnTo>
                    <a:pt x="36" y="64"/>
                  </a:lnTo>
                  <a:lnTo>
                    <a:pt x="37" y="56"/>
                  </a:lnTo>
                  <a:lnTo>
                    <a:pt x="38" y="45"/>
                  </a:lnTo>
                  <a:lnTo>
                    <a:pt x="38" y="36"/>
                  </a:lnTo>
                  <a:lnTo>
                    <a:pt x="39" y="26"/>
                  </a:lnTo>
                  <a:lnTo>
                    <a:pt x="38" y="12"/>
                  </a:lnTo>
                  <a:lnTo>
                    <a:pt x="37" y="2"/>
                  </a:lnTo>
                  <a:lnTo>
                    <a:pt x="37" y="11"/>
                  </a:lnTo>
                  <a:lnTo>
                    <a:pt x="1" y="0"/>
                  </a:lnTo>
                  <a:lnTo>
                    <a:pt x="1" y="6"/>
                  </a:lnTo>
                  <a:lnTo>
                    <a:pt x="1" y="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2" name="Freeform 62"/>
            <p:cNvSpPr>
              <a:spLocks/>
            </p:cNvSpPr>
            <p:nvPr/>
          </p:nvSpPr>
          <p:spPr bwMode="auto">
            <a:xfrm>
              <a:off x="1441" y="2883"/>
              <a:ext cx="54" cy="76"/>
            </a:xfrm>
            <a:custGeom>
              <a:avLst/>
              <a:gdLst/>
              <a:ahLst/>
              <a:cxnLst>
                <a:cxn ang="0">
                  <a:pos x="83" y="1"/>
                </a:cxn>
                <a:cxn ang="0">
                  <a:pos x="74" y="9"/>
                </a:cxn>
                <a:cxn ang="0">
                  <a:pos x="68" y="25"/>
                </a:cxn>
                <a:cxn ang="0">
                  <a:pos x="58" y="39"/>
                </a:cxn>
                <a:cxn ang="0">
                  <a:pos x="49" y="55"/>
                </a:cxn>
                <a:cxn ang="0">
                  <a:pos x="37" y="71"/>
                </a:cxn>
                <a:cxn ang="0">
                  <a:pos x="26" y="88"/>
                </a:cxn>
                <a:cxn ang="0">
                  <a:pos x="17" y="106"/>
                </a:cxn>
                <a:cxn ang="0">
                  <a:pos x="6" y="123"/>
                </a:cxn>
                <a:cxn ang="0">
                  <a:pos x="0" y="141"/>
                </a:cxn>
                <a:cxn ang="0">
                  <a:pos x="36" y="152"/>
                </a:cxn>
                <a:cxn ang="0">
                  <a:pos x="40" y="139"/>
                </a:cxn>
                <a:cxn ang="0">
                  <a:pos x="47" y="124"/>
                </a:cxn>
                <a:cxn ang="0">
                  <a:pos x="56" y="107"/>
                </a:cxn>
                <a:cxn ang="0">
                  <a:pos x="65" y="92"/>
                </a:cxn>
                <a:cxn ang="0">
                  <a:pos x="77" y="76"/>
                </a:cxn>
                <a:cxn ang="0">
                  <a:pos x="89" y="61"/>
                </a:cxn>
                <a:cxn ang="0">
                  <a:pos x="99" y="43"/>
                </a:cxn>
                <a:cxn ang="0">
                  <a:pos x="108" y="25"/>
                </a:cxn>
                <a:cxn ang="0">
                  <a:pos x="99" y="33"/>
                </a:cxn>
                <a:cxn ang="0">
                  <a:pos x="83" y="0"/>
                </a:cxn>
                <a:cxn ang="0">
                  <a:pos x="77" y="4"/>
                </a:cxn>
                <a:cxn ang="0">
                  <a:pos x="74" y="9"/>
                </a:cxn>
                <a:cxn ang="0">
                  <a:pos x="83" y="1"/>
                </a:cxn>
              </a:cxnLst>
              <a:rect l="0" t="0" r="r" b="b"/>
              <a:pathLst>
                <a:path w="108" h="152">
                  <a:moveTo>
                    <a:pt x="83" y="1"/>
                  </a:moveTo>
                  <a:lnTo>
                    <a:pt x="74" y="9"/>
                  </a:lnTo>
                  <a:lnTo>
                    <a:pt x="68" y="25"/>
                  </a:lnTo>
                  <a:lnTo>
                    <a:pt x="58" y="39"/>
                  </a:lnTo>
                  <a:lnTo>
                    <a:pt x="49" y="55"/>
                  </a:lnTo>
                  <a:lnTo>
                    <a:pt x="37" y="71"/>
                  </a:lnTo>
                  <a:lnTo>
                    <a:pt x="26" y="88"/>
                  </a:lnTo>
                  <a:lnTo>
                    <a:pt x="17" y="106"/>
                  </a:lnTo>
                  <a:lnTo>
                    <a:pt x="6" y="123"/>
                  </a:lnTo>
                  <a:lnTo>
                    <a:pt x="0" y="141"/>
                  </a:lnTo>
                  <a:lnTo>
                    <a:pt x="36" y="152"/>
                  </a:lnTo>
                  <a:lnTo>
                    <a:pt x="40" y="139"/>
                  </a:lnTo>
                  <a:lnTo>
                    <a:pt x="47" y="124"/>
                  </a:lnTo>
                  <a:lnTo>
                    <a:pt x="56" y="107"/>
                  </a:lnTo>
                  <a:lnTo>
                    <a:pt x="65" y="92"/>
                  </a:lnTo>
                  <a:lnTo>
                    <a:pt x="77" y="76"/>
                  </a:lnTo>
                  <a:lnTo>
                    <a:pt x="89" y="61"/>
                  </a:lnTo>
                  <a:lnTo>
                    <a:pt x="99" y="43"/>
                  </a:lnTo>
                  <a:lnTo>
                    <a:pt x="108" y="25"/>
                  </a:lnTo>
                  <a:lnTo>
                    <a:pt x="99" y="33"/>
                  </a:lnTo>
                  <a:lnTo>
                    <a:pt x="83" y="0"/>
                  </a:lnTo>
                  <a:lnTo>
                    <a:pt x="77" y="4"/>
                  </a:lnTo>
                  <a:lnTo>
                    <a:pt x="74" y="9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Freeform 63"/>
            <p:cNvSpPr>
              <a:spLocks/>
            </p:cNvSpPr>
            <p:nvPr/>
          </p:nvSpPr>
          <p:spPr bwMode="auto">
            <a:xfrm>
              <a:off x="1483" y="2881"/>
              <a:ext cx="18" cy="1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1" y="0"/>
                </a:cxn>
                <a:cxn ang="0">
                  <a:pos x="0" y="5"/>
                </a:cxn>
                <a:cxn ang="0">
                  <a:pos x="16" y="37"/>
                </a:cxn>
                <a:cxn ang="0">
                  <a:pos x="26" y="31"/>
                </a:cxn>
                <a:cxn ang="0">
                  <a:pos x="36" y="18"/>
                </a:cxn>
                <a:cxn ang="0">
                  <a:pos x="26" y="33"/>
                </a:cxn>
                <a:cxn ang="0">
                  <a:pos x="35" y="27"/>
                </a:cxn>
                <a:cxn ang="0">
                  <a:pos x="36" y="18"/>
                </a:cxn>
                <a:cxn ang="0">
                  <a:pos x="0" y="13"/>
                </a:cxn>
              </a:cxnLst>
              <a:rect l="0" t="0" r="r" b="b"/>
              <a:pathLst>
                <a:path w="36" h="37">
                  <a:moveTo>
                    <a:pt x="0" y="13"/>
                  </a:moveTo>
                  <a:lnTo>
                    <a:pt x="11" y="0"/>
                  </a:lnTo>
                  <a:lnTo>
                    <a:pt x="0" y="5"/>
                  </a:lnTo>
                  <a:lnTo>
                    <a:pt x="16" y="37"/>
                  </a:lnTo>
                  <a:lnTo>
                    <a:pt x="26" y="31"/>
                  </a:lnTo>
                  <a:lnTo>
                    <a:pt x="36" y="18"/>
                  </a:lnTo>
                  <a:lnTo>
                    <a:pt x="26" y="33"/>
                  </a:lnTo>
                  <a:lnTo>
                    <a:pt x="35" y="27"/>
                  </a:lnTo>
                  <a:lnTo>
                    <a:pt x="36" y="1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Freeform 64"/>
            <p:cNvSpPr>
              <a:spLocks/>
            </p:cNvSpPr>
            <p:nvPr/>
          </p:nvSpPr>
          <p:spPr bwMode="auto">
            <a:xfrm>
              <a:off x="1483" y="2868"/>
              <a:ext cx="20" cy="22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4" y="7"/>
                </a:cxn>
                <a:cxn ang="0">
                  <a:pos x="0" y="39"/>
                </a:cxn>
                <a:cxn ang="0">
                  <a:pos x="36" y="44"/>
                </a:cxn>
                <a:cxn ang="0">
                  <a:pos x="40" y="12"/>
                </a:cxn>
                <a:cxn ang="0">
                  <a:pos x="38" y="0"/>
                </a:cxn>
                <a:cxn ang="0">
                  <a:pos x="40" y="12"/>
                </a:cxn>
                <a:cxn ang="0">
                  <a:pos x="40" y="6"/>
                </a:cxn>
                <a:cxn ang="0">
                  <a:pos x="38" y="0"/>
                </a:cxn>
                <a:cxn ang="0">
                  <a:pos x="7" y="19"/>
                </a:cxn>
              </a:cxnLst>
              <a:rect l="0" t="0" r="r" b="b"/>
              <a:pathLst>
                <a:path w="40" h="44">
                  <a:moveTo>
                    <a:pt x="7" y="19"/>
                  </a:moveTo>
                  <a:lnTo>
                    <a:pt x="4" y="7"/>
                  </a:lnTo>
                  <a:lnTo>
                    <a:pt x="0" y="39"/>
                  </a:lnTo>
                  <a:lnTo>
                    <a:pt x="36" y="44"/>
                  </a:lnTo>
                  <a:lnTo>
                    <a:pt x="40" y="12"/>
                  </a:lnTo>
                  <a:lnTo>
                    <a:pt x="38" y="0"/>
                  </a:lnTo>
                  <a:lnTo>
                    <a:pt x="40" y="12"/>
                  </a:lnTo>
                  <a:lnTo>
                    <a:pt x="40" y="6"/>
                  </a:lnTo>
                  <a:lnTo>
                    <a:pt x="38" y="0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Freeform 65"/>
            <p:cNvSpPr>
              <a:spLocks/>
            </p:cNvSpPr>
            <p:nvPr/>
          </p:nvSpPr>
          <p:spPr bwMode="auto">
            <a:xfrm>
              <a:off x="1479" y="2853"/>
              <a:ext cx="22" cy="25"/>
            </a:xfrm>
            <a:custGeom>
              <a:avLst/>
              <a:gdLst/>
              <a:ahLst/>
              <a:cxnLst>
                <a:cxn ang="0">
                  <a:pos x="5" y="29"/>
                </a:cxn>
                <a:cxn ang="0">
                  <a:pos x="0" y="24"/>
                </a:cxn>
                <a:cxn ang="0">
                  <a:pos x="14" y="49"/>
                </a:cxn>
                <a:cxn ang="0">
                  <a:pos x="45" y="30"/>
                </a:cxn>
                <a:cxn ang="0">
                  <a:pos x="31" y="5"/>
                </a:cxn>
                <a:cxn ang="0">
                  <a:pos x="25" y="0"/>
                </a:cxn>
                <a:cxn ang="0">
                  <a:pos x="31" y="5"/>
                </a:cxn>
                <a:cxn ang="0">
                  <a:pos x="29" y="1"/>
                </a:cxn>
                <a:cxn ang="0">
                  <a:pos x="25" y="0"/>
                </a:cxn>
                <a:cxn ang="0">
                  <a:pos x="5" y="29"/>
                </a:cxn>
              </a:cxnLst>
              <a:rect l="0" t="0" r="r" b="b"/>
              <a:pathLst>
                <a:path w="45" h="49">
                  <a:moveTo>
                    <a:pt x="5" y="29"/>
                  </a:moveTo>
                  <a:lnTo>
                    <a:pt x="0" y="24"/>
                  </a:lnTo>
                  <a:lnTo>
                    <a:pt x="14" y="49"/>
                  </a:lnTo>
                  <a:lnTo>
                    <a:pt x="45" y="30"/>
                  </a:lnTo>
                  <a:lnTo>
                    <a:pt x="31" y="5"/>
                  </a:lnTo>
                  <a:lnTo>
                    <a:pt x="25" y="0"/>
                  </a:lnTo>
                  <a:lnTo>
                    <a:pt x="31" y="5"/>
                  </a:lnTo>
                  <a:lnTo>
                    <a:pt x="29" y="1"/>
                  </a:lnTo>
                  <a:lnTo>
                    <a:pt x="25" y="0"/>
                  </a:lnTo>
                  <a:lnTo>
                    <a:pt x="5" y="29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Freeform 66"/>
            <p:cNvSpPr>
              <a:spLocks/>
            </p:cNvSpPr>
            <p:nvPr/>
          </p:nvSpPr>
          <p:spPr bwMode="auto">
            <a:xfrm>
              <a:off x="1470" y="2846"/>
              <a:ext cx="22" cy="22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4" y="30"/>
                </a:cxn>
                <a:cxn ang="0">
                  <a:pos x="23" y="44"/>
                </a:cxn>
                <a:cxn ang="0">
                  <a:pos x="43" y="15"/>
                </a:cxn>
                <a:cxn ang="0">
                  <a:pos x="24" y="0"/>
                </a:cxn>
                <a:cxn ang="0">
                  <a:pos x="28" y="3"/>
                </a:cxn>
                <a:cxn ang="0">
                  <a:pos x="0" y="27"/>
                </a:cxn>
                <a:cxn ang="0">
                  <a:pos x="1" y="28"/>
                </a:cxn>
                <a:cxn ang="0">
                  <a:pos x="4" y="30"/>
                </a:cxn>
                <a:cxn ang="0">
                  <a:pos x="0" y="27"/>
                </a:cxn>
              </a:cxnLst>
              <a:rect l="0" t="0" r="r" b="b"/>
              <a:pathLst>
                <a:path w="43" h="44">
                  <a:moveTo>
                    <a:pt x="0" y="27"/>
                  </a:moveTo>
                  <a:lnTo>
                    <a:pt x="4" y="30"/>
                  </a:lnTo>
                  <a:lnTo>
                    <a:pt x="23" y="44"/>
                  </a:lnTo>
                  <a:lnTo>
                    <a:pt x="43" y="15"/>
                  </a:lnTo>
                  <a:lnTo>
                    <a:pt x="24" y="0"/>
                  </a:lnTo>
                  <a:lnTo>
                    <a:pt x="28" y="3"/>
                  </a:lnTo>
                  <a:lnTo>
                    <a:pt x="0" y="27"/>
                  </a:lnTo>
                  <a:lnTo>
                    <a:pt x="1" y="28"/>
                  </a:lnTo>
                  <a:lnTo>
                    <a:pt x="4" y="3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Freeform 67"/>
            <p:cNvSpPr>
              <a:spLocks/>
            </p:cNvSpPr>
            <p:nvPr/>
          </p:nvSpPr>
          <p:spPr bwMode="auto">
            <a:xfrm>
              <a:off x="1461" y="2811"/>
              <a:ext cx="23" cy="4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13"/>
                </a:cxn>
                <a:cxn ang="0">
                  <a:pos x="2" y="20"/>
                </a:cxn>
                <a:cxn ang="0">
                  <a:pos x="4" y="29"/>
                </a:cxn>
                <a:cxn ang="0">
                  <a:pos x="5" y="39"/>
                </a:cxn>
                <a:cxn ang="0">
                  <a:pos x="5" y="48"/>
                </a:cxn>
                <a:cxn ang="0">
                  <a:pos x="5" y="59"/>
                </a:cxn>
                <a:cxn ang="0">
                  <a:pos x="6" y="72"/>
                </a:cxn>
                <a:cxn ang="0">
                  <a:pos x="10" y="85"/>
                </a:cxn>
                <a:cxn ang="0">
                  <a:pos x="18" y="97"/>
                </a:cxn>
                <a:cxn ang="0">
                  <a:pos x="46" y="73"/>
                </a:cxn>
                <a:cxn ang="0">
                  <a:pos x="43" y="69"/>
                </a:cxn>
                <a:cxn ang="0">
                  <a:pos x="42" y="64"/>
                </a:cxn>
                <a:cxn ang="0">
                  <a:pos x="41" y="56"/>
                </a:cxn>
                <a:cxn ang="0">
                  <a:pos x="41" y="48"/>
                </a:cxn>
                <a:cxn ang="0">
                  <a:pos x="41" y="36"/>
                </a:cxn>
                <a:cxn ang="0">
                  <a:pos x="40" y="24"/>
                </a:cxn>
                <a:cxn ang="0">
                  <a:pos x="38" y="12"/>
                </a:cxn>
                <a:cxn ang="0">
                  <a:pos x="34" y="0"/>
                </a:cxn>
                <a:cxn ang="0">
                  <a:pos x="36" y="7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1" y="13"/>
                </a:cxn>
                <a:cxn ang="0">
                  <a:pos x="0" y="7"/>
                </a:cxn>
              </a:cxnLst>
              <a:rect l="0" t="0" r="r" b="b"/>
              <a:pathLst>
                <a:path w="46" h="97">
                  <a:moveTo>
                    <a:pt x="0" y="7"/>
                  </a:moveTo>
                  <a:lnTo>
                    <a:pt x="1" y="13"/>
                  </a:lnTo>
                  <a:lnTo>
                    <a:pt x="2" y="20"/>
                  </a:lnTo>
                  <a:lnTo>
                    <a:pt x="4" y="29"/>
                  </a:lnTo>
                  <a:lnTo>
                    <a:pt x="5" y="39"/>
                  </a:lnTo>
                  <a:lnTo>
                    <a:pt x="5" y="48"/>
                  </a:lnTo>
                  <a:lnTo>
                    <a:pt x="5" y="59"/>
                  </a:lnTo>
                  <a:lnTo>
                    <a:pt x="6" y="72"/>
                  </a:lnTo>
                  <a:lnTo>
                    <a:pt x="10" y="85"/>
                  </a:lnTo>
                  <a:lnTo>
                    <a:pt x="18" y="97"/>
                  </a:lnTo>
                  <a:lnTo>
                    <a:pt x="46" y="73"/>
                  </a:lnTo>
                  <a:lnTo>
                    <a:pt x="43" y="69"/>
                  </a:lnTo>
                  <a:lnTo>
                    <a:pt x="42" y="64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41" y="36"/>
                  </a:lnTo>
                  <a:lnTo>
                    <a:pt x="40" y="24"/>
                  </a:lnTo>
                  <a:lnTo>
                    <a:pt x="38" y="12"/>
                  </a:lnTo>
                  <a:lnTo>
                    <a:pt x="34" y="0"/>
                  </a:lnTo>
                  <a:lnTo>
                    <a:pt x="36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Freeform 68"/>
            <p:cNvSpPr>
              <a:spLocks/>
            </p:cNvSpPr>
            <p:nvPr/>
          </p:nvSpPr>
          <p:spPr bwMode="auto">
            <a:xfrm>
              <a:off x="1461" y="2775"/>
              <a:ext cx="33" cy="39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7" y="5"/>
                </a:cxn>
                <a:cxn ang="0">
                  <a:pos x="31" y="12"/>
                </a:cxn>
                <a:cxn ang="0">
                  <a:pos x="25" y="21"/>
                </a:cxn>
                <a:cxn ang="0">
                  <a:pos x="20" y="27"/>
                </a:cxn>
                <a:cxn ang="0">
                  <a:pos x="14" y="35"/>
                </a:cxn>
                <a:cxn ang="0">
                  <a:pos x="9" y="45"/>
                </a:cxn>
                <a:cxn ang="0">
                  <a:pos x="4" y="57"/>
                </a:cxn>
                <a:cxn ang="0">
                  <a:pos x="1" y="67"/>
                </a:cxn>
                <a:cxn ang="0">
                  <a:pos x="0" y="78"/>
                </a:cxn>
                <a:cxn ang="0">
                  <a:pos x="36" y="78"/>
                </a:cxn>
                <a:cxn ang="0">
                  <a:pos x="37" y="73"/>
                </a:cxn>
                <a:cxn ang="0">
                  <a:pos x="37" y="67"/>
                </a:cxn>
                <a:cxn ang="0">
                  <a:pos x="40" y="63"/>
                </a:cxn>
                <a:cxn ang="0">
                  <a:pos x="45" y="57"/>
                </a:cxn>
                <a:cxn ang="0">
                  <a:pos x="49" y="49"/>
                </a:cxn>
                <a:cxn ang="0">
                  <a:pos x="54" y="42"/>
                </a:cxn>
                <a:cxn ang="0">
                  <a:pos x="59" y="35"/>
                </a:cxn>
                <a:cxn ang="0">
                  <a:pos x="65" y="29"/>
                </a:cxn>
                <a:cxn ang="0">
                  <a:pos x="59" y="34"/>
                </a:cxn>
                <a:cxn ang="0">
                  <a:pos x="43" y="0"/>
                </a:cxn>
                <a:cxn ang="0">
                  <a:pos x="40" y="2"/>
                </a:cxn>
                <a:cxn ang="0">
                  <a:pos x="37" y="5"/>
                </a:cxn>
                <a:cxn ang="0">
                  <a:pos x="43" y="0"/>
                </a:cxn>
              </a:cxnLst>
              <a:rect l="0" t="0" r="r" b="b"/>
              <a:pathLst>
                <a:path w="65" h="78">
                  <a:moveTo>
                    <a:pt x="43" y="0"/>
                  </a:moveTo>
                  <a:lnTo>
                    <a:pt x="37" y="5"/>
                  </a:lnTo>
                  <a:lnTo>
                    <a:pt x="31" y="12"/>
                  </a:lnTo>
                  <a:lnTo>
                    <a:pt x="25" y="21"/>
                  </a:lnTo>
                  <a:lnTo>
                    <a:pt x="20" y="27"/>
                  </a:lnTo>
                  <a:lnTo>
                    <a:pt x="14" y="35"/>
                  </a:lnTo>
                  <a:lnTo>
                    <a:pt x="9" y="45"/>
                  </a:lnTo>
                  <a:lnTo>
                    <a:pt x="4" y="57"/>
                  </a:lnTo>
                  <a:lnTo>
                    <a:pt x="1" y="67"/>
                  </a:lnTo>
                  <a:lnTo>
                    <a:pt x="0" y="78"/>
                  </a:lnTo>
                  <a:lnTo>
                    <a:pt x="36" y="78"/>
                  </a:lnTo>
                  <a:lnTo>
                    <a:pt x="37" y="73"/>
                  </a:lnTo>
                  <a:lnTo>
                    <a:pt x="37" y="67"/>
                  </a:lnTo>
                  <a:lnTo>
                    <a:pt x="40" y="63"/>
                  </a:lnTo>
                  <a:lnTo>
                    <a:pt x="45" y="57"/>
                  </a:lnTo>
                  <a:lnTo>
                    <a:pt x="49" y="49"/>
                  </a:lnTo>
                  <a:lnTo>
                    <a:pt x="54" y="42"/>
                  </a:lnTo>
                  <a:lnTo>
                    <a:pt x="59" y="35"/>
                  </a:lnTo>
                  <a:lnTo>
                    <a:pt x="65" y="29"/>
                  </a:lnTo>
                  <a:lnTo>
                    <a:pt x="59" y="34"/>
                  </a:lnTo>
                  <a:lnTo>
                    <a:pt x="43" y="0"/>
                  </a:lnTo>
                  <a:lnTo>
                    <a:pt x="40" y="2"/>
                  </a:lnTo>
                  <a:lnTo>
                    <a:pt x="37" y="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Freeform 69"/>
            <p:cNvSpPr>
              <a:spLocks/>
            </p:cNvSpPr>
            <p:nvPr/>
          </p:nvSpPr>
          <p:spPr bwMode="auto">
            <a:xfrm>
              <a:off x="1483" y="2721"/>
              <a:ext cx="61" cy="7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10" y="2"/>
                </a:cxn>
                <a:cxn ang="0">
                  <a:pos x="88" y="14"/>
                </a:cxn>
                <a:cxn ang="0">
                  <a:pos x="71" y="28"/>
                </a:cxn>
                <a:cxn ang="0">
                  <a:pos x="57" y="44"/>
                </a:cxn>
                <a:cxn ang="0">
                  <a:pos x="47" y="61"/>
                </a:cxn>
                <a:cxn ang="0">
                  <a:pos x="36" y="75"/>
                </a:cxn>
                <a:cxn ang="0">
                  <a:pos x="26" y="88"/>
                </a:cxn>
                <a:cxn ang="0">
                  <a:pos x="15" y="100"/>
                </a:cxn>
                <a:cxn ang="0">
                  <a:pos x="0" y="108"/>
                </a:cxn>
                <a:cxn ang="0">
                  <a:pos x="16" y="142"/>
                </a:cxn>
                <a:cxn ang="0">
                  <a:pos x="35" y="129"/>
                </a:cxn>
                <a:cxn ang="0">
                  <a:pos x="52" y="114"/>
                </a:cxn>
                <a:cxn ang="0">
                  <a:pos x="65" y="98"/>
                </a:cxn>
                <a:cxn ang="0">
                  <a:pos x="75" y="83"/>
                </a:cxn>
                <a:cxn ang="0">
                  <a:pos x="85" y="68"/>
                </a:cxn>
                <a:cxn ang="0">
                  <a:pos x="97" y="55"/>
                </a:cxn>
                <a:cxn ang="0">
                  <a:pos x="109" y="45"/>
                </a:cxn>
                <a:cxn ang="0">
                  <a:pos x="123" y="36"/>
                </a:cxn>
                <a:cxn ang="0">
                  <a:pos x="116" y="37"/>
                </a:cxn>
                <a:cxn ang="0">
                  <a:pos x="116" y="0"/>
                </a:cxn>
                <a:cxn ang="0">
                  <a:pos x="112" y="0"/>
                </a:cxn>
                <a:cxn ang="0">
                  <a:pos x="110" y="2"/>
                </a:cxn>
                <a:cxn ang="0">
                  <a:pos x="116" y="0"/>
                </a:cxn>
              </a:cxnLst>
              <a:rect l="0" t="0" r="r" b="b"/>
              <a:pathLst>
                <a:path w="123" h="142">
                  <a:moveTo>
                    <a:pt x="116" y="0"/>
                  </a:moveTo>
                  <a:lnTo>
                    <a:pt x="110" y="2"/>
                  </a:lnTo>
                  <a:lnTo>
                    <a:pt x="88" y="14"/>
                  </a:lnTo>
                  <a:lnTo>
                    <a:pt x="71" y="28"/>
                  </a:lnTo>
                  <a:lnTo>
                    <a:pt x="57" y="44"/>
                  </a:lnTo>
                  <a:lnTo>
                    <a:pt x="47" y="61"/>
                  </a:lnTo>
                  <a:lnTo>
                    <a:pt x="36" y="75"/>
                  </a:lnTo>
                  <a:lnTo>
                    <a:pt x="26" y="88"/>
                  </a:lnTo>
                  <a:lnTo>
                    <a:pt x="15" y="100"/>
                  </a:lnTo>
                  <a:lnTo>
                    <a:pt x="0" y="108"/>
                  </a:lnTo>
                  <a:lnTo>
                    <a:pt x="16" y="142"/>
                  </a:lnTo>
                  <a:lnTo>
                    <a:pt x="35" y="129"/>
                  </a:lnTo>
                  <a:lnTo>
                    <a:pt x="52" y="114"/>
                  </a:lnTo>
                  <a:lnTo>
                    <a:pt x="65" y="98"/>
                  </a:lnTo>
                  <a:lnTo>
                    <a:pt x="75" y="83"/>
                  </a:lnTo>
                  <a:lnTo>
                    <a:pt x="85" y="68"/>
                  </a:lnTo>
                  <a:lnTo>
                    <a:pt x="97" y="55"/>
                  </a:lnTo>
                  <a:lnTo>
                    <a:pt x="109" y="45"/>
                  </a:lnTo>
                  <a:lnTo>
                    <a:pt x="123" y="36"/>
                  </a:lnTo>
                  <a:lnTo>
                    <a:pt x="116" y="37"/>
                  </a:lnTo>
                  <a:lnTo>
                    <a:pt x="116" y="0"/>
                  </a:lnTo>
                  <a:lnTo>
                    <a:pt x="112" y="0"/>
                  </a:lnTo>
                  <a:lnTo>
                    <a:pt x="110" y="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Freeform 70"/>
            <p:cNvSpPr>
              <a:spLocks/>
            </p:cNvSpPr>
            <p:nvPr/>
          </p:nvSpPr>
          <p:spPr bwMode="auto">
            <a:xfrm>
              <a:off x="1541" y="2721"/>
              <a:ext cx="12" cy="19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4" y="37"/>
                </a:cxn>
                <a:cxn ang="0">
                  <a:pos x="25" y="33"/>
                </a:cxn>
                <a:cxn ang="0">
                  <a:pos x="14" y="37"/>
                </a:cxn>
                <a:cxn ang="0">
                  <a:pos x="20" y="37"/>
                </a:cxn>
                <a:cxn ang="0">
                  <a:pos x="25" y="33"/>
                </a:cxn>
                <a:cxn ang="0">
                  <a:pos x="4" y="4"/>
                </a:cxn>
              </a:cxnLst>
              <a:rect l="0" t="0" r="r" b="b"/>
              <a:pathLst>
                <a:path w="25" h="37">
                  <a:moveTo>
                    <a:pt x="4" y="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4" y="37"/>
                  </a:lnTo>
                  <a:lnTo>
                    <a:pt x="25" y="33"/>
                  </a:lnTo>
                  <a:lnTo>
                    <a:pt x="14" y="37"/>
                  </a:lnTo>
                  <a:lnTo>
                    <a:pt x="20" y="37"/>
                  </a:lnTo>
                  <a:lnTo>
                    <a:pt x="25" y="33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Freeform 71"/>
            <p:cNvSpPr>
              <a:spLocks/>
            </p:cNvSpPr>
            <p:nvPr/>
          </p:nvSpPr>
          <p:spPr bwMode="auto">
            <a:xfrm>
              <a:off x="1543" y="2701"/>
              <a:ext cx="38" cy="37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52" y="4"/>
                </a:cxn>
                <a:cxn ang="0">
                  <a:pos x="46" y="11"/>
                </a:cxn>
                <a:cxn ang="0">
                  <a:pos x="40" y="15"/>
                </a:cxn>
                <a:cxn ang="0">
                  <a:pos x="34" y="21"/>
                </a:cxn>
                <a:cxn ang="0">
                  <a:pos x="27" y="25"/>
                </a:cxn>
                <a:cxn ang="0">
                  <a:pos x="19" y="31"/>
                </a:cxn>
                <a:cxn ang="0">
                  <a:pos x="16" y="35"/>
                </a:cxn>
                <a:cxn ang="0">
                  <a:pos x="8" y="39"/>
                </a:cxn>
                <a:cxn ang="0">
                  <a:pos x="0" y="45"/>
                </a:cxn>
                <a:cxn ang="0">
                  <a:pos x="21" y="74"/>
                </a:cxn>
                <a:cxn ang="0">
                  <a:pos x="26" y="71"/>
                </a:cxn>
                <a:cxn ang="0">
                  <a:pos x="34" y="67"/>
                </a:cxn>
                <a:cxn ang="0">
                  <a:pos x="43" y="60"/>
                </a:cxn>
                <a:cxn ang="0">
                  <a:pos x="48" y="55"/>
                </a:cxn>
                <a:cxn ang="0">
                  <a:pos x="54" y="51"/>
                </a:cxn>
                <a:cxn ang="0">
                  <a:pos x="63" y="44"/>
                </a:cxn>
                <a:cxn ang="0">
                  <a:pos x="70" y="37"/>
                </a:cxn>
                <a:cxn ang="0">
                  <a:pos x="77" y="31"/>
                </a:cxn>
                <a:cxn ang="0">
                  <a:pos x="70" y="35"/>
                </a:cxn>
                <a:cxn ang="0">
                  <a:pos x="59" y="0"/>
                </a:cxn>
                <a:cxn ang="0">
                  <a:pos x="55" y="2"/>
                </a:cxn>
                <a:cxn ang="0">
                  <a:pos x="52" y="4"/>
                </a:cxn>
                <a:cxn ang="0">
                  <a:pos x="59" y="0"/>
                </a:cxn>
              </a:cxnLst>
              <a:rect l="0" t="0" r="r" b="b"/>
              <a:pathLst>
                <a:path w="77" h="74">
                  <a:moveTo>
                    <a:pt x="59" y="0"/>
                  </a:moveTo>
                  <a:lnTo>
                    <a:pt x="52" y="4"/>
                  </a:lnTo>
                  <a:lnTo>
                    <a:pt x="46" y="11"/>
                  </a:lnTo>
                  <a:lnTo>
                    <a:pt x="40" y="15"/>
                  </a:lnTo>
                  <a:lnTo>
                    <a:pt x="34" y="21"/>
                  </a:lnTo>
                  <a:lnTo>
                    <a:pt x="27" y="25"/>
                  </a:lnTo>
                  <a:lnTo>
                    <a:pt x="19" y="31"/>
                  </a:lnTo>
                  <a:lnTo>
                    <a:pt x="16" y="35"/>
                  </a:lnTo>
                  <a:lnTo>
                    <a:pt x="8" y="39"/>
                  </a:lnTo>
                  <a:lnTo>
                    <a:pt x="0" y="45"/>
                  </a:lnTo>
                  <a:lnTo>
                    <a:pt x="21" y="74"/>
                  </a:lnTo>
                  <a:lnTo>
                    <a:pt x="26" y="71"/>
                  </a:lnTo>
                  <a:lnTo>
                    <a:pt x="34" y="67"/>
                  </a:lnTo>
                  <a:lnTo>
                    <a:pt x="43" y="60"/>
                  </a:lnTo>
                  <a:lnTo>
                    <a:pt x="48" y="55"/>
                  </a:lnTo>
                  <a:lnTo>
                    <a:pt x="54" y="51"/>
                  </a:lnTo>
                  <a:lnTo>
                    <a:pt x="63" y="44"/>
                  </a:lnTo>
                  <a:lnTo>
                    <a:pt x="70" y="37"/>
                  </a:lnTo>
                  <a:lnTo>
                    <a:pt x="77" y="31"/>
                  </a:lnTo>
                  <a:lnTo>
                    <a:pt x="70" y="35"/>
                  </a:lnTo>
                  <a:lnTo>
                    <a:pt x="59" y="0"/>
                  </a:lnTo>
                  <a:lnTo>
                    <a:pt x="55" y="2"/>
                  </a:lnTo>
                  <a:lnTo>
                    <a:pt x="52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Freeform 72"/>
            <p:cNvSpPr>
              <a:spLocks/>
            </p:cNvSpPr>
            <p:nvPr/>
          </p:nvSpPr>
          <p:spPr bwMode="auto">
            <a:xfrm>
              <a:off x="1572" y="2666"/>
              <a:ext cx="59" cy="52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03" y="3"/>
                </a:cxn>
                <a:cxn ang="0">
                  <a:pos x="87" y="12"/>
                </a:cxn>
                <a:cxn ang="0">
                  <a:pos x="71" y="22"/>
                </a:cxn>
                <a:cxn ang="0">
                  <a:pos x="58" y="32"/>
                </a:cxn>
                <a:cxn ang="0">
                  <a:pos x="45" y="41"/>
                </a:cxn>
                <a:cxn ang="0">
                  <a:pos x="35" y="49"/>
                </a:cxn>
                <a:cxn ang="0">
                  <a:pos x="23" y="57"/>
                </a:cxn>
                <a:cxn ang="0">
                  <a:pos x="12" y="64"/>
                </a:cxn>
                <a:cxn ang="0">
                  <a:pos x="0" y="69"/>
                </a:cxn>
                <a:cxn ang="0">
                  <a:pos x="11" y="104"/>
                </a:cxn>
                <a:cxn ang="0">
                  <a:pos x="27" y="98"/>
                </a:cxn>
                <a:cxn ang="0">
                  <a:pos x="42" y="89"/>
                </a:cxn>
                <a:cxn ang="0">
                  <a:pos x="56" y="81"/>
                </a:cxn>
                <a:cxn ang="0">
                  <a:pos x="69" y="71"/>
                </a:cxn>
                <a:cxn ang="0">
                  <a:pos x="79" y="61"/>
                </a:cxn>
                <a:cxn ang="0">
                  <a:pos x="92" y="53"/>
                </a:cxn>
                <a:cxn ang="0">
                  <a:pos x="105" y="44"/>
                </a:cxn>
                <a:cxn ang="0">
                  <a:pos x="119" y="35"/>
                </a:cxn>
                <a:cxn ang="0">
                  <a:pos x="111" y="37"/>
                </a:cxn>
                <a:cxn ang="0">
                  <a:pos x="111" y="0"/>
                </a:cxn>
                <a:cxn ang="0">
                  <a:pos x="107" y="0"/>
                </a:cxn>
                <a:cxn ang="0">
                  <a:pos x="103" y="2"/>
                </a:cxn>
                <a:cxn ang="0">
                  <a:pos x="111" y="0"/>
                </a:cxn>
              </a:cxnLst>
              <a:rect l="0" t="0" r="r" b="b"/>
              <a:pathLst>
                <a:path w="119" h="104">
                  <a:moveTo>
                    <a:pt x="111" y="0"/>
                  </a:moveTo>
                  <a:lnTo>
                    <a:pt x="103" y="3"/>
                  </a:lnTo>
                  <a:lnTo>
                    <a:pt x="87" y="12"/>
                  </a:lnTo>
                  <a:lnTo>
                    <a:pt x="71" y="22"/>
                  </a:lnTo>
                  <a:lnTo>
                    <a:pt x="58" y="32"/>
                  </a:lnTo>
                  <a:lnTo>
                    <a:pt x="45" y="41"/>
                  </a:lnTo>
                  <a:lnTo>
                    <a:pt x="35" y="49"/>
                  </a:lnTo>
                  <a:lnTo>
                    <a:pt x="23" y="57"/>
                  </a:lnTo>
                  <a:lnTo>
                    <a:pt x="12" y="64"/>
                  </a:lnTo>
                  <a:lnTo>
                    <a:pt x="0" y="69"/>
                  </a:lnTo>
                  <a:lnTo>
                    <a:pt x="11" y="104"/>
                  </a:lnTo>
                  <a:lnTo>
                    <a:pt x="27" y="98"/>
                  </a:lnTo>
                  <a:lnTo>
                    <a:pt x="42" y="89"/>
                  </a:lnTo>
                  <a:lnTo>
                    <a:pt x="56" y="81"/>
                  </a:lnTo>
                  <a:lnTo>
                    <a:pt x="69" y="71"/>
                  </a:lnTo>
                  <a:lnTo>
                    <a:pt x="79" y="61"/>
                  </a:lnTo>
                  <a:lnTo>
                    <a:pt x="92" y="53"/>
                  </a:lnTo>
                  <a:lnTo>
                    <a:pt x="105" y="44"/>
                  </a:lnTo>
                  <a:lnTo>
                    <a:pt x="119" y="35"/>
                  </a:lnTo>
                  <a:lnTo>
                    <a:pt x="111" y="37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3" y="2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Freeform 73"/>
            <p:cNvSpPr>
              <a:spLocks/>
            </p:cNvSpPr>
            <p:nvPr/>
          </p:nvSpPr>
          <p:spPr bwMode="auto">
            <a:xfrm>
              <a:off x="1627" y="2603"/>
              <a:ext cx="130" cy="82"/>
            </a:xfrm>
            <a:custGeom>
              <a:avLst/>
              <a:gdLst/>
              <a:ahLst/>
              <a:cxnLst>
                <a:cxn ang="0">
                  <a:pos x="225" y="7"/>
                </a:cxn>
                <a:cxn ang="0">
                  <a:pos x="232" y="0"/>
                </a:cxn>
                <a:cxn ang="0">
                  <a:pos x="216" y="10"/>
                </a:cxn>
                <a:cxn ang="0">
                  <a:pos x="202" y="22"/>
                </a:cxn>
                <a:cxn ang="0">
                  <a:pos x="188" y="33"/>
                </a:cxn>
                <a:cxn ang="0">
                  <a:pos x="174" y="45"/>
                </a:cxn>
                <a:cxn ang="0">
                  <a:pos x="162" y="55"/>
                </a:cxn>
                <a:cxn ang="0">
                  <a:pos x="148" y="66"/>
                </a:cxn>
                <a:cxn ang="0">
                  <a:pos x="134" y="75"/>
                </a:cxn>
                <a:cxn ang="0">
                  <a:pos x="120" y="84"/>
                </a:cxn>
                <a:cxn ang="0">
                  <a:pos x="106" y="94"/>
                </a:cxn>
                <a:cxn ang="0">
                  <a:pos x="91" y="102"/>
                </a:cxn>
                <a:cxn ang="0">
                  <a:pos x="77" y="108"/>
                </a:cxn>
                <a:cxn ang="0">
                  <a:pos x="62" y="115"/>
                </a:cxn>
                <a:cxn ang="0">
                  <a:pos x="48" y="119"/>
                </a:cxn>
                <a:cxn ang="0">
                  <a:pos x="32" y="123"/>
                </a:cxn>
                <a:cxn ang="0">
                  <a:pos x="17" y="124"/>
                </a:cxn>
                <a:cxn ang="0">
                  <a:pos x="0" y="125"/>
                </a:cxn>
                <a:cxn ang="0">
                  <a:pos x="0" y="162"/>
                </a:cxn>
                <a:cxn ang="0">
                  <a:pos x="19" y="161"/>
                </a:cxn>
                <a:cxn ang="0">
                  <a:pos x="37" y="160"/>
                </a:cxn>
                <a:cxn ang="0">
                  <a:pos x="58" y="156"/>
                </a:cxn>
                <a:cxn ang="0">
                  <a:pos x="75" y="149"/>
                </a:cxn>
                <a:cxn ang="0">
                  <a:pos x="90" y="143"/>
                </a:cxn>
                <a:cxn ang="0">
                  <a:pos x="107" y="136"/>
                </a:cxn>
                <a:cxn ang="0">
                  <a:pos x="124" y="125"/>
                </a:cxn>
                <a:cxn ang="0">
                  <a:pos x="138" y="116"/>
                </a:cxn>
                <a:cxn ang="0">
                  <a:pos x="154" y="107"/>
                </a:cxn>
                <a:cxn ang="0">
                  <a:pos x="169" y="95"/>
                </a:cxn>
                <a:cxn ang="0">
                  <a:pos x="183" y="84"/>
                </a:cxn>
                <a:cxn ang="0">
                  <a:pos x="197" y="74"/>
                </a:cxn>
                <a:cxn ang="0">
                  <a:pos x="211" y="62"/>
                </a:cxn>
                <a:cxn ang="0">
                  <a:pos x="225" y="51"/>
                </a:cxn>
                <a:cxn ang="0">
                  <a:pos x="239" y="39"/>
                </a:cxn>
                <a:cxn ang="0">
                  <a:pos x="252" y="29"/>
                </a:cxn>
                <a:cxn ang="0">
                  <a:pos x="259" y="21"/>
                </a:cxn>
                <a:cxn ang="0">
                  <a:pos x="252" y="29"/>
                </a:cxn>
                <a:cxn ang="0">
                  <a:pos x="257" y="26"/>
                </a:cxn>
                <a:cxn ang="0">
                  <a:pos x="259" y="21"/>
                </a:cxn>
                <a:cxn ang="0">
                  <a:pos x="225" y="7"/>
                </a:cxn>
              </a:cxnLst>
              <a:rect l="0" t="0" r="r" b="b"/>
              <a:pathLst>
                <a:path w="259" h="162">
                  <a:moveTo>
                    <a:pt x="225" y="7"/>
                  </a:moveTo>
                  <a:lnTo>
                    <a:pt x="232" y="0"/>
                  </a:lnTo>
                  <a:lnTo>
                    <a:pt x="216" y="10"/>
                  </a:lnTo>
                  <a:lnTo>
                    <a:pt x="202" y="22"/>
                  </a:lnTo>
                  <a:lnTo>
                    <a:pt x="188" y="33"/>
                  </a:lnTo>
                  <a:lnTo>
                    <a:pt x="174" y="45"/>
                  </a:lnTo>
                  <a:lnTo>
                    <a:pt x="162" y="55"/>
                  </a:lnTo>
                  <a:lnTo>
                    <a:pt x="148" y="66"/>
                  </a:lnTo>
                  <a:lnTo>
                    <a:pt x="134" y="75"/>
                  </a:lnTo>
                  <a:lnTo>
                    <a:pt x="120" y="84"/>
                  </a:lnTo>
                  <a:lnTo>
                    <a:pt x="106" y="94"/>
                  </a:lnTo>
                  <a:lnTo>
                    <a:pt x="91" y="102"/>
                  </a:lnTo>
                  <a:lnTo>
                    <a:pt x="77" y="108"/>
                  </a:lnTo>
                  <a:lnTo>
                    <a:pt x="62" y="115"/>
                  </a:lnTo>
                  <a:lnTo>
                    <a:pt x="48" y="119"/>
                  </a:lnTo>
                  <a:lnTo>
                    <a:pt x="32" y="123"/>
                  </a:lnTo>
                  <a:lnTo>
                    <a:pt x="17" y="124"/>
                  </a:lnTo>
                  <a:lnTo>
                    <a:pt x="0" y="125"/>
                  </a:lnTo>
                  <a:lnTo>
                    <a:pt x="0" y="162"/>
                  </a:lnTo>
                  <a:lnTo>
                    <a:pt x="19" y="161"/>
                  </a:lnTo>
                  <a:lnTo>
                    <a:pt x="37" y="160"/>
                  </a:lnTo>
                  <a:lnTo>
                    <a:pt x="58" y="156"/>
                  </a:lnTo>
                  <a:lnTo>
                    <a:pt x="75" y="149"/>
                  </a:lnTo>
                  <a:lnTo>
                    <a:pt x="90" y="143"/>
                  </a:lnTo>
                  <a:lnTo>
                    <a:pt x="107" y="136"/>
                  </a:lnTo>
                  <a:lnTo>
                    <a:pt x="124" y="125"/>
                  </a:lnTo>
                  <a:lnTo>
                    <a:pt x="138" y="116"/>
                  </a:lnTo>
                  <a:lnTo>
                    <a:pt x="154" y="107"/>
                  </a:lnTo>
                  <a:lnTo>
                    <a:pt x="169" y="95"/>
                  </a:lnTo>
                  <a:lnTo>
                    <a:pt x="183" y="84"/>
                  </a:lnTo>
                  <a:lnTo>
                    <a:pt x="197" y="74"/>
                  </a:lnTo>
                  <a:lnTo>
                    <a:pt x="211" y="62"/>
                  </a:lnTo>
                  <a:lnTo>
                    <a:pt x="225" y="51"/>
                  </a:lnTo>
                  <a:lnTo>
                    <a:pt x="239" y="39"/>
                  </a:lnTo>
                  <a:lnTo>
                    <a:pt x="252" y="29"/>
                  </a:lnTo>
                  <a:lnTo>
                    <a:pt x="259" y="21"/>
                  </a:lnTo>
                  <a:lnTo>
                    <a:pt x="252" y="29"/>
                  </a:lnTo>
                  <a:lnTo>
                    <a:pt x="257" y="26"/>
                  </a:lnTo>
                  <a:lnTo>
                    <a:pt x="259" y="21"/>
                  </a:lnTo>
                  <a:lnTo>
                    <a:pt x="225" y="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Freeform 74"/>
            <p:cNvSpPr>
              <a:spLocks/>
            </p:cNvSpPr>
            <p:nvPr/>
          </p:nvSpPr>
          <p:spPr bwMode="auto">
            <a:xfrm>
              <a:off x="1740" y="2491"/>
              <a:ext cx="97" cy="123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67" y="6"/>
                </a:cxn>
                <a:cxn ang="0">
                  <a:pos x="156" y="18"/>
                </a:cxn>
                <a:cxn ang="0">
                  <a:pos x="144" y="29"/>
                </a:cxn>
                <a:cxn ang="0">
                  <a:pos x="133" y="41"/>
                </a:cxn>
                <a:cxn ang="0">
                  <a:pos x="121" y="53"/>
                </a:cxn>
                <a:cxn ang="0">
                  <a:pos x="111" y="65"/>
                </a:cxn>
                <a:cxn ang="0">
                  <a:pos x="99" y="77"/>
                </a:cxn>
                <a:cxn ang="0">
                  <a:pos x="86" y="92"/>
                </a:cxn>
                <a:cxn ang="0">
                  <a:pos x="76" y="105"/>
                </a:cxn>
                <a:cxn ang="0">
                  <a:pos x="66" y="118"/>
                </a:cxn>
                <a:cxn ang="0">
                  <a:pos x="56" y="133"/>
                </a:cxn>
                <a:cxn ang="0">
                  <a:pos x="45" y="147"/>
                </a:cxn>
                <a:cxn ang="0">
                  <a:pos x="34" y="162"/>
                </a:cxn>
                <a:cxn ang="0">
                  <a:pos x="25" y="180"/>
                </a:cxn>
                <a:cxn ang="0">
                  <a:pos x="16" y="198"/>
                </a:cxn>
                <a:cxn ang="0">
                  <a:pos x="8" y="214"/>
                </a:cxn>
                <a:cxn ang="0">
                  <a:pos x="0" y="233"/>
                </a:cxn>
                <a:cxn ang="0">
                  <a:pos x="34" y="247"/>
                </a:cxn>
                <a:cxn ang="0">
                  <a:pos x="41" y="230"/>
                </a:cxn>
                <a:cxn ang="0">
                  <a:pos x="49" y="214"/>
                </a:cxn>
                <a:cxn ang="0">
                  <a:pos x="56" y="196"/>
                </a:cxn>
                <a:cxn ang="0">
                  <a:pos x="65" y="183"/>
                </a:cxn>
                <a:cxn ang="0">
                  <a:pos x="74" y="169"/>
                </a:cxn>
                <a:cxn ang="0">
                  <a:pos x="84" y="154"/>
                </a:cxn>
                <a:cxn ang="0">
                  <a:pos x="94" y="142"/>
                </a:cxn>
                <a:cxn ang="0">
                  <a:pos x="104" y="129"/>
                </a:cxn>
                <a:cxn ang="0">
                  <a:pos x="115" y="116"/>
                </a:cxn>
                <a:cxn ang="0">
                  <a:pos x="125" y="104"/>
                </a:cxn>
                <a:cxn ang="0">
                  <a:pos x="137" y="92"/>
                </a:cxn>
                <a:cxn ang="0">
                  <a:pos x="147" y="80"/>
                </a:cxn>
                <a:cxn ang="0">
                  <a:pos x="158" y="68"/>
                </a:cxn>
                <a:cxn ang="0">
                  <a:pos x="170" y="56"/>
                </a:cxn>
                <a:cxn ang="0">
                  <a:pos x="182" y="44"/>
                </a:cxn>
                <a:cxn ang="0">
                  <a:pos x="193" y="32"/>
                </a:cxn>
                <a:cxn ang="0">
                  <a:pos x="180" y="37"/>
                </a:cxn>
                <a:cxn ang="0">
                  <a:pos x="180" y="0"/>
                </a:cxn>
                <a:cxn ang="0">
                  <a:pos x="173" y="0"/>
                </a:cxn>
                <a:cxn ang="0">
                  <a:pos x="167" y="6"/>
                </a:cxn>
                <a:cxn ang="0">
                  <a:pos x="180" y="0"/>
                </a:cxn>
              </a:cxnLst>
              <a:rect l="0" t="0" r="r" b="b"/>
              <a:pathLst>
                <a:path w="193" h="247">
                  <a:moveTo>
                    <a:pt x="180" y="0"/>
                  </a:moveTo>
                  <a:lnTo>
                    <a:pt x="167" y="6"/>
                  </a:lnTo>
                  <a:lnTo>
                    <a:pt x="156" y="18"/>
                  </a:lnTo>
                  <a:lnTo>
                    <a:pt x="144" y="29"/>
                  </a:lnTo>
                  <a:lnTo>
                    <a:pt x="133" y="41"/>
                  </a:lnTo>
                  <a:lnTo>
                    <a:pt x="121" y="53"/>
                  </a:lnTo>
                  <a:lnTo>
                    <a:pt x="111" y="65"/>
                  </a:lnTo>
                  <a:lnTo>
                    <a:pt x="99" y="77"/>
                  </a:lnTo>
                  <a:lnTo>
                    <a:pt x="86" y="92"/>
                  </a:lnTo>
                  <a:lnTo>
                    <a:pt x="76" y="105"/>
                  </a:lnTo>
                  <a:lnTo>
                    <a:pt x="66" y="118"/>
                  </a:lnTo>
                  <a:lnTo>
                    <a:pt x="56" y="133"/>
                  </a:lnTo>
                  <a:lnTo>
                    <a:pt x="45" y="147"/>
                  </a:lnTo>
                  <a:lnTo>
                    <a:pt x="34" y="162"/>
                  </a:lnTo>
                  <a:lnTo>
                    <a:pt x="25" y="180"/>
                  </a:lnTo>
                  <a:lnTo>
                    <a:pt x="16" y="198"/>
                  </a:lnTo>
                  <a:lnTo>
                    <a:pt x="8" y="214"/>
                  </a:lnTo>
                  <a:lnTo>
                    <a:pt x="0" y="233"/>
                  </a:lnTo>
                  <a:lnTo>
                    <a:pt x="34" y="247"/>
                  </a:lnTo>
                  <a:lnTo>
                    <a:pt x="41" y="230"/>
                  </a:lnTo>
                  <a:lnTo>
                    <a:pt x="49" y="214"/>
                  </a:lnTo>
                  <a:lnTo>
                    <a:pt x="56" y="196"/>
                  </a:lnTo>
                  <a:lnTo>
                    <a:pt x="65" y="183"/>
                  </a:lnTo>
                  <a:lnTo>
                    <a:pt x="74" y="169"/>
                  </a:lnTo>
                  <a:lnTo>
                    <a:pt x="84" y="154"/>
                  </a:lnTo>
                  <a:lnTo>
                    <a:pt x="94" y="142"/>
                  </a:lnTo>
                  <a:lnTo>
                    <a:pt x="104" y="129"/>
                  </a:lnTo>
                  <a:lnTo>
                    <a:pt x="115" y="116"/>
                  </a:lnTo>
                  <a:lnTo>
                    <a:pt x="125" y="104"/>
                  </a:lnTo>
                  <a:lnTo>
                    <a:pt x="137" y="92"/>
                  </a:lnTo>
                  <a:lnTo>
                    <a:pt x="147" y="80"/>
                  </a:lnTo>
                  <a:lnTo>
                    <a:pt x="158" y="68"/>
                  </a:lnTo>
                  <a:lnTo>
                    <a:pt x="170" y="56"/>
                  </a:lnTo>
                  <a:lnTo>
                    <a:pt x="182" y="44"/>
                  </a:lnTo>
                  <a:lnTo>
                    <a:pt x="193" y="32"/>
                  </a:lnTo>
                  <a:lnTo>
                    <a:pt x="180" y="37"/>
                  </a:lnTo>
                  <a:lnTo>
                    <a:pt x="180" y="0"/>
                  </a:lnTo>
                  <a:lnTo>
                    <a:pt x="173" y="0"/>
                  </a:lnTo>
                  <a:lnTo>
                    <a:pt x="167" y="6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Freeform 75"/>
            <p:cNvSpPr>
              <a:spLocks/>
            </p:cNvSpPr>
            <p:nvPr/>
          </p:nvSpPr>
          <p:spPr bwMode="auto">
            <a:xfrm>
              <a:off x="1830" y="2491"/>
              <a:ext cx="18" cy="18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30" y="37"/>
                </a:cxn>
                <a:cxn ang="0">
                  <a:pos x="36" y="36"/>
                </a:cxn>
                <a:cxn ang="0">
                  <a:pos x="30" y="37"/>
                </a:cxn>
                <a:cxn ang="0">
                  <a:pos x="34" y="37"/>
                </a:cxn>
                <a:cxn ang="0">
                  <a:pos x="36" y="36"/>
                </a:cxn>
                <a:cxn ang="0">
                  <a:pos x="24" y="2"/>
                </a:cxn>
              </a:cxnLst>
              <a:rect l="0" t="0" r="r" b="b"/>
              <a:pathLst>
                <a:path w="36" h="37">
                  <a:moveTo>
                    <a:pt x="24" y="2"/>
                  </a:moveTo>
                  <a:lnTo>
                    <a:pt x="30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30" y="37"/>
                  </a:lnTo>
                  <a:lnTo>
                    <a:pt x="36" y="36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6" y="36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Freeform 76"/>
            <p:cNvSpPr>
              <a:spLocks/>
            </p:cNvSpPr>
            <p:nvPr/>
          </p:nvSpPr>
          <p:spPr bwMode="auto">
            <a:xfrm>
              <a:off x="1842" y="2466"/>
              <a:ext cx="74" cy="43"/>
            </a:xfrm>
            <a:custGeom>
              <a:avLst/>
              <a:gdLst/>
              <a:ahLst/>
              <a:cxnLst>
                <a:cxn ang="0">
                  <a:pos x="120" y="7"/>
                </a:cxn>
                <a:cxn ang="0">
                  <a:pos x="128" y="0"/>
                </a:cxn>
                <a:cxn ang="0">
                  <a:pos x="111" y="7"/>
                </a:cxn>
                <a:cxn ang="0">
                  <a:pos x="96" y="14"/>
                </a:cxn>
                <a:cxn ang="0">
                  <a:pos x="79" y="20"/>
                </a:cxn>
                <a:cxn ang="0">
                  <a:pos x="64" y="25"/>
                </a:cxn>
                <a:cxn ang="0">
                  <a:pos x="47" y="32"/>
                </a:cxn>
                <a:cxn ang="0">
                  <a:pos x="32" y="39"/>
                </a:cxn>
                <a:cxn ang="0">
                  <a:pos x="15" y="44"/>
                </a:cxn>
                <a:cxn ang="0">
                  <a:pos x="0" y="51"/>
                </a:cxn>
                <a:cxn ang="0">
                  <a:pos x="12" y="85"/>
                </a:cxn>
                <a:cxn ang="0">
                  <a:pos x="28" y="78"/>
                </a:cxn>
                <a:cxn ang="0">
                  <a:pos x="45" y="73"/>
                </a:cxn>
                <a:cxn ang="0">
                  <a:pos x="60" y="67"/>
                </a:cxn>
                <a:cxn ang="0">
                  <a:pos x="77" y="60"/>
                </a:cxn>
                <a:cxn ang="0">
                  <a:pos x="92" y="55"/>
                </a:cxn>
                <a:cxn ang="0">
                  <a:pos x="109" y="48"/>
                </a:cxn>
                <a:cxn ang="0">
                  <a:pos x="124" y="41"/>
                </a:cxn>
                <a:cxn ang="0">
                  <a:pos x="141" y="35"/>
                </a:cxn>
                <a:cxn ang="0">
                  <a:pos x="149" y="28"/>
                </a:cxn>
                <a:cxn ang="0">
                  <a:pos x="141" y="35"/>
                </a:cxn>
                <a:cxn ang="0">
                  <a:pos x="146" y="32"/>
                </a:cxn>
                <a:cxn ang="0">
                  <a:pos x="149" y="28"/>
                </a:cxn>
                <a:cxn ang="0">
                  <a:pos x="120" y="7"/>
                </a:cxn>
              </a:cxnLst>
              <a:rect l="0" t="0" r="r" b="b"/>
              <a:pathLst>
                <a:path w="149" h="85">
                  <a:moveTo>
                    <a:pt x="120" y="7"/>
                  </a:moveTo>
                  <a:lnTo>
                    <a:pt x="128" y="0"/>
                  </a:lnTo>
                  <a:lnTo>
                    <a:pt x="111" y="7"/>
                  </a:lnTo>
                  <a:lnTo>
                    <a:pt x="96" y="14"/>
                  </a:lnTo>
                  <a:lnTo>
                    <a:pt x="79" y="20"/>
                  </a:lnTo>
                  <a:lnTo>
                    <a:pt x="64" y="25"/>
                  </a:lnTo>
                  <a:lnTo>
                    <a:pt x="47" y="32"/>
                  </a:lnTo>
                  <a:lnTo>
                    <a:pt x="32" y="39"/>
                  </a:lnTo>
                  <a:lnTo>
                    <a:pt x="15" y="44"/>
                  </a:lnTo>
                  <a:lnTo>
                    <a:pt x="0" y="51"/>
                  </a:lnTo>
                  <a:lnTo>
                    <a:pt x="12" y="85"/>
                  </a:lnTo>
                  <a:lnTo>
                    <a:pt x="28" y="78"/>
                  </a:lnTo>
                  <a:lnTo>
                    <a:pt x="45" y="73"/>
                  </a:lnTo>
                  <a:lnTo>
                    <a:pt x="60" y="67"/>
                  </a:lnTo>
                  <a:lnTo>
                    <a:pt x="77" y="60"/>
                  </a:lnTo>
                  <a:lnTo>
                    <a:pt x="92" y="55"/>
                  </a:lnTo>
                  <a:lnTo>
                    <a:pt x="109" y="48"/>
                  </a:lnTo>
                  <a:lnTo>
                    <a:pt x="124" y="41"/>
                  </a:lnTo>
                  <a:lnTo>
                    <a:pt x="141" y="35"/>
                  </a:lnTo>
                  <a:lnTo>
                    <a:pt x="149" y="28"/>
                  </a:lnTo>
                  <a:lnTo>
                    <a:pt x="141" y="35"/>
                  </a:lnTo>
                  <a:lnTo>
                    <a:pt x="146" y="32"/>
                  </a:lnTo>
                  <a:lnTo>
                    <a:pt x="149" y="28"/>
                  </a:lnTo>
                  <a:lnTo>
                    <a:pt x="120" y="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Freeform 77"/>
            <p:cNvSpPr>
              <a:spLocks/>
            </p:cNvSpPr>
            <p:nvPr/>
          </p:nvSpPr>
          <p:spPr bwMode="auto">
            <a:xfrm>
              <a:off x="1902" y="2448"/>
              <a:ext cx="38" cy="32"/>
            </a:xfrm>
            <a:custGeom>
              <a:avLst/>
              <a:gdLst/>
              <a:ahLst/>
              <a:cxnLst>
                <a:cxn ang="0">
                  <a:pos x="40" y="7"/>
                </a:cxn>
                <a:cxn ang="0">
                  <a:pos x="44" y="0"/>
                </a:cxn>
                <a:cxn ang="0">
                  <a:pos x="39" y="8"/>
                </a:cxn>
                <a:cxn ang="0">
                  <a:pos x="34" y="13"/>
                </a:cxn>
                <a:cxn ang="0">
                  <a:pos x="28" y="19"/>
                </a:cxn>
                <a:cxn ang="0">
                  <a:pos x="22" y="23"/>
                </a:cxn>
                <a:cxn ang="0">
                  <a:pos x="18" y="27"/>
                </a:cxn>
                <a:cxn ang="0">
                  <a:pos x="13" y="31"/>
                </a:cxn>
                <a:cxn ang="0">
                  <a:pos x="6" y="36"/>
                </a:cxn>
                <a:cxn ang="0">
                  <a:pos x="0" y="44"/>
                </a:cxn>
                <a:cxn ang="0">
                  <a:pos x="29" y="65"/>
                </a:cxn>
                <a:cxn ang="0">
                  <a:pos x="31" y="62"/>
                </a:cxn>
                <a:cxn ang="0">
                  <a:pos x="34" y="60"/>
                </a:cxn>
                <a:cxn ang="0">
                  <a:pos x="39" y="56"/>
                </a:cxn>
                <a:cxn ang="0">
                  <a:pos x="46" y="52"/>
                </a:cxn>
                <a:cxn ang="0">
                  <a:pos x="51" y="45"/>
                </a:cxn>
                <a:cxn ang="0">
                  <a:pos x="57" y="40"/>
                </a:cxn>
                <a:cxn ang="0">
                  <a:pos x="65" y="32"/>
                </a:cxn>
                <a:cxn ang="0">
                  <a:pos x="73" y="24"/>
                </a:cxn>
                <a:cxn ang="0">
                  <a:pos x="76" y="17"/>
                </a:cxn>
                <a:cxn ang="0">
                  <a:pos x="73" y="24"/>
                </a:cxn>
                <a:cxn ang="0">
                  <a:pos x="75" y="20"/>
                </a:cxn>
                <a:cxn ang="0">
                  <a:pos x="75" y="17"/>
                </a:cxn>
                <a:cxn ang="0">
                  <a:pos x="40" y="7"/>
                </a:cxn>
              </a:cxnLst>
              <a:rect l="0" t="0" r="r" b="b"/>
              <a:pathLst>
                <a:path w="76" h="65">
                  <a:moveTo>
                    <a:pt x="40" y="7"/>
                  </a:moveTo>
                  <a:lnTo>
                    <a:pt x="44" y="0"/>
                  </a:lnTo>
                  <a:lnTo>
                    <a:pt x="39" y="8"/>
                  </a:lnTo>
                  <a:lnTo>
                    <a:pt x="34" y="13"/>
                  </a:lnTo>
                  <a:lnTo>
                    <a:pt x="28" y="19"/>
                  </a:lnTo>
                  <a:lnTo>
                    <a:pt x="22" y="23"/>
                  </a:lnTo>
                  <a:lnTo>
                    <a:pt x="18" y="27"/>
                  </a:lnTo>
                  <a:lnTo>
                    <a:pt x="13" y="31"/>
                  </a:lnTo>
                  <a:lnTo>
                    <a:pt x="6" y="36"/>
                  </a:lnTo>
                  <a:lnTo>
                    <a:pt x="0" y="44"/>
                  </a:lnTo>
                  <a:lnTo>
                    <a:pt x="29" y="65"/>
                  </a:lnTo>
                  <a:lnTo>
                    <a:pt x="31" y="62"/>
                  </a:lnTo>
                  <a:lnTo>
                    <a:pt x="34" y="60"/>
                  </a:lnTo>
                  <a:lnTo>
                    <a:pt x="39" y="56"/>
                  </a:lnTo>
                  <a:lnTo>
                    <a:pt x="46" y="52"/>
                  </a:lnTo>
                  <a:lnTo>
                    <a:pt x="51" y="45"/>
                  </a:lnTo>
                  <a:lnTo>
                    <a:pt x="57" y="40"/>
                  </a:lnTo>
                  <a:lnTo>
                    <a:pt x="65" y="32"/>
                  </a:lnTo>
                  <a:lnTo>
                    <a:pt x="73" y="24"/>
                  </a:lnTo>
                  <a:lnTo>
                    <a:pt x="76" y="17"/>
                  </a:lnTo>
                  <a:lnTo>
                    <a:pt x="73" y="24"/>
                  </a:lnTo>
                  <a:lnTo>
                    <a:pt x="75" y="20"/>
                  </a:lnTo>
                  <a:lnTo>
                    <a:pt x="75" y="17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Freeform 78"/>
            <p:cNvSpPr>
              <a:spLocks/>
            </p:cNvSpPr>
            <p:nvPr/>
          </p:nvSpPr>
          <p:spPr bwMode="auto">
            <a:xfrm>
              <a:off x="1922" y="2434"/>
              <a:ext cx="22" cy="2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6"/>
                </a:cxn>
                <a:cxn ang="0">
                  <a:pos x="0" y="35"/>
                </a:cxn>
                <a:cxn ang="0">
                  <a:pos x="36" y="45"/>
                </a:cxn>
                <a:cxn ang="0">
                  <a:pos x="44" y="16"/>
                </a:cxn>
                <a:cxn ang="0">
                  <a:pos x="40" y="22"/>
                </a:cxn>
                <a:cxn ang="0">
                  <a:pos x="12" y="0"/>
                </a:cxn>
                <a:cxn ang="0">
                  <a:pos x="9" y="3"/>
                </a:cxn>
                <a:cxn ang="0">
                  <a:pos x="9" y="6"/>
                </a:cxn>
                <a:cxn ang="0">
                  <a:pos x="12" y="0"/>
                </a:cxn>
              </a:cxnLst>
              <a:rect l="0" t="0" r="r" b="b"/>
              <a:pathLst>
                <a:path w="44" h="45">
                  <a:moveTo>
                    <a:pt x="12" y="0"/>
                  </a:moveTo>
                  <a:lnTo>
                    <a:pt x="8" y="6"/>
                  </a:lnTo>
                  <a:lnTo>
                    <a:pt x="0" y="35"/>
                  </a:lnTo>
                  <a:lnTo>
                    <a:pt x="36" y="45"/>
                  </a:lnTo>
                  <a:lnTo>
                    <a:pt x="44" y="16"/>
                  </a:lnTo>
                  <a:lnTo>
                    <a:pt x="40" y="22"/>
                  </a:lnTo>
                  <a:lnTo>
                    <a:pt x="12" y="0"/>
                  </a:lnTo>
                  <a:lnTo>
                    <a:pt x="9" y="3"/>
                  </a:lnTo>
                  <a:lnTo>
                    <a:pt x="9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Freeform 79"/>
            <p:cNvSpPr>
              <a:spLocks/>
            </p:cNvSpPr>
            <p:nvPr/>
          </p:nvSpPr>
          <p:spPr bwMode="auto">
            <a:xfrm>
              <a:off x="1928" y="2381"/>
              <a:ext cx="57" cy="63"/>
            </a:xfrm>
            <a:custGeom>
              <a:avLst/>
              <a:gdLst/>
              <a:ahLst/>
              <a:cxnLst>
                <a:cxn ang="0">
                  <a:pos x="78" y="8"/>
                </a:cxn>
                <a:cxn ang="0">
                  <a:pos x="80" y="0"/>
                </a:cxn>
                <a:cxn ang="0">
                  <a:pos x="73" y="14"/>
                </a:cxn>
                <a:cxn ang="0">
                  <a:pos x="66" y="27"/>
                </a:cxn>
                <a:cxn ang="0">
                  <a:pos x="57" y="39"/>
                </a:cxn>
                <a:cxn ang="0">
                  <a:pos x="46" y="52"/>
                </a:cxn>
                <a:cxn ang="0">
                  <a:pos x="35" y="65"/>
                </a:cxn>
                <a:cxn ang="0">
                  <a:pos x="23" y="79"/>
                </a:cxn>
                <a:cxn ang="0">
                  <a:pos x="10" y="92"/>
                </a:cxn>
                <a:cxn ang="0">
                  <a:pos x="0" y="106"/>
                </a:cxn>
                <a:cxn ang="0">
                  <a:pos x="28" y="128"/>
                </a:cxn>
                <a:cxn ang="0">
                  <a:pos x="39" y="116"/>
                </a:cxn>
                <a:cxn ang="0">
                  <a:pos x="49" y="102"/>
                </a:cxn>
                <a:cxn ang="0">
                  <a:pos x="60" y="89"/>
                </a:cxn>
                <a:cxn ang="0">
                  <a:pos x="72" y="76"/>
                </a:cxn>
                <a:cxn ang="0">
                  <a:pos x="85" y="63"/>
                </a:cxn>
                <a:cxn ang="0">
                  <a:pos x="96" y="48"/>
                </a:cxn>
                <a:cxn ang="0">
                  <a:pos x="107" y="30"/>
                </a:cxn>
                <a:cxn ang="0">
                  <a:pos x="113" y="11"/>
                </a:cxn>
                <a:cxn ang="0">
                  <a:pos x="114" y="3"/>
                </a:cxn>
                <a:cxn ang="0">
                  <a:pos x="113" y="11"/>
                </a:cxn>
                <a:cxn ang="0">
                  <a:pos x="114" y="7"/>
                </a:cxn>
                <a:cxn ang="0">
                  <a:pos x="114" y="3"/>
                </a:cxn>
                <a:cxn ang="0">
                  <a:pos x="78" y="8"/>
                </a:cxn>
              </a:cxnLst>
              <a:rect l="0" t="0" r="r" b="b"/>
              <a:pathLst>
                <a:path w="114" h="128">
                  <a:moveTo>
                    <a:pt x="78" y="8"/>
                  </a:moveTo>
                  <a:lnTo>
                    <a:pt x="80" y="0"/>
                  </a:lnTo>
                  <a:lnTo>
                    <a:pt x="73" y="14"/>
                  </a:lnTo>
                  <a:lnTo>
                    <a:pt x="66" y="27"/>
                  </a:lnTo>
                  <a:lnTo>
                    <a:pt x="57" y="39"/>
                  </a:lnTo>
                  <a:lnTo>
                    <a:pt x="46" y="52"/>
                  </a:lnTo>
                  <a:lnTo>
                    <a:pt x="35" y="65"/>
                  </a:lnTo>
                  <a:lnTo>
                    <a:pt x="23" y="79"/>
                  </a:lnTo>
                  <a:lnTo>
                    <a:pt x="10" y="92"/>
                  </a:lnTo>
                  <a:lnTo>
                    <a:pt x="0" y="106"/>
                  </a:lnTo>
                  <a:lnTo>
                    <a:pt x="28" y="128"/>
                  </a:lnTo>
                  <a:lnTo>
                    <a:pt x="39" y="116"/>
                  </a:lnTo>
                  <a:lnTo>
                    <a:pt x="49" y="102"/>
                  </a:lnTo>
                  <a:lnTo>
                    <a:pt x="60" y="89"/>
                  </a:lnTo>
                  <a:lnTo>
                    <a:pt x="72" y="76"/>
                  </a:lnTo>
                  <a:lnTo>
                    <a:pt x="85" y="63"/>
                  </a:lnTo>
                  <a:lnTo>
                    <a:pt x="96" y="48"/>
                  </a:lnTo>
                  <a:lnTo>
                    <a:pt x="107" y="30"/>
                  </a:lnTo>
                  <a:lnTo>
                    <a:pt x="113" y="11"/>
                  </a:lnTo>
                  <a:lnTo>
                    <a:pt x="114" y="3"/>
                  </a:lnTo>
                  <a:lnTo>
                    <a:pt x="113" y="11"/>
                  </a:lnTo>
                  <a:lnTo>
                    <a:pt x="114" y="7"/>
                  </a:lnTo>
                  <a:lnTo>
                    <a:pt x="114" y="3"/>
                  </a:lnTo>
                  <a:lnTo>
                    <a:pt x="78" y="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Freeform 80"/>
            <p:cNvSpPr>
              <a:spLocks/>
            </p:cNvSpPr>
            <p:nvPr/>
          </p:nvSpPr>
          <p:spPr bwMode="auto">
            <a:xfrm>
              <a:off x="1965" y="2367"/>
              <a:ext cx="20" cy="1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" y="18"/>
                </a:cxn>
                <a:cxn ang="0">
                  <a:pos x="3" y="34"/>
                </a:cxn>
                <a:cxn ang="0">
                  <a:pos x="39" y="29"/>
                </a:cxn>
                <a:cxn ang="0">
                  <a:pos x="37" y="13"/>
                </a:cxn>
                <a:cxn ang="0">
                  <a:pos x="28" y="32"/>
                </a:cxn>
                <a:cxn ang="0">
                  <a:pos x="10" y="0"/>
                </a:cxn>
                <a:cxn ang="0">
                  <a:pos x="0" y="7"/>
                </a:cxn>
                <a:cxn ang="0">
                  <a:pos x="1" y="18"/>
                </a:cxn>
                <a:cxn ang="0">
                  <a:pos x="10" y="0"/>
                </a:cxn>
              </a:cxnLst>
              <a:rect l="0" t="0" r="r" b="b"/>
              <a:pathLst>
                <a:path w="39" h="34">
                  <a:moveTo>
                    <a:pt x="10" y="0"/>
                  </a:moveTo>
                  <a:lnTo>
                    <a:pt x="1" y="18"/>
                  </a:lnTo>
                  <a:lnTo>
                    <a:pt x="3" y="34"/>
                  </a:lnTo>
                  <a:lnTo>
                    <a:pt x="39" y="29"/>
                  </a:lnTo>
                  <a:lnTo>
                    <a:pt x="37" y="13"/>
                  </a:lnTo>
                  <a:lnTo>
                    <a:pt x="28" y="32"/>
                  </a:lnTo>
                  <a:lnTo>
                    <a:pt x="10" y="0"/>
                  </a:lnTo>
                  <a:lnTo>
                    <a:pt x="0" y="7"/>
                  </a:lnTo>
                  <a:lnTo>
                    <a:pt x="1" y="1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1" name="Freeform 81"/>
            <p:cNvSpPr>
              <a:spLocks/>
            </p:cNvSpPr>
            <p:nvPr/>
          </p:nvSpPr>
          <p:spPr bwMode="auto">
            <a:xfrm>
              <a:off x="1969" y="2347"/>
              <a:ext cx="21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7" y="4"/>
                </a:cxn>
                <a:cxn ang="0">
                  <a:pos x="9" y="13"/>
                </a:cxn>
                <a:cxn ang="0">
                  <a:pos x="5" y="21"/>
                </a:cxn>
                <a:cxn ang="0">
                  <a:pos x="2" y="30"/>
                </a:cxn>
                <a:cxn ang="0">
                  <a:pos x="2" y="38"/>
                </a:cxn>
                <a:cxn ang="0">
                  <a:pos x="0" y="40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3" y="41"/>
                </a:cxn>
                <a:cxn ang="0">
                  <a:pos x="21" y="73"/>
                </a:cxn>
                <a:cxn ang="0">
                  <a:pos x="29" y="66"/>
                </a:cxn>
                <a:cxn ang="0">
                  <a:pos x="34" y="57"/>
                </a:cxn>
                <a:cxn ang="0">
                  <a:pos x="36" y="50"/>
                </a:cxn>
                <a:cxn ang="0">
                  <a:pos x="38" y="44"/>
                </a:cxn>
                <a:cxn ang="0">
                  <a:pos x="38" y="38"/>
                </a:cxn>
                <a:cxn ang="0">
                  <a:pos x="39" y="37"/>
                </a:cxn>
                <a:cxn ang="0">
                  <a:pos x="40" y="34"/>
                </a:cxn>
                <a:cxn ang="0">
                  <a:pos x="43" y="30"/>
                </a:cxn>
                <a:cxn ang="0">
                  <a:pos x="38" y="34"/>
                </a:cxn>
                <a:cxn ang="0">
                  <a:pos x="22" y="0"/>
                </a:cxn>
                <a:cxn ang="0">
                  <a:pos x="20" y="1"/>
                </a:cxn>
                <a:cxn ang="0">
                  <a:pos x="17" y="4"/>
                </a:cxn>
                <a:cxn ang="0">
                  <a:pos x="22" y="0"/>
                </a:cxn>
              </a:cxnLst>
              <a:rect l="0" t="0" r="r" b="b"/>
              <a:pathLst>
                <a:path w="43" h="73">
                  <a:moveTo>
                    <a:pt x="22" y="0"/>
                  </a:moveTo>
                  <a:lnTo>
                    <a:pt x="17" y="4"/>
                  </a:lnTo>
                  <a:lnTo>
                    <a:pt x="9" y="13"/>
                  </a:lnTo>
                  <a:lnTo>
                    <a:pt x="5" y="21"/>
                  </a:lnTo>
                  <a:lnTo>
                    <a:pt x="2" y="30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3" y="41"/>
                  </a:lnTo>
                  <a:lnTo>
                    <a:pt x="21" y="73"/>
                  </a:lnTo>
                  <a:lnTo>
                    <a:pt x="29" y="66"/>
                  </a:lnTo>
                  <a:lnTo>
                    <a:pt x="34" y="57"/>
                  </a:lnTo>
                  <a:lnTo>
                    <a:pt x="36" y="50"/>
                  </a:lnTo>
                  <a:lnTo>
                    <a:pt x="38" y="44"/>
                  </a:lnTo>
                  <a:lnTo>
                    <a:pt x="38" y="38"/>
                  </a:lnTo>
                  <a:lnTo>
                    <a:pt x="39" y="37"/>
                  </a:lnTo>
                  <a:lnTo>
                    <a:pt x="40" y="34"/>
                  </a:lnTo>
                  <a:lnTo>
                    <a:pt x="43" y="30"/>
                  </a:lnTo>
                  <a:lnTo>
                    <a:pt x="38" y="34"/>
                  </a:lnTo>
                  <a:lnTo>
                    <a:pt x="22" y="0"/>
                  </a:lnTo>
                  <a:lnTo>
                    <a:pt x="20" y="1"/>
                  </a:lnTo>
                  <a:lnTo>
                    <a:pt x="17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Freeform 82"/>
            <p:cNvSpPr>
              <a:spLocks/>
            </p:cNvSpPr>
            <p:nvPr/>
          </p:nvSpPr>
          <p:spPr bwMode="auto">
            <a:xfrm>
              <a:off x="1980" y="2340"/>
              <a:ext cx="20" cy="2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5" y="1"/>
                </a:cxn>
                <a:cxn ang="0">
                  <a:pos x="0" y="13"/>
                </a:cxn>
                <a:cxn ang="0">
                  <a:pos x="16" y="47"/>
                </a:cxn>
                <a:cxn ang="0">
                  <a:pos x="40" y="35"/>
                </a:cxn>
                <a:cxn ang="0">
                  <a:pos x="30" y="37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25" y="1"/>
                </a:cxn>
                <a:cxn ang="0">
                  <a:pos x="35" y="0"/>
                </a:cxn>
              </a:cxnLst>
              <a:rect l="0" t="0" r="r" b="b"/>
              <a:pathLst>
                <a:path w="40" h="47">
                  <a:moveTo>
                    <a:pt x="35" y="0"/>
                  </a:moveTo>
                  <a:lnTo>
                    <a:pt x="25" y="1"/>
                  </a:lnTo>
                  <a:lnTo>
                    <a:pt x="0" y="13"/>
                  </a:lnTo>
                  <a:lnTo>
                    <a:pt x="16" y="47"/>
                  </a:lnTo>
                  <a:lnTo>
                    <a:pt x="40" y="35"/>
                  </a:lnTo>
                  <a:lnTo>
                    <a:pt x="30" y="37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5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Freeform 83"/>
            <p:cNvSpPr>
              <a:spLocks/>
            </p:cNvSpPr>
            <p:nvPr/>
          </p:nvSpPr>
          <p:spPr bwMode="auto">
            <a:xfrm>
              <a:off x="1995" y="2340"/>
              <a:ext cx="22" cy="21"/>
            </a:xfrm>
            <a:custGeom>
              <a:avLst/>
              <a:gdLst/>
              <a:ahLst/>
              <a:cxnLst>
                <a:cxn ang="0">
                  <a:pos x="13" y="14"/>
                </a:cxn>
                <a:cxn ang="0">
                  <a:pos x="31" y="4"/>
                </a:cxn>
                <a:cxn ang="0">
                  <a:pos x="5" y="0"/>
                </a:cxn>
                <a:cxn ang="0">
                  <a:pos x="0" y="37"/>
                </a:cxn>
                <a:cxn ang="0">
                  <a:pos x="26" y="41"/>
                </a:cxn>
                <a:cxn ang="0">
                  <a:pos x="44" y="30"/>
                </a:cxn>
                <a:cxn ang="0">
                  <a:pos x="26" y="41"/>
                </a:cxn>
                <a:cxn ang="0">
                  <a:pos x="38" y="42"/>
                </a:cxn>
                <a:cxn ang="0">
                  <a:pos x="44" y="30"/>
                </a:cxn>
                <a:cxn ang="0">
                  <a:pos x="13" y="14"/>
                </a:cxn>
              </a:cxnLst>
              <a:rect l="0" t="0" r="r" b="b"/>
              <a:pathLst>
                <a:path w="44" h="42">
                  <a:moveTo>
                    <a:pt x="13" y="14"/>
                  </a:moveTo>
                  <a:lnTo>
                    <a:pt x="31" y="4"/>
                  </a:lnTo>
                  <a:lnTo>
                    <a:pt x="5" y="0"/>
                  </a:lnTo>
                  <a:lnTo>
                    <a:pt x="0" y="37"/>
                  </a:lnTo>
                  <a:lnTo>
                    <a:pt x="26" y="41"/>
                  </a:lnTo>
                  <a:lnTo>
                    <a:pt x="44" y="30"/>
                  </a:lnTo>
                  <a:lnTo>
                    <a:pt x="26" y="41"/>
                  </a:lnTo>
                  <a:lnTo>
                    <a:pt x="38" y="42"/>
                  </a:lnTo>
                  <a:lnTo>
                    <a:pt x="44" y="30"/>
                  </a:lnTo>
                  <a:lnTo>
                    <a:pt x="13" y="1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Freeform 84"/>
            <p:cNvSpPr>
              <a:spLocks/>
            </p:cNvSpPr>
            <p:nvPr/>
          </p:nvSpPr>
          <p:spPr bwMode="auto">
            <a:xfrm>
              <a:off x="2001" y="2216"/>
              <a:ext cx="101" cy="140"/>
            </a:xfrm>
            <a:custGeom>
              <a:avLst/>
              <a:gdLst/>
              <a:ahLst/>
              <a:cxnLst>
                <a:cxn ang="0">
                  <a:pos x="179" y="0"/>
                </a:cxn>
                <a:cxn ang="0">
                  <a:pos x="171" y="7"/>
                </a:cxn>
                <a:cxn ang="0">
                  <a:pos x="162" y="25"/>
                </a:cxn>
                <a:cxn ang="0">
                  <a:pos x="152" y="41"/>
                </a:cxn>
                <a:cxn ang="0">
                  <a:pos x="141" y="56"/>
                </a:cxn>
                <a:cxn ang="0">
                  <a:pos x="131" y="72"/>
                </a:cxn>
                <a:cxn ang="0">
                  <a:pos x="121" y="88"/>
                </a:cxn>
                <a:cxn ang="0">
                  <a:pos x="109" y="104"/>
                </a:cxn>
                <a:cxn ang="0">
                  <a:pos x="97" y="119"/>
                </a:cxn>
                <a:cxn ang="0">
                  <a:pos x="85" y="133"/>
                </a:cxn>
                <a:cxn ang="0">
                  <a:pos x="73" y="151"/>
                </a:cxn>
                <a:cxn ang="0">
                  <a:pos x="61" y="166"/>
                </a:cxn>
                <a:cxn ang="0">
                  <a:pos x="50" y="182"/>
                </a:cxn>
                <a:cxn ang="0">
                  <a:pos x="40" y="197"/>
                </a:cxn>
                <a:cxn ang="0">
                  <a:pos x="28" y="213"/>
                </a:cxn>
                <a:cxn ang="0">
                  <a:pos x="18" y="230"/>
                </a:cxn>
                <a:cxn ang="0">
                  <a:pos x="9" y="246"/>
                </a:cxn>
                <a:cxn ang="0">
                  <a:pos x="0" y="263"/>
                </a:cxn>
                <a:cxn ang="0">
                  <a:pos x="31" y="279"/>
                </a:cxn>
                <a:cxn ang="0">
                  <a:pos x="40" y="264"/>
                </a:cxn>
                <a:cxn ang="0">
                  <a:pos x="49" y="249"/>
                </a:cxn>
                <a:cxn ang="0">
                  <a:pos x="59" y="234"/>
                </a:cxn>
                <a:cxn ang="0">
                  <a:pos x="68" y="218"/>
                </a:cxn>
                <a:cxn ang="0">
                  <a:pos x="78" y="204"/>
                </a:cxn>
                <a:cxn ang="0">
                  <a:pos x="90" y="188"/>
                </a:cxn>
                <a:cxn ang="0">
                  <a:pos x="101" y="172"/>
                </a:cxn>
                <a:cxn ang="0">
                  <a:pos x="113" y="157"/>
                </a:cxn>
                <a:cxn ang="0">
                  <a:pos x="126" y="143"/>
                </a:cxn>
                <a:cxn ang="0">
                  <a:pos x="137" y="125"/>
                </a:cxn>
                <a:cxn ang="0">
                  <a:pos x="149" y="109"/>
                </a:cxn>
                <a:cxn ang="0">
                  <a:pos x="159" y="94"/>
                </a:cxn>
                <a:cxn ang="0">
                  <a:pos x="172" y="78"/>
                </a:cxn>
                <a:cxn ang="0">
                  <a:pos x="182" y="59"/>
                </a:cxn>
                <a:cxn ang="0">
                  <a:pos x="193" y="43"/>
                </a:cxn>
                <a:cxn ang="0">
                  <a:pos x="202" y="26"/>
                </a:cxn>
                <a:cxn ang="0">
                  <a:pos x="194" y="34"/>
                </a:cxn>
                <a:cxn ang="0">
                  <a:pos x="179" y="0"/>
                </a:cxn>
                <a:cxn ang="0">
                  <a:pos x="173" y="2"/>
                </a:cxn>
                <a:cxn ang="0">
                  <a:pos x="171" y="7"/>
                </a:cxn>
                <a:cxn ang="0">
                  <a:pos x="179" y="0"/>
                </a:cxn>
              </a:cxnLst>
              <a:rect l="0" t="0" r="r" b="b"/>
              <a:pathLst>
                <a:path w="202" h="279">
                  <a:moveTo>
                    <a:pt x="179" y="0"/>
                  </a:moveTo>
                  <a:lnTo>
                    <a:pt x="171" y="7"/>
                  </a:lnTo>
                  <a:lnTo>
                    <a:pt x="162" y="25"/>
                  </a:lnTo>
                  <a:lnTo>
                    <a:pt x="152" y="41"/>
                  </a:lnTo>
                  <a:lnTo>
                    <a:pt x="141" y="56"/>
                  </a:lnTo>
                  <a:lnTo>
                    <a:pt x="131" y="72"/>
                  </a:lnTo>
                  <a:lnTo>
                    <a:pt x="121" y="88"/>
                  </a:lnTo>
                  <a:lnTo>
                    <a:pt x="109" y="104"/>
                  </a:lnTo>
                  <a:lnTo>
                    <a:pt x="97" y="119"/>
                  </a:lnTo>
                  <a:lnTo>
                    <a:pt x="85" y="133"/>
                  </a:lnTo>
                  <a:lnTo>
                    <a:pt x="73" y="151"/>
                  </a:lnTo>
                  <a:lnTo>
                    <a:pt x="61" y="166"/>
                  </a:lnTo>
                  <a:lnTo>
                    <a:pt x="50" y="182"/>
                  </a:lnTo>
                  <a:lnTo>
                    <a:pt x="40" y="197"/>
                  </a:lnTo>
                  <a:lnTo>
                    <a:pt x="28" y="213"/>
                  </a:lnTo>
                  <a:lnTo>
                    <a:pt x="18" y="230"/>
                  </a:lnTo>
                  <a:lnTo>
                    <a:pt x="9" y="246"/>
                  </a:lnTo>
                  <a:lnTo>
                    <a:pt x="0" y="263"/>
                  </a:lnTo>
                  <a:lnTo>
                    <a:pt x="31" y="279"/>
                  </a:lnTo>
                  <a:lnTo>
                    <a:pt x="40" y="264"/>
                  </a:lnTo>
                  <a:lnTo>
                    <a:pt x="49" y="249"/>
                  </a:lnTo>
                  <a:lnTo>
                    <a:pt x="59" y="234"/>
                  </a:lnTo>
                  <a:lnTo>
                    <a:pt x="68" y="218"/>
                  </a:lnTo>
                  <a:lnTo>
                    <a:pt x="78" y="204"/>
                  </a:lnTo>
                  <a:lnTo>
                    <a:pt x="90" y="188"/>
                  </a:lnTo>
                  <a:lnTo>
                    <a:pt x="101" y="172"/>
                  </a:lnTo>
                  <a:lnTo>
                    <a:pt x="113" y="157"/>
                  </a:lnTo>
                  <a:lnTo>
                    <a:pt x="126" y="143"/>
                  </a:lnTo>
                  <a:lnTo>
                    <a:pt x="137" y="125"/>
                  </a:lnTo>
                  <a:lnTo>
                    <a:pt x="149" y="109"/>
                  </a:lnTo>
                  <a:lnTo>
                    <a:pt x="159" y="94"/>
                  </a:lnTo>
                  <a:lnTo>
                    <a:pt x="172" y="78"/>
                  </a:lnTo>
                  <a:lnTo>
                    <a:pt x="182" y="59"/>
                  </a:lnTo>
                  <a:lnTo>
                    <a:pt x="193" y="43"/>
                  </a:lnTo>
                  <a:lnTo>
                    <a:pt x="202" y="26"/>
                  </a:lnTo>
                  <a:lnTo>
                    <a:pt x="194" y="34"/>
                  </a:lnTo>
                  <a:lnTo>
                    <a:pt x="179" y="0"/>
                  </a:lnTo>
                  <a:lnTo>
                    <a:pt x="173" y="2"/>
                  </a:lnTo>
                  <a:lnTo>
                    <a:pt x="171" y="7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Freeform 85"/>
            <p:cNvSpPr>
              <a:spLocks/>
            </p:cNvSpPr>
            <p:nvPr/>
          </p:nvSpPr>
          <p:spPr bwMode="auto">
            <a:xfrm>
              <a:off x="2091" y="2155"/>
              <a:ext cx="131" cy="78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252" y="1"/>
                </a:cxn>
                <a:cxn ang="0">
                  <a:pos x="235" y="6"/>
                </a:cxn>
                <a:cxn ang="0">
                  <a:pos x="218" y="13"/>
                </a:cxn>
                <a:cxn ang="0">
                  <a:pos x="203" y="19"/>
                </a:cxn>
                <a:cxn ang="0">
                  <a:pos x="186" y="26"/>
                </a:cxn>
                <a:cxn ang="0">
                  <a:pos x="169" y="34"/>
                </a:cxn>
                <a:cxn ang="0">
                  <a:pos x="154" y="42"/>
                </a:cxn>
                <a:cxn ang="0">
                  <a:pos x="137" y="50"/>
                </a:cxn>
                <a:cxn ang="0">
                  <a:pos x="122" y="59"/>
                </a:cxn>
                <a:cxn ang="0">
                  <a:pos x="105" y="69"/>
                </a:cxn>
                <a:cxn ang="0">
                  <a:pos x="90" y="75"/>
                </a:cxn>
                <a:cxn ang="0">
                  <a:pos x="74" y="83"/>
                </a:cxn>
                <a:cxn ang="0">
                  <a:pos x="59" y="91"/>
                </a:cxn>
                <a:cxn ang="0">
                  <a:pos x="43" y="100"/>
                </a:cxn>
                <a:cxn ang="0">
                  <a:pos x="29" y="108"/>
                </a:cxn>
                <a:cxn ang="0">
                  <a:pos x="14" y="115"/>
                </a:cxn>
                <a:cxn ang="0">
                  <a:pos x="0" y="122"/>
                </a:cxn>
                <a:cxn ang="0">
                  <a:pos x="15" y="156"/>
                </a:cxn>
                <a:cxn ang="0">
                  <a:pos x="29" y="149"/>
                </a:cxn>
                <a:cxn ang="0">
                  <a:pos x="45" y="140"/>
                </a:cxn>
                <a:cxn ang="0">
                  <a:pos x="59" y="132"/>
                </a:cxn>
                <a:cxn ang="0">
                  <a:pos x="74" y="125"/>
                </a:cxn>
                <a:cxn ang="0">
                  <a:pos x="90" y="118"/>
                </a:cxn>
                <a:cxn ang="0">
                  <a:pos x="105" y="110"/>
                </a:cxn>
                <a:cxn ang="0">
                  <a:pos x="120" y="100"/>
                </a:cxn>
                <a:cxn ang="0">
                  <a:pos x="137" y="91"/>
                </a:cxn>
                <a:cxn ang="0">
                  <a:pos x="153" y="84"/>
                </a:cxn>
                <a:cxn ang="0">
                  <a:pos x="169" y="76"/>
                </a:cxn>
                <a:cxn ang="0">
                  <a:pos x="185" y="69"/>
                </a:cxn>
                <a:cxn ang="0">
                  <a:pos x="202" y="61"/>
                </a:cxn>
                <a:cxn ang="0">
                  <a:pos x="216" y="54"/>
                </a:cxn>
                <a:cxn ang="0">
                  <a:pos x="231" y="47"/>
                </a:cxn>
                <a:cxn ang="0">
                  <a:pos x="248" y="41"/>
                </a:cxn>
                <a:cxn ang="0">
                  <a:pos x="262" y="35"/>
                </a:cxn>
                <a:cxn ang="0">
                  <a:pos x="261" y="37"/>
                </a:cxn>
                <a:cxn ang="0">
                  <a:pos x="253" y="0"/>
                </a:cxn>
                <a:cxn ang="0">
                  <a:pos x="252" y="1"/>
                </a:cxn>
                <a:cxn ang="0">
                  <a:pos x="252" y="1"/>
                </a:cxn>
                <a:cxn ang="0">
                  <a:pos x="253" y="0"/>
                </a:cxn>
              </a:cxnLst>
              <a:rect l="0" t="0" r="r" b="b"/>
              <a:pathLst>
                <a:path w="262" h="156">
                  <a:moveTo>
                    <a:pt x="253" y="0"/>
                  </a:moveTo>
                  <a:lnTo>
                    <a:pt x="252" y="1"/>
                  </a:lnTo>
                  <a:lnTo>
                    <a:pt x="235" y="6"/>
                  </a:lnTo>
                  <a:lnTo>
                    <a:pt x="218" y="13"/>
                  </a:lnTo>
                  <a:lnTo>
                    <a:pt x="203" y="19"/>
                  </a:lnTo>
                  <a:lnTo>
                    <a:pt x="186" y="26"/>
                  </a:lnTo>
                  <a:lnTo>
                    <a:pt x="169" y="34"/>
                  </a:lnTo>
                  <a:lnTo>
                    <a:pt x="154" y="42"/>
                  </a:lnTo>
                  <a:lnTo>
                    <a:pt x="137" y="50"/>
                  </a:lnTo>
                  <a:lnTo>
                    <a:pt x="122" y="59"/>
                  </a:lnTo>
                  <a:lnTo>
                    <a:pt x="105" y="69"/>
                  </a:lnTo>
                  <a:lnTo>
                    <a:pt x="90" y="75"/>
                  </a:lnTo>
                  <a:lnTo>
                    <a:pt x="74" y="83"/>
                  </a:lnTo>
                  <a:lnTo>
                    <a:pt x="59" y="91"/>
                  </a:lnTo>
                  <a:lnTo>
                    <a:pt x="43" y="100"/>
                  </a:lnTo>
                  <a:lnTo>
                    <a:pt x="29" y="108"/>
                  </a:lnTo>
                  <a:lnTo>
                    <a:pt x="14" y="115"/>
                  </a:lnTo>
                  <a:lnTo>
                    <a:pt x="0" y="122"/>
                  </a:lnTo>
                  <a:lnTo>
                    <a:pt x="15" y="156"/>
                  </a:lnTo>
                  <a:lnTo>
                    <a:pt x="29" y="149"/>
                  </a:lnTo>
                  <a:lnTo>
                    <a:pt x="45" y="140"/>
                  </a:lnTo>
                  <a:lnTo>
                    <a:pt x="59" y="132"/>
                  </a:lnTo>
                  <a:lnTo>
                    <a:pt x="74" y="125"/>
                  </a:lnTo>
                  <a:lnTo>
                    <a:pt x="90" y="118"/>
                  </a:lnTo>
                  <a:lnTo>
                    <a:pt x="105" y="110"/>
                  </a:lnTo>
                  <a:lnTo>
                    <a:pt x="120" y="100"/>
                  </a:lnTo>
                  <a:lnTo>
                    <a:pt x="137" y="91"/>
                  </a:lnTo>
                  <a:lnTo>
                    <a:pt x="153" y="84"/>
                  </a:lnTo>
                  <a:lnTo>
                    <a:pt x="169" y="76"/>
                  </a:lnTo>
                  <a:lnTo>
                    <a:pt x="185" y="69"/>
                  </a:lnTo>
                  <a:lnTo>
                    <a:pt x="202" y="61"/>
                  </a:lnTo>
                  <a:lnTo>
                    <a:pt x="216" y="54"/>
                  </a:lnTo>
                  <a:lnTo>
                    <a:pt x="231" y="47"/>
                  </a:lnTo>
                  <a:lnTo>
                    <a:pt x="248" y="41"/>
                  </a:lnTo>
                  <a:lnTo>
                    <a:pt x="262" y="35"/>
                  </a:lnTo>
                  <a:lnTo>
                    <a:pt x="261" y="37"/>
                  </a:lnTo>
                  <a:lnTo>
                    <a:pt x="253" y="0"/>
                  </a:lnTo>
                  <a:lnTo>
                    <a:pt x="252" y="1"/>
                  </a:lnTo>
                  <a:lnTo>
                    <a:pt x="252" y="1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Freeform 86"/>
            <p:cNvSpPr>
              <a:spLocks/>
            </p:cNvSpPr>
            <p:nvPr/>
          </p:nvSpPr>
          <p:spPr bwMode="auto">
            <a:xfrm>
              <a:off x="2218" y="2153"/>
              <a:ext cx="105" cy="26"/>
            </a:xfrm>
            <a:custGeom>
              <a:avLst/>
              <a:gdLst/>
              <a:ahLst/>
              <a:cxnLst>
                <a:cxn ang="0">
                  <a:pos x="185" y="8"/>
                </a:cxn>
                <a:cxn ang="0">
                  <a:pos x="191" y="4"/>
                </a:cxn>
                <a:cxn ang="0">
                  <a:pos x="170" y="11"/>
                </a:cxn>
                <a:cxn ang="0">
                  <a:pos x="149" y="13"/>
                </a:cxn>
                <a:cxn ang="0">
                  <a:pos x="126" y="12"/>
                </a:cxn>
                <a:cxn ang="0">
                  <a:pos x="103" y="8"/>
                </a:cxn>
                <a:cxn ang="0">
                  <a:pos x="79" y="4"/>
                </a:cxn>
                <a:cxn ang="0">
                  <a:pos x="53" y="0"/>
                </a:cxn>
                <a:cxn ang="0">
                  <a:pos x="26" y="0"/>
                </a:cxn>
                <a:cxn ang="0">
                  <a:pos x="0" y="3"/>
                </a:cxn>
                <a:cxn ang="0">
                  <a:pos x="8" y="40"/>
                </a:cxn>
                <a:cxn ang="0">
                  <a:pos x="28" y="37"/>
                </a:cxn>
                <a:cxn ang="0">
                  <a:pos x="50" y="37"/>
                </a:cxn>
                <a:cxn ang="0">
                  <a:pos x="73" y="41"/>
                </a:cxn>
                <a:cxn ang="0">
                  <a:pos x="98" y="45"/>
                </a:cxn>
                <a:cxn ang="0">
                  <a:pos x="124" y="49"/>
                </a:cxn>
                <a:cxn ang="0">
                  <a:pos x="149" y="50"/>
                </a:cxn>
                <a:cxn ang="0">
                  <a:pos x="178" y="48"/>
                </a:cxn>
                <a:cxn ang="0">
                  <a:pos x="206" y="38"/>
                </a:cxn>
                <a:cxn ang="0">
                  <a:pos x="211" y="34"/>
                </a:cxn>
                <a:cxn ang="0">
                  <a:pos x="206" y="38"/>
                </a:cxn>
                <a:cxn ang="0">
                  <a:pos x="209" y="37"/>
                </a:cxn>
                <a:cxn ang="0">
                  <a:pos x="211" y="34"/>
                </a:cxn>
                <a:cxn ang="0">
                  <a:pos x="185" y="8"/>
                </a:cxn>
              </a:cxnLst>
              <a:rect l="0" t="0" r="r" b="b"/>
              <a:pathLst>
                <a:path w="211" h="50">
                  <a:moveTo>
                    <a:pt x="185" y="8"/>
                  </a:moveTo>
                  <a:lnTo>
                    <a:pt x="191" y="4"/>
                  </a:lnTo>
                  <a:lnTo>
                    <a:pt x="170" y="11"/>
                  </a:lnTo>
                  <a:lnTo>
                    <a:pt x="149" y="13"/>
                  </a:lnTo>
                  <a:lnTo>
                    <a:pt x="126" y="12"/>
                  </a:lnTo>
                  <a:lnTo>
                    <a:pt x="103" y="8"/>
                  </a:lnTo>
                  <a:lnTo>
                    <a:pt x="79" y="4"/>
                  </a:lnTo>
                  <a:lnTo>
                    <a:pt x="53" y="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8" y="40"/>
                  </a:lnTo>
                  <a:lnTo>
                    <a:pt x="28" y="37"/>
                  </a:lnTo>
                  <a:lnTo>
                    <a:pt x="50" y="37"/>
                  </a:lnTo>
                  <a:lnTo>
                    <a:pt x="73" y="41"/>
                  </a:lnTo>
                  <a:lnTo>
                    <a:pt x="98" y="45"/>
                  </a:lnTo>
                  <a:lnTo>
                    <a:pt x="124" y="49"/>
                  </a:lnTo>
                  <a:lnTo>
                    <a:pt x="149" y="50"/>
                  </a:lnTo>
                  <a:lnTo>
                    <a:pt x="178" y="48"/>
                  </a:lnTo>
                  <a:lnTo>
                    <a:pt x="206" y="38"/>
                  </a:lnTo>
                  <a:lnTo>
                    <a:pt x="211" y="34"/>
                  </a:lnTo>
                  <a:lnTo>
                    <a:pt x="206" y="38"/>
                  </a:lnTo>
                  <a:lnTo>
                    <a:pt x="209" y="37"/>
                  </a:lnTo>
                  <a:lnTo>
                    <a:pt x="211" y="34"/>
                  </a:lnTo>
                  <a:lnTo>
                    <a:pt x="185" y="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Freeform 87"/>
            <p:cNvSpPr>
              <a:spLocks/>
            </p:cNvSpPr>
            <p:nvPr/>
          </p:nvSpPr>
          <p:spPr bwMode="auto">
            <a:xfrm>
              <a:off x="2310" y="2151"/>
              <a:ext cx="22" cy="20"/>
            </a:xfrm>
            <a:custGeom>
              <a:avLst/>
              <a:gdLst/>
              <a:ahLst/>
              <a:cxnLst>
                <a:cxn ang="0">
                  <a:pos x="7" y="17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26" y="38"/>
                </a:cxn>
                <a:cxn ang="0">
                  <a:pos x="38" y="26"/>
                </a:cxn>
                <a:cxn ang="0">
                  <a:pos x="43" y="9"/>
                </a:cxn>
                <a:cxn ang="0">
                  <a:pos x="38" y="26"/>
                </a:cxn>
                <a:cxn ang="0">
                  <a:pos x="44" y="19"/>
                </a:cxn>
                <a:cxn ang="0">
                  <a:pos x="43" y="9"/>
                </a:cxn>
                <a:cxn ang="0">
                  <a:pos x="7" y="17"/>
                </a:cxn>
              </a:cxnLst>
              <a:rect l="0" t="0" r="r" b="b"/>
              <a:pathLst>
                <a:path w="44" h="38">
                  <a:moveTo>
                    <a:pt x="7" y="17"/>
                  </a:moveTo>
                  <a:lnTo>
                    <a:pt x="12" y="0"/>
                  </a:lnTo>
                  <a:lnTo>
                    <a:pt x="0" y="12"/>
                  </a:lnTo>
                  <a:lnTo>
                    <a:pt x="26" y="38"/>
                  </a:lnTo>
                  <a:lnTo>
                    <a:pt x="38" y="26"/>
                  </a:lnTo>
                  <a:lnTo>
                    <a:pt x="43" y="9"/>
                  </a:lnTo>
                  <a:lnTo>
                    <a:pt x="38" y="26"/>
                  </a:lnTo>
                  <a:lnTo>
                    <a:pt x="44" y="19"/>
                  </a:lnTo>
                  <a:lnTo>
                    <a:pt x="43" y="9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Freeform 88"/>
            <p:cNvSpPr>
              <a:spLocks/>
            </p:cNvSpPr>
            <p:nvPr/>
          </p:nvSpPr>
          <p:spPr bwMode="auto">
            <a:xfrm>
              <a:off x="2283" y="2078"/>
              <a:ext cx="48" cy="82"/>
            </a:xfrm>
            <a:custGeom>
              <a:avLst/>
              <a:gdLst/>
              <a:ahLst/>
              <a:cxnLst>
                <a:cxn ang="0">
                  <a:pos x="9" y="33"/>
                </a:cxn>
                <a:cxn ang="0">
                  <a:pos x="0" y="24"/>
                </a:cxn>
                <a:cxn ang="0">
                  <a:pos x="9" y="45"/>
                </a:cxn>
                <a:cxn ang="0">
                  <a:pos x="17" y="62"/>
                </a:cxn>
                <a:cxn ang="0">
                  <a:pos x="27" y="81"/>
                </a:cxn>
                <a:cxn ang="0">
                  <a:pos x="35" y="98"/>
                </a:cxn>
                <a:cxn ang="0">
                  <a:pos x="43" y="115"/>
                </a:cxn>
                <a:cxn ang="0">
                  <a:pos x="50" y="131"/>
                </a:cxn>
                <a:cxn ang="0">
                  <a:pos x="57" y="147"/>
                </a:cxn>
                <a:cxn ang="0">
                  <a:pos x="61" y="164"/>
                </a:cxn>
                <a:cxn ang="0">
                  <a:pos x="97" y="156"/>
                </a:cxn>
                <a:cxn ang="0">
                  <a:pos x="90" y="136"/>
                </a:cxn>
                <a:cxn ang="0">
                  <a:pos x="84" y="118"/>
                </a:cxn>
                <a:cxn ang="0">
                  <a:pos x="76" y="99"/>
                </a:cxn>
                <a:cxn ang="0">
                  <a:pos x="69" y="82"/>
                </a:cxn>
                <a:cxn ang="0">
                  <a:pos x="58" y="65"/>
                </a:cxn>
                <a:cxn ang="0">
                  <a:pos x="50" y="46"/>
                </a:cxn>
                <a:cxn ang="0">
                  <a:pos x="43" y="29"/>
                </a:cxn>
                <a:cxn ang="0">
                  <a:pos x="34" y="11"/>
                </a:cxn>
                <a:cxn ang="0">
                  <a:pos x="25" y="1"/>
                </a:cxn>
                <a:cxn ang="0">
                  <a:pos x="34" y="11"/>
                </a:cxn>
                <a:cxn ang="0">
                  <a:pos x="31" y="4"/>
                </a:cxn>
                <a:cxn ang="0">
                  <a:pos x="25" y="0"/>
                </a:cxn>
                <a:cxn ang="0">
                  <a:pos x="9" y="33"/>
                </a:cxn>
              </a:cxnLst>
              <a:rect l="0" t="0" r="r" b="b"/>
              <a:pathLst>
                <a:path w="97" h="164">
                  <a:moveTo>
                    <a:pt x="9" y="33"/>
                  </a:moveTo>
                  <a:lnTo>
                    <a:pt x="0" y="24"/>
                  </a:lnTo>
                  <a:lnTo>
                    <a:pt x="9" y="45"/>
                  </a:lnTo>
                  <a:lnTo>
                    <a:pt x="17" y="62"/>
                  </a:lnTo>
                  <a:lnTo>
                    <a:pt x="27" y="81"/>
                  </a:lnTo>
                  <a:lnTo>
                    <a:pt x="35" y="98"/>
                  </a:lnTo>
                  <a:lnTo>
                    <a:pt x="43" y="115"/>
                  </a:lnTo>
                  <a:lnTo>
                    <a:pt x="50" y="131"/>
                  </a:lnTo>
                  <a:lnTo>
                    <a:pt x="57" y="147"/>
                  </a:lnTo>
                  <a:lnTo>
                    <a:pt x="61" y="164"/>
                  </a:lnTo>
                  <a:lnTo>
                    <a:pt x="97" y="156"/>
                  </a:lnTo>
                  <a:lnTo>
                    <a:pt x="90" y="136"/>
                  </a:lnTo>
                  <a:lnTo>
                    <a:pt x="84" y="118"/>
                  </a:lnTo>
                  <a:lnTo>
                    <a:pt x="76" y="99"/>
                  </a:lnTo>
                  <a:lnTo>
                    <a:pt x="69" y="82"/>
                  </a:lnTo>
                  <a:lnTo>
                    <a:pt x="58" y="65"/>
                  </a:lnTo>
                  <a:lnTo>
                    <a:pt x="50" y="46"/>
                  </a:lnTo>
                  <a:lnTo>
                    <a:pt x="43" y="29"/>
                  </a:lnTo>
                  <a:lnTo>
                    <a:pt x="34" y="11"/>
                  </a:lnTo>
                  <a:lnTo>
                    <a:pt x="25" y="1"/>
                  </a:lnTo>
                  <a:lnTo>
                    <a:pt x="34" y="11"/>
                  </a:lnTo>
                  <a:lnTo>
                    <a:pt x="31" y="4"/>
                  </a:lnTo>
                  <a:lnTo>
                    <a:pt x="25" y="0"/>
                  </a:lnTo>
                  <a:lnTo>
                    <a:pt x="9" y="3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9" name="Freeform 89"/>
            <p:cNvSpPr>
              <a:spLocks/>
            </p:cNvSpPr>
            <p:nvPr/>
          </p:nvSpPr>
          <p:spPr bwMode="auto">
            <a:xfrm>
              <a:off x="2266" y="2058"/>
              <a:ext cx="29" cy="37"/>
            </a:xfrm>
            <a:custGeom>
              <a:avLst/>
              <a:gdLst/>
              <a:ahLst/>
              <a:cxnLst>
                <a:cxn ang="0">
                  <a:pos x="1" y="19"/>
                </a:cxn>
                <a:cxn ang="0">
                  <a:pos x="0" y="17"/>
                </a:cxn>
                <a:cxn ang="0">
                  <a:pos x="5" y="28"/>
                </a:cxn>
                <a:cxn ang="0">
                  <a:pos x="10" y="36"/>
                </a:cxn>
                <a:cxn ang="0">
                  <a:pos x="14" y="43"/>
                </a:cxn>
                <a:cxn ang="0">
                  <a:pos x="19" y="51"/>
                </a:cxn>
                <a:cxn ang="0">
                  <a:pos x="24" y="58"/>
                </a:cxn>
                <a:cxn ang="0">
                  <a:pos x="29" y="64"/>
                </a:cxn>
                <a:cxn ang="0">
                  <a:pos x="35" y="69"/>
                </a:cxn>
                <a:cxn ang="0">
                  <a:pos x="42" y="73"/>
                </a:cxn>
                <a:cxn ang="0">
                  <a:pos x="58" y="41"/>
                </a:cxn>
                <a:cxn ang="0">
                  <a:pos x="58" y="40"/>
                </a:cxn>
                <a:cxn ang="0">
                  <a:pos x="55" y="37"/>
                </a:cxn>
                <a:cxn ang="0">
                  <a:pos x="53" y="35"/>
                </a:cxn>
                <a:cxn ang="0">
                  <a:pos x="47" y="29"/>
                </a:cxn>
                <a:cxn ang="0">
                  <a:pos x="45" y="24"/>
                </a:cxn>
                <a:cxn ang="0">
                  <a:pos x="41" y="17"/>
                </a:cxn>
                <a:cxn ang="0">
                  <a:pos x="36" y="9"/>
                </a:cxn>
                <a:cxn ang="0">
                  <a:pos x="33" y="2"/>
                </a:cxn>
                <a:cxn ang="0">
                  <a:pos x="32" y="0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1" y="19"/>
                </a:cxn>
              </a:cxnLst>
              <a:rect l="0" t="0" r="r" b="b"/>
              <a:pathLst>
                <a:path w="58" h="73">
                  <a:moveTo>
                    <a:pt x="1" y="19"/>
                  </a:moveTo>
                  <a:lnTo>
                    <a:pt x="0" y="17"/>
                  </a:lnTo>
                  <a:lnTo>
                    <a:pt x="5" y="28"/>
                  </a:lnTo>
                  <a:lnTo>
                    <a:pt x="10" y="36"/>
                  </a:lnTo>
                  <a:lnTo>
                    <a:pt x="14" y="43"/>
                  </a:lnTo>
                  <a:lnTo>
                    <a:pt x="19" y="51"/>
                  </a:lnTo>
                  <a:lnTo>
                    <a:pt x="24" y="58"/>
                  </a:lnTo>
                  <a:lnTo>
                    <a:pt x="29" y="64"/>
                  </a:lnTo>
                  <a:lnTo>
                    <a:pt x="35" y="69"/>
                  </a:lnTo>
                  <a:lnTo>
                    <a:pt x="42" y="73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5" y="37"/>
                  </a:lnTo>
                  <a:lnTo>
                    <a:pt x="53" y="35"/>
                  </a:lnTo>
                  <a:lnTo>
                    <a:pt x="47" y="29"/>
                  </a:lnTo>
                  <a:lnTo>
                    <a:pt x="45" y="24"/>
                  </a:lnTo>
                  <a:lnTo>
                    <a:pt x="41" y="17"/>
                  </a:lnTo>
                  <a:lnTo>
                    <a:pt x="36" y="9"/>
                  </a:lnTo>
                  <a:lnTo>
                    <a:pt x="33" y="2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Freeform 90"/>
            <p:cNvSpPr>
              <a:spLocks/>
            </p:cNvSpPr>
            <p:nvPr/>
          </p:nvSpPr>
          <p:spPr bwMode="auto">
            <a:xfrm>
              <a:off x="2237" y="2019"/>
              <a:ext cx="46" cy="4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24"/>
                </a:cxn>
                <a:cxn ang="0">
                  <a:pos x="10" y="33"/>
                </a:cxn>
                <a:cxn ang="0">
                  <a:pos x="18" y="42"/>
                </a:cxn>
                <a:cxn ang="0">
                  <a:pos x="26" y="52"/>
                </a:cxn>
                <a:cxn ang="0">
                  <a:pos x="33" y="61"/>
                </a:cxn>
                <a:cxn ang="0">
                  <a:pos x="41" y="70"/>
                </a:cxn>
                <a:cxn ang="0">
                  <a:pos x="48" y="78"/>
                </a:cxn>
                <a:cxn ang="0">
                  <a:pos x="54" y="89"/>
                </a:cxn>
                <a:cxn ang="0">
                  <a:pos x="59" y="97"/>
                </a:cxn>
                <a:cxn ang="0">
                  <a:pos x="90" y="78"/>
                </a:cxn>
                <a:cxn ang="0">
                  <a:pos x="85" y="68"/>
                </a:cxn>
                <a:cxn ang="0">
                  <a:pos x="76" y="57"/>
                </a:cxn>
                <a:cxn ang="0">
                  <a:pos x="69" y="46"/>
                </a:cxn>
                <a:cxn ang="0">
                  <a:pos x="62" y="37"/>
                </a:cxn>
                <a:cxn ang="0">
                  <a:pos x="54" y="28"/>
                </a:cxn>
                <a:cxn ang="0">
                  <a:pos x="46" y="19"/>
                </a:cxn>
                <a:cxn ang="0">
                  <a:pos x="39" y="9"/>
                </a:cxn>
                <a:cxn ang="0">
                  <a:pos x="32" y="0"/>
                </a:cxn>
                <a:cxn ang="0">
                  <a:pos x="36" y="12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4" y="24"/>
                </a:cxn>
                <a:cxn ang="0">
                  <a:pos x="0" y="12"/>
                </a:cxn>
              </a:cxnLst>
              <a:rect l="0" t="0" r="r" b="b"/>
              <a:pathLst>
                <a:path w="90" h="97">
                  <a:moveTo>
                    <a:pt x="0" y="12"/>
                  </a:moveTo>
                  <a:lnTo>
                    <a:pt x="4" y="24"/>
                  </a:lnTo>
                  <a:lnTo>
                    <a:pt x="10" y="33"/>
                  </a:lnTo>
                  <a:lnTo>
                    <a:pt x="18" y="42"/>
                  </a:lnTo>
                  <a:lnTo>
                    <a:pt x="26" y="52"/>
                  </a:lnTo>
                  <a:lnTo>
                    <a:pt x="33" y="61"/>
                  </a:lnTo>
                  <a:lnTo>
                    <a:pt x="41" y="70"/>
                  </a:lnTo>
                  <a:lnTo>
                    <a:pt x="48" y="78"/>
                  </a:lnTo>
                  <a:lnTo>
                    <a:pt x="54" y="89"/>
                  </a:lnTo>
                  <a:lnTo>
                    <a:pt x="59" y="97"/>
                  </a:lnTo>
                  <a:lnTo>
                    <a:pt x="90" y="78"/>
                  </a:lnTo>
                  <a:lnTo>
                    <a:pt x="85" y="68"/>
                  </a:lnTo>
                  <a:lnTo>
                    <a:pt x="76" y="57"/>
                  </a:lnTo>
                  <a:lnTo>
                    <a:pt x="69" y="46"/>
                  </a:lnTo>
                  <a:lnTo>
                    <a:pt x="62" y="37"/>
                  </a:lnTo>
                  <a:lnTo>
                    <a:pt x="54" y="28"/>
                  </a:lnTo>
                  <a:lnTo>
                    <a:pt x="46" y="19"/>
                  </a:lnTo>
                  <a:lnTo>
                    <a:pt x="39" y="9"/>
                  </a:lnTo>
                  <a:lnTo>
                    <a:pt x="32" y="0"/>
                  </a:lnTo>
                  <a:lnTo>
                    <a:pt x="36" y="12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4" y="2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Freeform 91"/>
            <p:cNvSpPr>
              <a:spLocks/>
            </p:cNvSpPr>
            <p:nvPr/>
          </p:nvSpPr>
          <p:spPr bwMode="auto">
            <a:xfrm>
              <a:off x="2234" y="1804"/>
              <a:ext cx="21" cy="2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8"/>
                </a:cxn>
                <a:cxn ang="0">
                  <a:pos x="0" y="55"/>
                </a:cxn>
                <a:cxn ang="0">
                  <a:pos x="0" y="83"/>
                </a:cxn>
                <a:cxn ang="0">
                  <a:pos x="0" y="112"/>
                </a:cxn>
                <a:cxn ang="0">
                  <a:pos x="2" y="140"/>
                </a:cxn>
                <a:cxn ang="0">
                  <a:pos x="2" y="168"/>
                </a:cxn>
                <a:cxn ang="0">
                  <a:pos x="2" y="197"/>
                </a:cxn>
                <a:cxn ang="0">
                  <a:pos x="3" y="225"/>
                </a:cxn>
                <a:cxn ang="0">
                  <a:pos x="3" y="253"/>
                </a:cxn>
                <a:cxn ang="0">
                  <a:pos x="3" y="281"/>
                </a:cxn>
                <a:cxn ang="0">
                  <a:pos x="4" y="308"/>
                </a:cxn>
                <a:cxn ang="0">
                  <a:pos x="4" y="335"/>
                </a:cxn>
                <a:cxn ang="0">
                  <a:pos x="5" y="364"/>
                </a:cxn>
                <a:cxn ang="0">
                  <a:pos x="7" y="389"/>
                </a:cxn>
                <a:cxn ang="0">
                  <a:pos x="7" y="416"/>
                </a:cxn>
                <a:cxn ang="0">
                  <a:pos x="8" y="441"/>
                </a:cxn>
                <a:cxn ang="0">
                  <a:pos x="44" y="441"/>
                </a:cxn>
                <a:cxn ang="0">
                  <a:pos x="43" y="416"/>
                </a:cxn>
                <a:cxn ang="0">
                  <a:pos x="43" y="389"/>
                </a:cxn>
                <a:cxn ang="0">
                  <a:pos x="41" y="361"/>
                </a:cxn>
                <a:cxn ang="0">
                  <a:pos x="40" y="335"/>
                </a:cxn>
                <a:cxn ang="0">
                  <a:pos x="40" y="308"/>
                </a:cxn>
                <a:cxn ang="0">
                  <a:pos x="39" y="281"/>
                </a:cxn>
                <a:cxn ang="0">
                  <a:pos x="39" y="253"/>
                </a:cxn>
                <a:cxn ang="0">
                  <a:pos x="39" y="225"/>
                </a:cxn>
                <a:cxn ang="0">
                  <a:pos x="38" y="197"/>
                </a:cxn>
                <a:cxn ang="0">
                  <a:pos x="38" y="168"/>
                </a:cxn>
                <a:cxn ang="0">
                  <a:pos x="38" y="140"/>
                </a:cxn>
                <a:cxn ang="0">
                  <a:pos x="36" y="112"/>
                </a:cxn>
                <a:cxn ang="0">
                  <a:pos x="36" y="83"/>
                </a:cxn>
                <a:cxn ang="0">
                  <a:pos x="36" y="55"/>
                </a:cxn>
                <a:cxn ang="0">
                  <a:pos x="36" y="28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" h="441">
                  <a:moveTo>
                    <a:pt x="0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0" y="55"/>
                  </a:lnTo>
                  <a:lnTo>
                    <a:pt x="0" y="83"/>
                  </a:lnTo>
                  <a:lnTo>
                    <a:pt x="0" y="112"/>
                  </a:lnTo>
                  <a:lnTo>
                    <a:pt x="2" y="140"/>
                  </a:lnTo>
                  <a:lnTo>
                    <a:pt x="2" y="168"/>
                  </a:lnTo>
                  <a:lnTo>
                    <a:pt x="2" y="197"/>
                  </a:lnTo>
                  <a:lnTo>
                    <a:pt x="3" y="225"/>
                  </a:lnTo>
                  <a:lnTo>
                    <a:pt x="3" y="253"/>
                  </a:lnTo>
                  <a:lnTo>
                    <a:pt x="3" y="281"/>
                  </a:lnTo>
                  <a:lnTo>
                    <a:pt x="4" y="308"/>
                  </a:lnTo>
                  <a:lnTo>
                    <a:pt x="4" y="335"/>
                  </a:lnTo>
                  <a:lnTo>
                    <a:pt x="5" y="364"/>
                  </a:lnTo>
                  <a:lnTo>
                    <a:pt x="7" y="389"/>
                  </a:lnTo>
                  <a:lnTo>
                    <a:pt x="7" y="416"/>
                  </a:lnTo>
                  <a:lnTo>
                    <a:pt x="8" y="441"/>
                  </a:lnTo>
                  <a:lnTo>
                    <a:pt x="44" y="441"/>
                  </a:lnTo>
                  <a:lnTo>
                    <a:pt x="43" y="416"/>
                  </a:lnTo>
                  <a:lnTo>
                    <a:pt x="43" y="389"/>
                  </a:lnTo>
                  <a:lnTo>
                    <a:pt x="41" y="361"/>
                  </a:lnTo>
                  <a:lnTo>
                    <a:pt x="40" y="335"/>
                  </a:lnTo>
                  <a:lnTo>
                    <a:pt x="40" y="308"/>
                  </a:lnTo>
                  <a:lnTo>
                    <a:pt x="39" y="281"/>
                  </a:lnTo>
                  <a:lnTo>
                    <a:pt x="39" y="253"/>
                  </a:lnTo>
                  <a:lnTo>
                    <a:pt x="39" y="225"/>
                  </a:lnTo>
                  <a:lnTo>
                    <a:pt x="38" y="197"/>
                  </a:lnTo>
                  <a:lnTo>
                    <a:pt x="38" y="168"/>
                  </a:lnTo>
                  <a:lnTo>
                    <a:pt x="38" y="140"/>
                  </a:lnTo>
                  <a:lnTo>
                    <a:pt x="36" y="112"/>
                  </a:lnTo>
                  <a:lnTo>
                    <a:pt x="36" y="83"/>
                  </a:lnTo>
                  <a:lnTo>
                    <a:pt x="36" y="55"/>
                  </a:lnTo>
                  <a:lnTo>
                    <a:pt x="36" y="28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Freeform 92"/>
            <p:cNvSpPr>
              <a:spLocks/>
            </p:cNvSpPr>
            <p:nvPr/>
          </p:nvSpPr>
          <p:spPr bwMode="auto">
            <a:xfrm>
              <a:off x="2230" y="1336"/>
              <a:ext cx="23" cy="468"/>
            </a:xfrm>
            <a:custGeom>
              <a:avLst/>
              <a:gdLst/>
              <a:ahLst/>
              <a:cxnLst>
                <a:cxn ang="0">
                  <a:pos x="11" y="19"/>
                </a:cxn>
                <a:cxn ang="0">
                  <a:pos x="7" y="74"/>
                </a:cxn>
                <a:cxn ang="0">
                  <a:pos x="4" y="130"/>
                </a:cxn>
                <a:cxn ang="0">
                  <a:pos x="2" y="187"/>
                </a:cxn>
                <a:cxn ang="0">
                  <a:pos x="0" y="243"/>
                </a:cxn>
                <a:cxn ang="0">
                  <a:pos x="0" y="300"/>
                </a:cxn>
                <a:cxn ang="0">
                  <a:pos x="0" y="355"/>
                </a:cxn>
                <a:cxn ang="0">
                  <a:pos x="0" y="412"/>
                </a:cxn>
                <a:cxn ang="0">
                  <a:pos x="2" y="470"/>
                </a:cxn>
                <a:cxn ang="0">
                  <a:pos x="3" y="527"/>
                </a:cxn>
                <a:cxn ang="0">
                  <a:pos x="4" y="586"/>
                </a:cxn>
                <a:cxn ang="0">
                  <a:pos x="6" y="643"/>
                </a:cxn>
                <a:cxn ang="0">
                  <a:pos x="7" y="701"/>
                </a:cxn>
                <a:cxn ang="0">
                  <a:pos x="7" y="759"/>
                </a:cxn>
                <a:cxn ang="0">
                  <a:pos x="8" y="819"/>
                </a:cxn>
                <a:cxn ang="0">
                  <a:pos x="8" y="877"/>
                </a:cxn>
                <a:cxn ang="0">
                  <a:pos x="8" y="937"/>
                </a:cxn>
                <a:cxn ang="0">
                  <a:pos x="44" y="908"/>
                </a:cxn>
                <a:cxn ang="0">
                  <a:pos x="44" y="848"/>
                </a:cxn>
                <a:cxn ang="0">
                  <a:pos x="44" y="790"/>
                </a:cxn>
                <a:cxn ang="0">
                  <a:pos x="43" y="730"/>
                </a:cxn>
                <a:cxn ang="0">
                  <a:pos x="42" y="672"/>
                </a:cxn>
                <a:cxn ang="0">
                  <a:pos x="40" y="614"/>
                </a:cxn>
                <a:cxn ang="0">
                  <a:pos x="39" y="557"/>
                </a:cxn>
                <a:cxn ang="0">
                  <a:pos x="38" y="498"/>
                </a:cxn>
                <a:cxn ang="0">
                  <a:pos x="38" y="441"/>
                </a:cxn>
                <a:cxn ang="0">
                  <a:pos x="37" y="384"/>
                </a:cxn>
                <a:cxn ang="0">
                  <a:pos x="37" y="327"/>
                </a:cxn>
                <a:cxn ang="0">
                  <a:pos x="37" y="270"/>
                </a:cxn>
                <a:cxn ang="0">
                  <a:pos x="38" y="215"/>
                </a:cxn>
                <a:cxn ang="0">
                  <a:pos x="39" y="160"/>
                </a:cxn>
                <a:cxn ang="0">
                  <a:pos x="42" y="105"/>
                </a:cxn>
                <a:cxn ang="0">
                  <a:pos x="44" y="49"/>
                </a:cxn>
                <a:cxn ang="0">
                  <a:pos x="26" y="39"/>
                </a:cxn>
                <a:cxn ang="0">
                  <a:pos x="12" y="0"/>
                </a:cxn>
                <a:cxn ang="0">
                  <a:pos x="31" y="1"/>
                </a:cxn>
              </a:cxnLst>
              <a:rect l="0" t="0" r="r" b="b"/>
              <a:pathLst>
                <a:path w="47" h="937">
                  <a:moveTo>
                    <a:pt x="31" y="1"/>
                  </a:moveTo>
                  <a:lnTo>
                    <a:pt x="11" y="19"/>
                  </a:lnTo>
                  <a:lnTo>
                    <a:pt x="8" y="46"/>
                  </a:lnTo>
                  <a:lnTo>
                    <a:pt x="7" y="74"/>
                  </a:lnTo>
                  <a:lnTo>
                    <a:pt x="6" y="102"/>
                  </a:lnTo>
                  <a:lnTo>
                    <a:pt x="4" y="130"/>
                  </a:lnTo>
                  <a:lnTo>
                    <a:pt x="3" y="158"/>
                  </a:lnTo>
                  <a:lnTo>
                    <a:pt x="2" y="187"/>
                  </a:lnTo>
                  <a:lnTo>
                    <a:pt x="2" y="215"/>
                  </a:lnTo>
                  <a:lnTo>
                    <a:pt x="0" y="243"/>
                  </a:lnTo>
                  <a:lnTo>
                    <a:pt x="0" y="270"/>
                  </a:lnTo>
                  <a:lnTo>
                    <a:pt x="0" y="300"/>
                  </a:lnTo>
                  <a:lnTo>
                    <a:pt x="0" y="327"/>
                  </a:lnTo>
                  <a:lnTo>
                    <a:pt x="0" y="355"/>
                  </a:lnTo>
                  <a:lnTo>
                    <a:pt x="0" y="384"/>
                  </a:lnTo>
                  <a:lnTo>
                    <a:pt x="0" y="412"/>
                  </a:lnTo>
                  <a:lnTo>
                    <a:pt x="2" y="441"/>
                  </a:lnTo>
                  <a:lnTo>
                    <a:pt x="2" y="470"/>
                  </a:lnTo>
                  <a:lnTo>
                    <a:pt x="2" y="498"/>
                  </a:lnTo>
                  <a:lnTo>
                    <a:pt x="3" y="527"/>
                  </a:lnTo>
                  <a:lnTo>
                    <a:pt x="3" y="557"/>
                  </a:lnTo>
                  <a:lnTo>
                    <a:pt x="4" y="586"/>
                  </a:lnTo>
                  <a:lnTo>
                    <a:pt x="4" y="614"/>
                  </a:lnTo>
                  <a:lnTo>
                    <a:pt x="6" y="643"/>
                  </a:lnTo>
                  <a:lnTo>
                    <a:pt x="6" y="672"/>
                  </a:lnTo>
                  <a:lnTo>
                    <a:pt x="7" y="701"/>
                  </a:lnTo>
                  <a:lnTo>
                    <a:pt x="7" y="730"/>
                  </a:lnTo>
                  <a:lnTo>
                    <a:pt x="7" y="759"/>
                  </a:lnTo>
                  <a:lnTo>
                    <a:pt x="8" y="790"/>
                  </a:lnTo>
                  <a:lnTo>
                    <a:pt x="8" y="819"/>
                  </a:lnTo>
                  <a:lnTo>
                    <a:pt x="8" y="848"/>
                  </a:lnTo>
                  <a:lnTo>
                    <a:pt x="8" y="877"/>
                  </a:lnTo>
                  <a:lnTo>
                    <a:pt x="8" y="908"/>
                  </a:lnTo>
                  <a:lnTo>
                    <a:pt x="8" y="937"/>
                  </a:lnTo>
                  <a:lnTo>
                    <a:pt x="44" y="937"/>
                  </a:lnTo>
                  <a:lnTo>
                    <a:pt x="44" y="908"/>
                  </a:lnTo>
                  <a:lnTo>
                    <a:pt x="44" y="877"/>
                  </a:lnTo>
                  <a:lnTo>
                    <a:pt x="44" y="848"/>
                  </a:lnTo>
                  <a:lnTo>
                    <a:pt x="44" y="819"/>
                  </a:lnTo>
                  <a:lnTo>
                    <a:pt x="44" y="790"/>
                  </a:lnTo>
                  <a:lnTo>
                    <a:pt x="43" y="759"/>
                  </a:lnTo>
                  <a:lnTo>
                    <a:pt x="43" y="730"/>
                  </a:lnTo>
                  <a:lnTo>
                    <a:pt x="43" y="701"/>
                  </a:lnTo>
                  <a:lnTo>
                    <a:pt x="42" y="672"/>
                  </a:lnTo>
                  <a:lnTo>
                    <a:pt x="42" y="643"/>
                  </a:lnTo>
                  <a:lnTo>
                    <a:pt x="40" y="614"/>
                  </a:lnTo>
                  <a:lnTo>
                    <a:pt x="40" y="586"/>
                  </a:lnTo>
                  <a:lnTo>
                    <a:pt x="39" y="557"/>
                  </a:lnTo>
                  <a:lnTo>
                    <a:pt x="39" y="527"/>
                  </a:lnTo>
                  <a:lnTo>
                    <a:pt x="38" y="498"/>
                  </a:lnTo>
                  <a:lnTo>
                    <a:pt x="38" y="470"/>
                  </a:lnTo>
                  <a:lnTo>
                    <a:pt x="38" y="441"/>
                  </a:lnTo>
                  <a:lnTo>
                    <a:pt x="37" y="412"/>
                  </a:lnTo>
                  <a:lnTo>
                    <a:pt x="37" y="384"/>
                  </a:lnTo>
                  <a:lnTo>
                    <a:pt x="37" y="355"/>
                  </a:lnTo>
                  <a:lnTo>
                    <a:pt x="37" y="327"/>
                  </a:lnTo>
                  <a:lnTo>
                    <a:pt x="37" y="300"/>
                  </a:lnTo>
                  <a:lnTo>
                    <a:pt x="37" y="270"/>
                  </a:lnTo>
                  <a:lnTo>
                    <a:pt x="37" y="243"/>
                  </a:lnTo>
                  <a:lnTo>
                    <a:pt x="38" y="215"/>
                  </a:lnTo>
                  <a:lnTo>
                    <a:pt x="38" y="187"/>
                  </a:lnTo>
                  <a:lnTo>
                    <a:pt x="39" y="160"/>
                  </a:lnTo>
                  <a:lnTo>
                    <a:pt x="40" y="133"/>
                  </a:lnTo>
                  <a:lnTo>
                    <a:pt x="42" y="105"/>
                  </a:lnTo>
                  <a:lnTo>
                    <a:pt x="43" y="77"/>
                  </a:lnTo>
                  <a:lnTo>
                    <a:pt x="44" y="49"/>
                  </a:lnTo>
                  <a:lnTo>
                    <a:pt x="47" y="21"/>
                  </a:lnTo>
                  <a:lnTo>
                    <a:pt x="26" y="39"/>
                  </a:lnTo>
                  <a:lnTo>
                    <a:pt x="31" y="1"/>
                  </a:lnTo>
                  <a:lnTo>
                    <a:pt x="12" y="0"/>
                  </a:lnTo>
                  <a:lnTo>
                    <a:pt x="11" y="19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3" name="Freeform 93"/>
            <p:cNvSpPr>
              <a:spLocks/>
            </p:cNvSpPr>
            <p:nvPr/>
          </p:nvSpPr>
          <p:spPr bwMode="auto">
            <a:xfrm>
              <a:off x="2243" y="1335"/>
              <a:ext cx="37" cy="21"/>
            </a:xfrm>
            <a:custGeom>
              <a:avLst/>
              <a:gdLst/>
              <a:ahLst/>
              <a:cxnLst>
                <a:cxn ang="0">
                  <a:pos x="75" y="2"/>
                </a:cxn>
                <a:cxn ang="0">
                  <a:pos x="67" y="0"/>
                </a:cxn>
                <a:cxn ang="0">
                  <a:pos x="58" y="2"/>
                </a:cxn>
                <a:cxn ang="0">
                  <a:pos x="49" y="3"/>
                </a:cxn>
                <a:cxn ang="0">
                  <a:pos x="43" y="4"/>
                </a:cxn>
                <a:cxn ang="0">
                  <a:pos x="34" y="4"/>
                </a:cxn>
                <a:cxn ang="0">
                  <a:pos x="26" y="6"/>
                </a:cxn>
                <a:cxn ang="0">
                  <a:pos x="20" y="6"/>
                </a:cxn>
                <a:cxn ang="0">
                  <a:pos x="13" y="6"/>
                </a:cxn>
                <a:cxn ang="0">
                  <a:pos x="5" y="4"/>
                </a:cxn>
                <a:cxn ang="0">
                  <a:pos x="0" y="42"/>
                </a:cxn>
                <a:cxn ang="0">
                  <a:pos x="11" y="43"/>
                </a:cxn>
                <a:cxn ang="0">
                  <a:pos x="20" y="43"/>
                </a:cxn>
                <a:cxn ang="0">
                  <a:pos x="29" y="43"/>
                </a:cxn>
                <a:cxn ang="0">
                  <a:pos x="36" y="42"/>
                </a:cxn>
                <a:cxn ang="0">
                  <a:pos x="45" y="42"/>
                </a:cxn>
                <a:cxn ang="0">
                  <a:pos x="54" y="40"/>
                </a:cxn>
                <a:cxn ang="0">
                  <a:pos x="63" y="39"/>
                </a:cxn>
                <a:cxn ang="0">
                  <a:pos x="72" y="38"/>
                </a:cxn>
                <a:cxn ang="0">
                  <a:pos x="65" y="36"/>
                </a:cxn>
                <a:cxn ang="0">
                  <a:pos x="75" y="2"/>
                </a:cxn>
                <a:cxn ang="0">
                  <a:pos x="71" y="0"/>
                </a:cxn>
                <a:cxn ang="0">
                  <a:pos x="67" y="0"/>
                </a:cxn>
                <a:cxn ang="0">
                  <a:pos x="75" y="2"/>
                </a:cxn>
              </a:cxnLst>
              <a:rect l="0" t="0" r="r" b="b"/>
              <a:pathLst>
                <a:path w="75" h="43">
                  <a:moveTo>
                    <a:pt x="75" y="2"/>
                  </a:moveTo>
                  <a:lnTo>
                    <a:pt x="67" y="0"/>
                  </a:lnTo>
                  <a:lnTo>
                    <a:pt x="58" y="2"/>
                  </a:lnTo>
                  <a:lnTo>
                    <a:pt x="49" y="3"/>
                  </a:lnTo>
                  <a:lnTo>
                    <a:pt x="43" y="4"/>
                  </a:lnTo>
                  <a:lnTo>
                    <a:pt x="34" y="4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13" y="6"/>
                  </a:lnTo>
                  <a:lnTo>
                    <a:pt x="5" y="4"/>
                  </a:lnTo>
                  <a:lnTo>
                    <a:pt x="0" y="42"/>
                  </a:lnTo>
                  <a:lnTo>
                    <a:pt x="11" y="43"/>
                  </a:lnTo>
                  <a:lnTo>
                    <a:pt x="20" y="43"/>
                  </a:lnTo>
                  <a:lnTo>
                    <a:pt x="29" y="43"/>
                  </a:lnTo>
                  <a:lnTo>
                    <a:pt x="36" y="42"/>
                  </a:lnTo>
                  <a:lnTo>
                    <a:pt x="45" y="42"/>
                  </a:lnTo>
                  <a:lnTo>
                    <a:pt x="54" y="40"/>
                  </a:lnTo>
                  <a:lnTo>
                    <a:pt x="63" y="39"/>
                  </a:lnTo>
                  <a:lnTo>
                    <a:pt x="72" y="38"/>
                  </a:lnTo>
                  <a:lnTo>
                    <a:pt x="65" y="36"/>
                  </a:lnTo>
                  <a:lnTo>
                    <a:pt x="75" y="2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75" y="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Freeform 94"/>
            <p:cNvSpPr>
              <a:spLocks/>
            </p:cNvSpPr>
            <p:nvPr/>
          </p:nvSpPr>
          <p:spPr bwMode="auto">
            <a:xfrm>
              <a:off x="2275" y="1335"/>
              <a:ext cx="40" cy="31"/>
            </a:xfrm>
            <a:custGeom>
              <a:avLst/>
              <a:gdLst/>
              <a:ahLst/>
              <a:cxnLst>
                <a:cxn ang="0">
                  <a:pos x="74" y="24"/>
                </a:cxn>
                <a:cxn ang="0">
                  <a:pos x="81" y="25"/>
                </a:cxn>
                <a:cxn ang="0">
                  <a:pos x="70" y="21"/>
                </a:cxn>
                <a:cxn ang="0">
                  <a:pos x="61" y="17"/>
                </a:cxn>
                <a:cxn ang="0">
                  <a:pos x="52" y="13"/>
                </a:cxn>
                <a:cxn ang="0">
                  <a:pos x="42" y="10"/>
                </a:cxn>
                <a:cxn ang="0">
                  <a:pos x="34" y="8"/>
                </a:cxn>
                <a:cxn ang="0">
                  <a:pos x="25" y="5"/>
                </a:cxn>
                <a:cxn ang="0">
                  <a:pos x="18" y="2"/>
                </a:cxn>
                <a:cxn ang="0">
                  <a:pos x="10" y="0"/>
                </a:cxn>
                <a:cxn ang="0">
                  <a:pos x="0" y="34"/>
                </a:cxn>
                <a:cxn ang="0">
                  <a:pos x="7" y="37"/>
                </a:cxn>
                <a:cxn ang="0">
                  <a:pos x="15" y="40"/>
                </a:cxn>
                <a:cxn ang="0">
                  <a:pos x="24" y="42"/>
                </a:cxn>
                <a:cxn ang="0">
                  <a:pos x="32" y="45"/>
                </a:cxn>
                <a:cxn ang="0">
                  <a:pos x="39" y="47"/>
                </a:cxn>
                <a:cxn ang="0">
                  <a:pos x="48" y="51"/>
                </a:cxn>
                <a:cxn ang="0">
                  <a:pos x="57" y="55"/>
                </a:cxn>
                <a:cxn ang="0">
                  <a:pos x="65" y="59"/>
                </a:cxn>
                <a:cxn ang="0">
                  <a:pos x="72" y="61"/>
                </a:cxn>
                <a:cxn ang="0">
                  <a:pos x="65" y="58"/>
                </a:cxn>
                <a:cxn ang="0">
                  <a:pos x="68" y="61"/>
                </a:cxn>
                <a:cxn ang="0">
                  <a:pos x="72" y="61"/>
                </a:cxn>
                <a:cxn ang="0">
                  <a:pos x="74" y="24"/>
                </a:cxn>
              </a:cxnLst>
              <a:rect l="0" t="0" r="r" b="b"/>
              <a:pathLst>
                <a:path w="81" h="61">
                  <a:moveTo>
                    <a:pt x="74" y="24"/>
                  </a:moveTo>
                  <a:lnTo>
                    <a:pt x="81" y="25"/>
                  </a:lnTo>
                  <a:lnTo>
                    <a:pt x="70" y="21"/>
                  </a:lnTo>
                  <a:lnTo>
                    <a:pt x="61" y="17"/>
                  </a:lnTo>
                  <a:lnTo>
                    <a:pt x="52" y="13"/>
                  </a:lnTo>
                  <a:lnTo>
                    <a:pt x="42" y="10"/>
                  </a:lnTo>
                  <a:lnTo>
                    <a:pt x="34" y="8"/>
                  </a:lnTo>
                  <a:lnTo>
                    <a:pt x="25" y="5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0" y="34"/>
                  </a:lnTo>
                  <a:lnTo>
                    <a:pt x="7" y="37"/>
                  </a:lnTo>
                  <a:lnTo>
                    <a:pt x="15" y="40"/>
                  </a:lnTo>
                  <a:lnTo>
                    <a:pt x="24" y="42"/>
                  </a:lnTo>
                  <a:lnTo>
                    <a:pt x="32" y="45"/>
                  </a:lnTo>
                  <a:lnTo>
                    <a:pt x="39" y="47"/>
                  </a:lnTo>
                  <a:lnTo>
                    <a:pt x="48" y="51"/>
                  </a:lnTo>
                  <a:lnTo>
                    <a:pt x="57" y="55"/>
                  </a:lnTo>
                  <a:lnTo>
                    <a:pt x="65" y="59"/>
                  </a:lnTo>
                  <a:lnTo>
                    <a:pt x="72" y="61"/>
                  </a:lnTo>
                  <a:lnTo>
                    <a:pt x="65" y="58"/>
                  </a:lnTo>
                  <a:lnTo>
                    <a:pt x="68" y="61"/>
                  </a:lnTo>
                  <a:lnTo>
                    <a:pt x="72" y="61"/>
                  </a:lnTo>
                  <a:lnTo>
                    <a:pt x="74" y="2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5" name="Freeform 95"/>
            <p:cNvSpPr>
              <a:spLocks/>
            </p:cNvSpPr>
            <p:nvPr/>
          </p:nvSpPr>
          <p:spPr bwMode="auto">
            <a:xfrm>
              <a:off x="2311" y="1341"/>
              <a:ext cx="67" cy="25"/>
            </a:xfrm>
            <a:custGeom>
              <a:avLst/>
              <a:gdLst/>
              <a:ahLst/>
              <a:cxnLst>
                <a:cxn ang="0">
                  <a:pos x="133" y="4"/>
                </a:cxn>
                <a:cxn ang="0">
                  <a:pos x="123" y="0"/>
                </a:cxn>
                <a:cxn ang="0">
                  <a:pos x="106" y="2"/>
                </a:cxn>
                <a:cxn ang="0">
                  <a:pos x="90" y="3"/>
                </a:cxn>
                <a:cxn ang="0">
                  <a:pos x="74" y="6"/>
                </a:cxn>
                <a:cxn ang="0">
                  <a:pos x="59" y="8"/>
                </a:cxn>
                <a:cxn ang="0">
                  <a:pos x="43" y="11"/>
                </a:cxn>
                <a:cxn ang="0">
                  <a:pos x="29" y="14"/>
                </a:cxn>
                <a:cxn ang="0">
                  <a:pos x="16" y="14"/>
                </a:cxn>
                <a:cxn ang="0">
                  <a:pos x="2" y="14"/>
                </a:cxn>
                <a:cxn ang="0">
                  <a:pos x="0" y="51"/>
                </a:cxn>
                <a:cxn ang="0">
                  <a:pos x="16" y="51"/>
                </a:cxn>
                <a:cxn ang="0">
                  <a:pos x="32" y="51"/>
                </a:cxn>
                <a:cxn ang="0">
                  <a:pos x="49" y="48"/>
                </a:cxn>
                <a:cxn ang="0">
                  <a:pos x="64" y="45"/>
                </a:cxn>
                <a:cxn ang="0">
                  <a:pos x="79" y="43"/>
                </a:cxn>
                <a:cxn ang="0">
                  <a:pos x="95" y="40"/>
                </a:cxn>
                <a:cxn ang="0">
                  <a:pos x="109" y="39"/>
                </a:cxn>
                <a:cxn ang="0">
                  <a:pos x="123" y="37"/>
                </a:cxn>
                <a:cxn ang="0">
                  <a:pos x="113" y="33"/>
                </a:cxn>
                <a:cxn ang="0">
                  <a:pos x="133" y="4"/>
                </a:cxn>
                <a:cxn ang="0">
                  <a:pos x="130" y="0"/>
                </a:cxn>
                <a:cxn ang="0">
                  <a:pos x="123" y="0"/>
                </a:cxn>
                <a:cxn ang="0">
                  <a:pos x="133" y="4"/>
                </a:cxn>
              </a:cxnLst>
              <a:rect l="0" t="0" r="r" b="b"/>
              <a:pathLst>
                <a:path w="133" h="51">
                  <a:moveTo>
                    <a:pt x="133" y="4"/>
                  </a:moveTo>
                  <a:lnTo>
                    <a:pt x="123" y="0"/>
                  </a:lnTo>
                  <a:lnTo>
                    <a:pt x="106" y="2"/>
                  </a:lnTo>
                  <a:lnTo>
                    <a:pt x="90" y="3"/>
                  </a:lnTo>
                  <a:lnTo>
                    <a:pt x="74" y="6"/>
                  </a:lnTo>
                  <a:lnTo>
                    <a:pt x="59" y="8"/>
                  </a:lnTo>
                  <a:lnTo>
                    <a:pt x="43" y="11"/>
                  </a:lnTo>
                  <a:lnTo>
                    <a:pt x="29" y="14"/>
                  </a:lnTo>
                  <a:lnTo>
                    <a:pt x="16" y="14"/>
                  </a:lnTo>
                  <a:lnTo>
                    <a:pt x="2" y="14"/>
                  </a:lnTo>
                  <a:lnTo>
                    <a:pt x="0" y="51"/>
                  </a:lnTo>
                  <a:lnTo>
                    <a:pt x="16" y="51"/>
                  </a:lnTo>
                  <a:lnTo>
                    <a:pt x="32" y="51"/>
                  </a:lnTo>
                  <a:lnTo>
                    <a:pt x="49" y="48"/>
                  </a:lnTo>
                  <a:lnTo>
                    <a:pt x="64" y="45"/>
                  </a:lnTo>
                  <a:lnTo>
                    <a:pt x="79" y="43"/>
                  </a:lnTo>
                  <a:lnTo>
                    <a:pt x="95" y="40"/>
                  </a:lnTo>
                  <a:lnTo>
                    <a:pt x="109" y="39"/>
                  </a:lnTo>
                  <a:lnTo>
                    <a:pt x="123" y="37"/>
                  </a:lnTo>
                  <a:lnTo>
                    <a:pt x="113" y="33"/>
                  </a:lnTo>
                  <a:lnTo>
                    <a:pt x="133" y="4"/>
                  </a:lnTo>
                  <a:lnTo>
                    <a:pt x="130" y="0"/>
                  </a:lnTo>
                  <a:lnTo>
                    <a:pt x="123" y="0"/>
                  </a:lnTo>
                  <a:lnTo>
                    <a:pt x="133" y="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6" name="Freeform 96"/>
            <p:cNvSpPr>
              <a:spLocks/>
            </p:cNvSpPr>
            <p:nvPr/>
          </p:nvSpPr>
          <p:spPr bwMode="auto">
            <a:xfrm>
              <a:off x="2367" y="1343"/>
              <a:ext cx="22" cy="24"/>
            </a:xfrm>
            <a:custGeom>
              <a:avLst/>
              <a:gdLst/>
              <a:ahLst/>
              <a:cxnLst>
                <a:cxn ang="0">
                  <a:pos x="40" y="15"/>
                </a:cxn>
                <a:cxn ang="0">
                  <a:pos x="42" y="18"/>
                </a:cxn>
                <a:cxn ang="0">
                  <a:pos x="20" y="0"/>
                </a:cxn>
                <a:cxn ang="0">
                  <a:pos x="0" y="29"/>
                </a:cxn>
                <a:cxn ang="0">
                  <a:pos x="22" y="47"/>
                </a:cxn>
                <a:cxn ang="0">
                  <a:pos x="24" y="49"/>
                </a:cxn>
                <a:cxn ang="0">
                  <a:pos x="22" y="47"/>
                </a:cxn>
                <a:cxn ang="0">
                  <a:pos x="23" y="48"/>
                </a:cxn>
                <a:cxn ang="0">
                  <a:pos x="24" y="49"/>
                </a:cxn>
                <a:cxn ang="0">
                  <a:pos x="40" y="15"/>
                </a:cxn>
              </a:cxnLst>
              <a:rect l="0" t="0" r="r" b="b"/>
              <a:pathLst>
                <a:path w="42" h="49">
                  <a:moveTo>
                    <a:pt x="40" y="15"/>
                  </a:moveTo>
                  <a:lnTo>
                    <a:pt x="42" y="18"/>
                  </a:lnTo>
                  <a:lnTo>
                    <a:pt x="20" y="0"/>
                  </a:lnTo>
                  <a:lnTo>
                    <a:pt x="0" y="29"/>
                  </a:lnTo>
                  <a:lnTo>
                    <a:pt x="22" y="47"/>
                  </a:lnTo>
                  <a:lnTo>
                    <a:pt x="24" y="49"/>
                  </a:lnTo>
                  <a:lnTo>
                    <a:pt x="22" y="47"/>
                  </a:lnTo>
                  <a:lnTo>
                    <a:pt x="23" y="48"/>
                  </a:lnTo>
                  <a:lnTo>
                    <a:pt x="24" y="49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7" name="Freeform 97"/>
            <p:cNvSpPr>
              <a:spLocks/>
            </p:cNvSpPr>
            <p:nvPr/>
          </p:nvSpPr>
          <p:spPr bwMode="auto">
            <a:xfrm>
              <a:off x="2380" y="1350"/>
              <a:ext cx="74" cy="35"/>
            </a:xfrm>
            <a:custGeom>
              <a:avLst/>
              <a:gdLst/>
              <a:ahLst/>
              <a:cxnLst>
                <a:cxn ang="0">
                  <a:pos x="148" y="49"/>
                </a:cxn>
                <a:cxn ang="0">
                  <a:pos x="144" y="44"/>
                </a:cxn>
                <a:cxn ang="0">
                  <a:pos x="126" y="30"/>
                </a:cxn>
                <a:cxn ang="0">
                  <a:pos x="110" y="21"/>
                </a:cxn>
                <a:cxn ang="0">
                  <a:pos x="90" y="14"/>
                </a:cxn>
                <a:cxn ang="0">
                  <a:pos x="74" y="12"/>
                </a:cxn>
                <a:cxn ang="0">
                  <a:pos x="58" y="11"/>
                </a:cxn>
                <a:cxn ang="0">
                  <a:pos x="43" y="8"/>
                </a:cxn>
                <a:cxn ang="0">
                  <a:pos x="29" y="5"/>
                </a:cxn>
                <a:cxn ang="0">
                  <a:pos x="16" y="0"/>
                </a:cxn>
                <a:cxn ang="0">
                  <a:pos x="0" y="34"/>
                </a:cxn>
                <a:cxn ang="0">
                  <a:pos x="18" y="40"/>
                </a:cxn>
                <a:cxn ang="0">
                  <a:pos x="35" y="45"/>
                </a:cxn>
                <a:cxn ang="0">
                  <a:pos x="53" y="48"/>
                </a:cxn>
                <a:cxn ang="0">
                  <a:pos x="69" y="49"/>
                </a:cxn>
                <a:cxn ang="0">
                  <a:pos x="83" y="52"/>
                </a:cxn>
                <a:cxn ang="0">
                  <a:pos x="97" y="56"/>
                </a:cxn>
                <a:cxn ang="0">
                  <a:pos x="108" y="62"/>
                </a:cxn>
                <a:cxn ang="0">
                  <a:pos x="119" y="70"/>
                </a:cxn>
                <a:cxn ang="0">
                  <a:pos x="115" y="65"/>
                </a:cxn>
                <a:cxn ang="0">
                  <a:pos x="148" y="49"/>
                </a:cxn>
                <a:cxn ang="0">
                  <a:pos x="147" y="46"/>
                </a:cxn>
                <a:cxn ang="0">
                  <a:pos x="144" y="44"/>
                </a:cxn>
                <a:cxn ang="0">
                  <a:pos x="148" y="49"/>
                </a:cxn>
              </a:cxnLst>
              <a:rect l="0" t="0" r="r" b="b"/>
              <a:pathLst>
                <a:path w="148" h="70">
                  <a:moveTo>
                    <a:pt x="148" y="49"/>
                  </a:moveTo>
                  <a:lnTo>
                    <a:pt x="144" y="44"/>
                  </a:lnTo>
                  <a:lnTo>
                    <a:pt x="126" y="30"/>
                  </a:lnTo>
                  <a:lnTo>
                    <a:pt x="110" y="21"/>
                  </a:lnTo>
                  <a:lnTo>
                    <a:pt x="90" y="14"/>
                  </a:lnTo>
                  <a:lnTo>
                    <a:pt x="74" y="12"/>
                  </a:lnTo>
                  <a:lnTo>
                    <a:pt x="58" y="11"/>
                  </a:lnTo>
                  <a:lnTo>
                    <a:pt x="43" y="8"/>
                  </a:lnTo>
                  <a:lnTo>
                    <a:pt x="29" y="5"/>
                  </a:lnTo>
                  <a:lnTo>
                    <a:pt x="16" y="0"/>
                  </a:lnTo>
                  <a:lnTo>
                    <a:pt x="0" y="34"/>
                  </a:lnTo>
                  <a:lnTo>
                    <a:pt x="18" y="40"/>
                  </a:lnTo>
                  <a:lnTo>
                    <a:pt x="35" y="45"/>
                  </a:lnTo>
                  <a:lnTo>
                    <a:pt x="53" y="48"/>
                  </a:lnTo>
                  <a:lnTo>
                    <a:pt x="69" y="49"/>
                  </a:lnTo>
                  <a:lnTo>
                    <a:pt x="83" y="52"/>
                  </a:lnTo>
                  <a:lnTo>
                    <a:pt x="97" y="56"/>
                  </a:lnTo>
                  <a:lnTo>
                    <a:pt x="108" y="62"/>
                  </a:lnTo>
                  <a:lnTo>
                    <a:pt x="119" y="70"/>
                  </a:lnTo>
                  <a:lnTo>
                    <a:pt x="115" y="65"/>
                  </a:lnTo>
                  <a:lnTo>
                    <a:pt x="148" y="49"/>
                  </a:lnTo>
                  <a:lnTo>
                    <a:pt x="147" y="46"/>
                  </a:lnTo>
                  <a:lnTo>
                    <a:pt x="144" y="44"/>
                  </a:lnTo>
                  <a:lnTo>
                    <a:pt x="148" y="49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8" name="Freeform 98"/>
            <p:cNvSpPr>
              <a:spLocks/>
            </p:cNvSpPr>
            <p:nvPr/>
          </p:nvSpPr>
          <p:spPr bwMode="auto">
            <a:xfrm>
              <a:off x="2437" y="1374"/>
              <a:ext cx="39" cy="53"/>
            </a:xfrm>
            <a:custGeom>
              <a:avLst/>
              <a:gdLst/>
              <a:ahLst/>
              <a:cxnLst>
                <a:cxn ang="0">
                  <a:pos x="77" y="103"/>
                </a:cxn>
                <a:cxn ang="0">
                  <a:pos x="76" y="94"/>
                </a:cxn>
                <a:cxn ang="0">
                  <a:pos x="72" y="79"/>
                </a:cxn>
                <a:cxn ang="0">
                  <a:pos x="67" y="66"/>
                </a:cxn>
                <a:cxn ang="0">
                  <a:pos x="60" y="53"/>
                </a:cxn>
                <a:cxn ang="0">
                  <a:pos x="54" y="42"/>
                </a:cxn>
                <a:cxn ang="0">
                  <a:pos x="49" y="32"/>
                </a:cxn>
                <a:cxn ang="0">
                  <a:pos x="42" y="21"/>
                </a:cxn>
                <a:cxn ang="0">
                  <a:pos x="38" y="11"/>
                </a:cxn>
                <a:cxn ang="0">
                  <a:pos x="33" y="0"/>
                </a:cxn>
                <a:cxn ang="0">
                  <a:pos x="0" y="16"/>
                </a:cxn>
                <a:cxn ang="0">
                  <a:pos x="5" y="26"/>
                </a:cxn>
                <a:cxn ang="0">
                  <a:pos x="11" y="40"/>
                </a:cxn>
                <a:cxn ang="0">
                  <a:pos x="18" y="50"/>
                </a:cxn>
                <a:cxn ang="0">
                  <a:pos x="23" y="61"/>
                </a:cxn>
                <a:cxn ang="0">
                  <a:pos x="29" y="71"/>
                </a:cxn>
                <a:cxn ang="0">
                  <a:pos x="33" y="82"/>
                </a:cxn>
                <a:cxn ang="0">
                  <a:pos x="38" y="93"/>
                </a:cxn>
                <a:cxn ang="0">
                  <a:pos x="42" y="105"/>
                </a:cxn>
                <a:cxn ang="0">
                  <a:pos x="41" y="95"/>
                </a:cxn>
                <a:cxn ang="0">
                  <a:pos x="77" y="103"/>
                </a:cxn>
                <a:cxn ang="0">
                  <a:pos x="77" y="99"/>
                </a:cxn>
                <a:cxn ang="0">
                  <a:pos x="76" y="94"/>
                </a:cxn>
                <a:cxn ang="0">
                  <a:pos x="77" y="103"/>
                </a:cxn>
              </a:cxnLst>
              <a:rect l="0" t="0" r="r" b="b"/>
              <a:pathLst>
                <a:path w="77" h="105">
                  <a:moveTo>
                    <a:pt x="77" y="103"/>
                  </a:moveTo>
                  <a:lnTo>
                    <a:pt x="76" y="94"/>
                  </a:lnTo>
                  <a:lnTo>
                    <a:pt x="72" y="79"/>
                  </a:lnTo>
                  <a:lnTo>
                    <a:pt x="67" y="66"/>
                  </a:lnTo>
                  <a:lnTo>
                    <a:pt x="60" y="53"/>
                  </a:lnTo>
                  <a:lnTo>
                    <a:pt x="54" y="42"/>
                  </a:lnTo>
                  <a:lnTo>
                    <a:pt x="49" y="32"/>
                  </a:lnTo>
                  <a:lnTo>
                    <a:pt x="42" y="21"/>
                  </a:lnTo>
                  <a:lnTo>
                    <a:pt x="38" y="11"/>
                  </a:lnTo>
                  <a:lnTo>
                    <a:pt x="33" y="0"/>
                  </a:lnTo>
                  <a:lnTo>
                    <a:pt x="0" y="16"/>
                  </a:lnTo>
                  <a:lnTo>
                    <a:pt x="5" y="26"/>
                  </a:lnTo>
                  <a:lnTo>
                    <a:pt x="11" y="40"/>
                  </a:lnTo>
                  <a:lnTo>
                    <a:pt x="18" y="50"/>
                  </a:lnTo>
                  <a:lnTo>
                    <a:pt x="23" y="61"/>
                  </a:lnTo>
                  <a:lnTo>
                    <a:pt x="29" y="71"/>
                  </a:lnTo>
                  <a:lnTo>
                    <a:pt x="33" y="82"/>
                  </a:lnTo>
                  <a:lnTo>
                    <a:pt x="38" y="93"/>
                  </a:lnTo>
                  <a:lnTo>
                    <a:pt x="42" y="105"/>
                  </a:lnTo>
                  <a:lnTo>
                    <a:pt x="41" y="95"/>
                  </a:lnTo>
                  <a:lnTo>
                    <a:pt x="77" y="103"/>
                  </a:lnTo>
                  <a:lnTo>
                    <a:pt x="77" y="99"/>
                  </a:lnTo>
                  <a:lnTo>
                    <a:pt x="76" y="94"/>
                  </a:lnTo>
                  <a:lnTo>
                    <a:pt x="77" y="10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9" name="Freeform 99"/>
            <p:cNvSpPr>
              <a:spLocks/>
            </p:cNvSpPr>
            <p:nvPr/>
          </p:nvSpPr>
          <p:spPr bwMode="auto">
            <a:xfrm>
              <a:off x="2458" y="1422"/>
              <a:ext cx="21" cy="38"/>
            </a:xfrm>
            <a:custGeom>
              <a:avLst/>
              <a:gdLst/>
              <a:ahLst/>
              <a:cxnLst>
                <a:cxn ang="0">
                  <a:pos x="41" y="76"/>
                </a:cxn>
                <a:cxn ang="0">
                  <a:pos x="43" y="75"/>
                </a:cxn>
                <a:cxn ang="0">
                  <a:pos x="44" y="63"/>
                </a:cxn>
                <a:cxn ang="0">
                  <a:pos x="43" y="51"/>
                </a:cxn>
                <a:cxn ang="0">
                  <a:pos x="41" y="41"/>
                </a:cxn>
                <a:cxn ang="0">
                  <a:pos x="40" y="32"/>
                </a:cxn>
                <a:cxn ang="0">
                  <a:pos x="37" y="23"/>
                </a:cxn>
                <a:cxn ang="0">
                  <a:pos x="36" y="18"/>
                </a:cxn>
                <a:cxn ang="0">
                  <a:pos x="36" y="11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0" y="20"/>
                </a:cxn>
                <a:cxn ang="0">
                  <a:pos x="1" y="31"/>
                </a:cxn>
                <a:cxn ang="0">
                  <a:pos x="4" y="40"/>
                </a:cxn>
                <a:cxn ang="0">
                  <a:pos x="5" y="47"/>
                </a:cxn>
                <a:cxn ang="0">
                  <a:pos x="6" y="56"/>
                </a:cxn>
                <a:cxn ang="0">
                  <a:pos x="8" y="63"/>
                </a:cxn>
                <a:cxn ang="0">
                  <a:pos x="6" y="67"/>
                </a:cxn>
                <a:cxn ang="0">
                  <a:pos x="8" y="65"/>
                </a:cxn>
                <a:cxn ang="0">
                  <a:pos x="41" y="76"/>
                </a:cxn>
                <a:cxn ang="0">
                  <a:pos x="43" y="76"/>
                </a:cxn>
                <a:cxn ang="0">
                  <a:pos x="43" y="75"/>
                </a:cxn>
                <a:cxn ang="0">
                  <a:pos x="41" y="76"/>
                </a:cxn>
              </a:cxnLst>
              <a:rect l="0" t="0" r="r" b="b"/>
              <a:pathLst>
                <a:path w="44" h="76">
                  <a:moveTo>
                    <a:pt x="41" y="76"/>
                  </a:moveTo>
                  <a:lnTo>
                    <a:pt x="43" y="75"/>
                  </a:lnTo>
                  <a:lnTo>
                    <a:pt x="44" y="63"/>
                  </a:lnTo>
                  <a:lnTo>
                    <a:pt x="43" y="51"/>
                  </a:lnTo>
                  <a:lnTo>
                    <a:pt x="41" y="41"/>
                  </a:lnTo>
                  <a:lnTo>
                    <a:pt x="40" y="32"/>
                  </a:lnTo>
                  <a:lnTo>
                    <a:pt x="37" y="23"/>
                  </a:lnTo>
                  <a:lnTo>
                    <a:pt x="36" y="18"/>
                  </a:lnTo>
                  <a:lnTo>
                    <a:pt x="36" y="11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0"/>
                  </a:lnTo>
                  <a:lnTo>
                    <a:pt x="1" y="31"/>
                  </a:lnTo>
                  <a:lnTo>
                    <a:pt x="4" y="40"/>
                  </a:lnTo>
                  <a:lnTo>
                    <a:pt x="5" y="47"/>
                  </a:lnTo>
                  <a:lnTo>
                    <a:pt x="6" y="56"/>
                  </a:lnTo>
                  <a:lnTo>
                    <a:pt x="8" y="63"/>
                  </a:lnTo>
                  <a:lnTo>
                    <a:pt x="6" y="67"/>
                  </a:lnTo>
                  <a:lnTo>
                    <a:pt x="8" y="65"/>
                  </a:lnTo>
                  <a:lnTo>
                    <a:pt x="41" y="76"/>
                  </a:lnTo>
                  <a:lnTo>
                    <a:pt x="43" y="76"/>
                  </a:lnTo>
                  <a:lnTo>
                    <a:pt x="43" y="75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0" name="Freeform 100"/>
            <p:cNvSpPr>
              <a:spLocks/>
            </p:cNvSpPr>
            <p:nvPr/>
          </p:nvSpPr>
          <p:spPr bwMode="auto">
            <a:xfrm>
              <a:off x="2411" y="1455"/>
              <a:ext cx="67" cy="113"/>
            </a:xfrm>
            <a:custGeom>
              <a:avLst/>
              <a:gdLst/>
              <a:ahLst/>
              <a:cxnLst>
                <a:cxn ang="0">
                  <a:pos x="21" y="227"/>
                </a:cxn>
                <a:cxn ang="0">
                  <a:pos x="20" y="227"/>
                </a:cxn>
                <a:cxn ang="0">
                  <a:pos x="45" y="207"/>
                </a:cxn>
                <a:cxn ang="0">
                  <a:pos x="67" y="183"/>
                </a:cxn>
                <a:cxn ang="0">
                  <a:pos x="84" y="157"/>
                </a:cxn>
                <a:cxn ang="0">
                  <a:pos x="98" y="127"/>
                </a:cxn>
                <a:cxn ang="0">
                  <a:pos x="110" y="98"/>
                </a:cxn>
                <a:cxn ang="0">
                  <a:pos x="119" y="68"/>
                </a:cxn>
                <a:cxn ang="0">
                  <a:pos x="127" y="39"/>
                </a:cxn>
                <a:cxn ang="0">
                  <a:pos x="134" y="11"/>
                </a:cxn>
                <a:cxn ang="0">
                  <a:pos x="101" y="0"/>
                </a:cxn>
                <a:cxn ang="0">
                  <a:pos x="93" y="28"/>
                </a:cxn>
                <a:cxn ang="0">
                  <a:pos x="85" y="57"/>
                </a:cxn>
                <a:cxn ang="0">
                  <a:pos x="76" y="85"/>
                </a:cxn>
                <a:cxn ang="0">
                  <a:pos x="65" y="112"/>
                </a:cxn>
                <a:cxn ang="0">
                  <a:pos x="53" y="138"/>
                </a:cxn>
                <a:cxn ang="0">
                  <a:pos x="39" y="159"/>
                </a:cxn>
                <a:cxn ang="0">
                  <a:pos x="22" y="180"/>
                </a:cxn>
                <a:cxn ang="0">
                  <a:pos x="2" y="195"/>
                </a:cxn>
                <a:cxn ang="0">
                  <a:pos x="0" y="195"/>
                </a:cxn>
                <a:cxn ang="0">
                  <a:pos x="2" y="195"/>
                </a:cxn>
                <a:cxn ang="0">
                  <a:pos x="2" y="195"/>
                </a:cxn>
                <a:cxn ang="0">
                  <a:pos x="0" y="195"/>
                </a:cxn>
                <a:cxn ang="0">
                  <a:pos x="21" y="227"/>
                </a:cxn>
              </a:cxnLst>
              <a:rect l="0" t="0" r="r" b="b"/>
              <a:pathLst>
                <a:path w="134" h="227">
                  <a:moveTo>
                    <a:pt x="21" y="227"/>
                  </a:moveTo>
                  <a:lnTo>
                    <a:pt x="20" y="227"/>
                  </a:lnTo>
                  <a:lnTo>
                    <a:pt x="45" y="207"/>
                  </a:lnTo>
                  <a:lnTo>
                    <a:pt x="67" y="183"/>
                  </a:lnTo>
                  <a:lnTo>
                    <a:pt x="84" y="157"/>
                  </a:lnTo>
                  <a:lnTo>
                    <a:pt x="98" y="127"/>
                  </a:lnTo>
                  <a:lnTo>
                    <a:pt x="110" y="98"/>
                  </a:lnTo>
                  <a:lnTo>
                    <a:pt x="119" y="68"/>
                  </a:lnTo>
                  <a:lnTo>
                    <a:pt x="127" y="39"/>
                  </a:lnTo>
                  <a:lnTo>
                    <a:pt x="134" y="11"/>
                  </a:lnTo>
                  <a:lnTo>
                    <a:pt x="101" y="0"/>
                  </a:lnTo>
                  <a:lnTo>
                    <a:pt x="93" y="28"/>
                  </a:lnTo>
                  <a:lnTo>
                    <a:pt x="85" y="57"/>
                  </a:lnTo>
                  <a:lnTo>
                    <a:pt x="76" y="85"/>
                  </a:lnTo>
                  <a:lnTo>
                    <a:pt x="65" y="112"/>
                  </a:lnTo>
                  <a:lnTo>
                    <a:pt x="53" y="138"/>
                  </a:lnTo>
                  <a:lnTo>
                    <a:pt x="39" y="159"/>
                  </a:lnTo>
                  <a:lnTo>
                    <a:pt x="22" y="180"/>
                  </a:lnTo>
                  <a:lnTo>
                    <a:pt x="2" y="195"/>
                  </a:lnTo>
                  <a:lnTo>
                    <a:pt x="0" y="195"/>
                  </a:lnTo>
                  <a:lnTo>
                    <a:pt x="2" y="195"/>
                  </a:lnTo>
                  <a:lnTo>
                    <a:pt x="2" y="195"/>
                  </a:lnTo>
                  <a:lnTo>
                    <a:pt x="0" y="195"/>
                  </a:lnTo>
                  <a:lnTo>
                    <a:pt x="21" y="22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Freeform 101"/>
            <p:cNvSpPr>
              <a:spLocks/>
            </p:cNvSpPr>
            <p:nvPr/>
          </p:nvSpPr>
          <p:spPr bwMode="auto">
            <a:xfrm>
              <a:off x="2394" y="1552"/>
              <a:ext cx="27" cy="35"/>
            </a:xfrm>
            <a:custGeom>
              <a:avLst/>
              <a:gdLst/>
              <a:ahLst/>
              <a:cxnLst>
                <a:cxn ang="0">
                  <a:pos x="36" y="54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2" y="54"/>
                </a:cxn>
                <a:cxn ang="0">
                  <a:pos x="46" y="48"/>
                </a:cxn>
                <a:cxn ang="0">
                  <a:pos x="49" y="42"/>
                </a:cxn>
                <a:cxn ang="0">
                  <a:pos x="51" y="37"/>
                </a:cxn>
                <a:cxn ang="0">
                  <a:pos x="51" y="34"/>
                </a:cxn>
                <a:cxn ang="0">
                  <a:pos x="54" y="33"/>
                </a:cxn>
                <a:cxn ang="0">
                  <a:pos x="55" y="32"/>
                </a:cxn>
                <a:cxn ang="0">
                  <a:pos x="34" y="0"/>
                </a:cxn>
                <a:cxn ang="0">
                  <a:pos x="28" y="7"/>
                </a:cxn>
                <a:cxn ang="0">
                  <a:pos x="23" y="13"/>
                </a:cxn>
                <a:cxn ang="0">
                  <a:pos x="18" y="21"/>
                </a:cxn>
                <a:cxn ang="0">
                  <a:pos x="15" y="27"/>
                </a:cxn>
                <a:cxn ang="0">
                  <a:pos x="13" y="32"/>
                </a:cxn>
                <a:cxn ang="0">
                  <a:pos x="11" y="38"/>
                </a:cxn>
                <a:cxn ang="0">
                  <a:pos x="7" y="44"/>
                </a:cxn>
                <a:cxn ang="0">
                  <a:pos x="5" y="49"/>
                </a:cxn>
                <a:cxn ang="0">
                  <a:pos x="2" y="65"/>
                </a:cxn>
                <a:cxn ang="0">
                  <a:pos x="5" y="49"/>
                </a:cxn>
                <a:cxn ang="0">
                  <a:pos x="0" y="57"/>
                </a:cxn>
                <a:cxn ang="0">
                  <a:pos x="2" y="65"/>
                </a:cxn>
                <a:cxn ang="0">
                  <a:pos x="36" y="54"/>
                </a:cxn>
              </a:cxnLst>
              <a:rect l="0" t="0" r="r" b="b"/>
              <a:pathLst>
                <a:path w="55" h="70">
                  <a:moveTo>
                    <a:pt x="36" y="54"/>
                  </a:moveTo>
                  <a:lnTo>
                    <a:pt x="33" y="70"/>
                  </a:lnTo>
                  <a:lnTo>
                    <a:pt x="38" y="62"/>
                  </a:lnTo>
                  <a:lnTo>
                    <a:pt x="42" y="54"/>
                  </a:lnTo>
                  <a:lnTo>
                    <a:pt x="46" y="48"/>
                  </a:lnTo>
                  <a:lnTo>
                    <a:pt x="49" y="42"/>
                  </a:lnTo>
                  <a:lnTo>
                    <a:pt x="51" y="37"/>
                  </a:lnTo>
                  <a:lnTo>
                    <a:pt x="51" y="34"/>
                  </a:lnTo>
                  <a:lnTo>
                    <a:pt x="54" y="33"/>
                  </a:lnTo>
                  <a:lnTo>
                    <a:pt x="55" y="32"/>
                  </a:lnTo>
                  <a:lnTo>
                    <a:pt x="34" y="0"/>
                  </a:lnTo>
                  <a:lnTo>
                    <a:pt x="28" y="7"/>
                  </a:lnTo>
                  <a:lnTo>
                    <a:pt x="23" y="13"/>
                  </a:lnTo>
                  <a:lnTo>
                    <a:pt x="18" y="21"/>
                  </a:lnTo>
                  <a:lnTo>
                    <a:pt x="15" y="27"/>
                  </a:lnTo>
                  <a:lnTo>
                    <a:pt x="13" y="32"/>
                  </a:lnTo>
                  <a:lnTo>
                    <a:pt x="11" y="38"/>
                  </a:lnTo>
                  <a:lnTo>
                    <a:pt x="7" y="44"/>
                  </a:lnTo>
                  <a:lnTo>
                    <a:pt x="5" y="49"/>
                  </a:lnTo>
                  <a:lnTo>
                    <a:pt x="2" y="65"/>
                  </a:lnTo>
                  <a:lnTo>
                    <a:pt x="5" y="49"/>
                  </a:lnTo>
                  <a:lnTo>
                    <a:pt x="0" y="57"/>
                  </a:lnTo>
                  <a:lnTo>
                    <a:pt x="2" y="65"/>
                  </a:lnTo>
                  <a:lnTo>
                    <a:pt x="36" y="5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Freeform 102"/>
            <p:cNvSpPr>
              <a:spLocks/>
            </p:cNvSpPr>
            <p:nvPr/>
          </p:nvSpPr>
          <p:spPr bwMode="auto">
            <a:xfrm>
              <a:off x="2395" y="1579"/>
              <a:ext cx="23" cy="31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43"/>
                </a:cxn>
                <a:cxn ang="0">
                  <a:pos x="43" y="37"/>
                </a:cxn>
                <a:cxn ang="0">
                  <a:pos x="41" y="33"/>
                </a:cxn>
                <a:cxn ang="0">
                  <a:pos x="41" y="28"/>
                </a:cxn>
                <a:cxn ang="0">
                  <a:pos x="40" y="23"/>
                </a:cxn>
                <a:cxn ang="0">
                  <a:pos x="39" y="16"/>
                </a:cxn>
                <a:cxn ang="0">
                  <a:pos x="38" y="10"/>
                </a:cxn>
                <a:cxn ang="0">
                  <a:pos x="36" y="6"/>
                </a:cxn>
                <a:cxn ang="0">
                  <a:pos x="34" y="0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3" y="24"/>
                </a:cxn>
                <a:cxn ang="0">
                  <a:pos x="4" y="31"/>
                </a:cxn>
                <a:cxn ang="0">
                  <a:pos x="5" y="36"/>
                </a:cxn>
                <a:cxn ang="0">
                  <a:pos x="8" y="44"/>
                </a:cxn>
                <a:cxn ang="0">
                  <a:pos x="12" y="53"/>
                </a:cxn>
                <a:cxn ang="0">
                  <a:pos x="16" y="61"/>
                </a:cxn>
                <a:cxn ang="0">
                  <a:pos x="17" y="63"/>
                </a:cxn>
                <a:cxn ang="0">
                  <a:pos x="16" y="61"/>
                </a:cxn>
                <a:cxn ang="0">
                  <a:pos x="16" y="63"/>
                </a:cxn>
                <a:cxn ang="0">
                  <a:pos x="17" y="63"/>
                </a:cxn>
                <a:cxn ang="0">
                  <a:pos x="45" y="41"/>
                </a:cxn>
              </a:cxnLst>
              <a:rect l="0" t="0" r="r" b="b"/>
              <a:pathLst>
                <a:path w="47" h="63">
                  <a:moveTo>
                    <a:pt x="45" y="41"/>
                  </a:moveTo>
                  <a:lnTo>
                    <a:pt x="47" y="43"/>
                  </a:lnTo>
                  <a:lnTo>
                    <a:pt x="43" y="37"/>
                  </a:lnTo>
                  <a:lnTo>
                    <a:pt x="41" y="33"/>
                  </a:lnTo>
                  <a:lnTo>
                    <a:pt x="41" y="28"/>
                  </a:lnTo>
                  <a:lnTo>
                    <a:pt x="40" y="23"/>
                  </a:lnTo>
                  <a:lnTo>
                    <a:pt x="39" y="16"/>
                  </a:lnTo>
                  <a:lnTo>
                    <a:pt x="38" y="10"/>
                  </a:lnTo>
                  <a:lnTo>
                    <a:pt x="36" y="6"/>
                  </a:lnTo>
                  <a:lnTo>
                    <a:pt x="34" y="0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3" y="24"/>
                  </a:lnTo>
                  <a:lnTo>
                    <a:pt x="4" y="31"/>
                  </a:lnTo>
                  <a:lnTo>
                    <a:pt x="5" y="36"/>
                  </a:lnTo>
                  <a:lnTo>
                    <a:pt x="8" y="44"/>
                  </a:lnTo>
                  <a:lnTo>
                    <a:pt x="12" y="53"/>
                  </a:lnTo>
                  <a:lnTo>
                    <a:pt x="16" y="61"/>
                  </a:lnTo>
                  <a:lnTo>
                    <a:pt x="17" y="63"/>
                  </a:lnTo>
                  <a:lnTo>
                    <a:pt x="16" y="61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45" y="4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Freeform 103"/>
            <p:cNvSpPr>
              <a:spLocks/>
            </p:cNvSpPr>
            <p:nvPr/>
          </p:nvSpPr>
          <p:spPr bwMode="auto">
            <a:xfrm>
              <a:off x="2403" y="1600"/>
              <a:ext cx="28" cy="28"/>
            </a:xfrm>
            <a:custGeom>
              <a:avLst/>
              <a:gdLst/>
              <a:ahLst/>
              <a:cxnLst>
                <a:cxn ang="0">
                  <a:pos x="55" y="30"/>
                </a:cxn>
                <a:cxn ang="0">
                  <a:pos x="55" y="30"/>
                </a:cxn>
                <a:cxn ang="0">
                  <a:pos x="46" y="22"/>
                </a:cxn>
                <a:cxn ang="0">
                  <a:pos x="40" y="14"/>
                </a:cxn>
                <a:cxn ang="0">
                  <a:pos x="33" y="7"/>
                </a:cxn>
                <a:cxn ang="0">
                  <a:pos x="28" y="0"/>
                </a:cxn>
                <a:cxn ang="0">
                  <a:pos x="0" y="22"/>
                </a:cxn>
                <a:cxn ang="0">
                  <a:pos x="8" y="31"/>
                </a:cxn>
                <a:cxn ang="0">
                  <a:pos x="14" y="37"/>
                </a:cxn>
                <a:cxn ang="0">
                  <a:pos x="21" y="45"/>
                </a:cxn>
                <a:cxn ang="0">
                  <a:pos x="30" y="56"/>
                </a:cxn>
                <a:cxn ang="0">
                  <a:pos x="30" y="56"/>
                </a:cxn>
                <a:cxn ang="0">
                  <a:pos x="55" y="30"/>
                </a:cxn>
              </a:cxnLst>
              <a:rect l="0" t="0" r="r" b="b"/>
              <a:pathLst>
                <a:path w="55" h="56">
                  <a:moveTo>
                    <a:pt x="55" y="30"/>
                  </a:moveTo>
                  <a:lnTo>
                    <a:pt x="55" y="30"/>
                  </a:lnTo>
                  <a:lnTo>
                    <a:pt x="46" y="22"/>
                  </a:lnTo>
                  <a:lnTo>
                    <a:pt x="40" y="14"/>
                  </a:lnTo>
                  <a:lnTo>
                    <a:pt x="33" y="7"/>
                  </a:lnTo>
                  <a:lnTo>
                    <a:pt x="28" y="0"/>
                  </a:lnTo>
                  <a:lnTo>
                    <a:pt x="0" y="22"/>
                  </a:lnTo>
                  <a:lnTo>
                    <a:pt x="8" y="31"/>
                  </a:lnTo>
                  <a:lnTo>
                    <a:pt x="14" y="37"/>
                  </a:lnTo>
                  <a:lnTo>
                    <a:pt x="21" y="45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55" y="3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4" name="Freeform 104"/>
            <p:cNvSpPr>
              <a:spLocks/>
            </p:cNvSpPr>
            <p:nvPr/>
          </p:nvSpPr>
          <p:spPr bwMode="auto">
            <a:xfrm>
              <a:off x="2418" y="1605"/>
              <a:ext cx="34" cy="28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41" y="5"/>
                </a:cxn>
                <a:cxn ang="0">
                  <a:pos x="38" y="8"/>
                </a:cxn>
                <a:cxn ang="0">
                  <a:pos x="34" y="12"/>
                </a:cxn>
                <a:cxn ang="0">
                  <a:pos x="29" y="16"/>
                </a:cxn>
                <a:cxn ang="0">
                  <a:pos x="27" y="17"/>
                </a:cxn>
                <a:cxn ang="0">
                  <a:pos x="24" y="17"/>
                </a:cxn>
                <a:cxn ang="0">
                  <a:pos x="23" y="19"/>
                </a:cxn>
                <a:cxn ang="0">
                  <a:pos x="25" y="19"/>
                </a:cxn>
                <a:cxn ang="0">
                  <a:pos x="25" y="19"/>
                </a:cxn>
                <a:cxn ang="0">
                  <a:pos x="0" y="45"/>
                </a:cxn>
                <a:cxn ang="0">
                  <a:pos x="10" y="53"/>
                </a:cxn>
                <a:cxn ang="0">
                  <a:pos x="23" y="56"/>
                </a:cxn>
                <a:cxn ang="0">
                  <a:pos x="32" y="54"/>
                </a:cxn>
                <a:cxn ang="0">
                  <a:pos x="42" y="52"/>
                </a:cxn>
                <a:cxn ang="0">
                  <a:pos x="50" y="45"/>
                </a:cxn>
                <a:cxn ang="0">
                  <a:pos x="55" y="41"/>
                </a:cxn>
                <a:cxn ang="0">
                  <a:pos x="61" y="37"/>
                </a:cxn>
                <a:cxn ang="0">
                  <a:pos x="66" y="32"/>
                </a:cxn>
                <a:cxn ang="0">
                  <a:pos x="54" y="37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41" y="5"/>
                </a:cxn>
                <a:cxn ang="0">
                  <a:pos x="54" y="0"/>
                </a:cxn>
              </a:cxnLst>
              <a:rect l="0" t="0" r="r" b="b"/>
              <a:pathLst>
                <a:path w="66" h="56">
                  <a:moveTo>
                    <a:pt x="54" y="0"/>
                  </a:moveTo>
                  <a:lnTo>
                    <a:pt x="41" y="5"/>
                  </a:lnTo>
                  <a:lnTo>
                    <a:pt x="38" y="8"/>
                  </a:lnTo>
                  <a:lnTo>
                    <a:pt x="34" y="12"/>
                  </a:lnTo>
                  <a:lnTo>
                    <a:pt x="29" y="16"/>
                  </a:lnTo>
                  <a:lnTo>
                    <a:pt x="27" y="17"/>
                  </a:lnTo>
                  <a:lnTo>
                    <a:pt x="24" y="17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0" y="45"/>
                  </a:lnTo>
                  <a:lnTo>
                    <a:pt x="10" y="53"/>
                  </a:lnTo>
                  <a:lnTo>
                    <a:pt x="23" y="56"/>
                  </a:lnTo>
                  <a:lnTo>
                    <a:pt x="32" y="54"/>
                  </a:lnTo>
                  <a:lnTo>
                    <a:pt x="42" y="52"/>
                  </a:lnTo>
                  <a:lnTo>
                    <a:pt x="50" y="45"/>
                  </a:lnTo>
                  <a:lnTo>
                    <a:pt x="55" y="41"/>
                  </a:lnTo>
                  <a:lnTo>
                    <a:pt x="61" y="37"/>
                  </a:lnTo>
                  <a:lnTo>
                    <a:pt x="66" y="32"/>
                  </a:lnTo>
                  <a:lnTo>
                    <a:pt x="54" y="37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41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5" name="Freeform 105"/>
            <p:cNvSpPr>
              <a:spLocks/>
            </p:cNvSpPr>
            <p:nvPr/>
          </p:nvSpPr>
          <p:spPr bwMode="auto">
            <a:xfrm>
              <a:off x="2445" y="1605"/>
              <a:ext cx="10" cy="19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2" y="37"/>
                </a:cxn>
                <a:cxn ang="0">
                  <a:pos x="6" y="36"/>
                </a:cxn>
                <a:cxn ang="0">
                  <a:pos x="19" y="1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19" y="1"/>
                </a:cxn>
              </a:cxnLst>
              <a:rect l="0" t="0" r="r" b="b"/>
              <a:pathLst>
                <a:path w="19" h="37">
                  <a:moveTo>
                    <a:pt x="19" y="1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2" y="37"/>
                  </a:lnTo>
                  <a:lnTo>
                    <a:pt x="6" y="36"/>
                  </a:lnTo>
                  <a:lnTo>
                    <a:pt x="19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Freeform 106"/>
            <p:cNvSpPr>
              <a:spLocks/>
            </p:cNvSpPr>
            <p:nvPr/>
          </p:nvSpPr>
          <p:spPr bwMode="auto">
            <a:xfrm>
              <a:off x="2449" y="1606"/>
              <a:ext cx="18" cy="20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28" y="7"/>
                </a:cxn>
                <a:cxn ang="0">
                  <a:pos x="13" y="0"/>
                </a:cxn>
                <a:cxn ang="0">
                  <a:pos x="0" y="35"/>
                </a:cxn>
                <a:cxn ang="0">
                  <a:pos x="15" y="41"/>
                </a:cxn>
                <a:cxn ang="0">
                  <a:pos x="8" y="36"/>
                </a:cxn>
                <a:cxn ang="0">
                  <a:pos x="36" y="12"/>
                </a:cxn>
                <a:cxn ang="0">
                  <a:pos x="32" y="8"/>
                </a:cxn>
                <a:cxn ang="0">
                  <a:pos x="28" y="7"/>
                </a:cxn>
                <a:cxn ang="0">
                  <a:pos x="36" y="12"/>
                </a:cxn>
              </a:cxnLst>
              <a:rect l="0" t="0" r="r" b="b"/>
              <a:pathLst>
                <a:path w="36" h="41">
                  <a:moveTo>
                    <a:pt x="36" y="12"/>
                  </a:moveTo>
                  <a:lnTo>
                    <a:pt x="28" y="7"/>
                  </a:lnTo>
                  <a:lnTo>
                    <a:pt x="13" y="0"/>
                  </a:lnTo>
                  <a:lnTo>
                    <a:pt x="0" y="35"/>
                  </a:lnTo>
                  <a:lnTo>
                    <a:pt x="15" y="41"/>
                  </a:lnTo>
                  <a:lnTo>
                    <a:pt x="8" y="36"/>
                  </a:lnTo>
                  <a:lnTo>
                    <a:pt x="36" y="12"/>
                  </a:lnTo>
                  <a:lnTo>
                    <a:pt x="32" y="8"/>
                  </a:lnTo>
                  <a:lnTo>
                    <a:pt x="28" y="7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Freeform 107"/>
            <p:cNvSpPr>
              <a:spLocks/>
            </p:cNvSpPr>
            <p:nvPr/>
          </p:nvSpPr>
          <p:spPr bwMode="auto">
            <a:xfrm>
              <a:off x="2452" y="1612"/>
              <a:ext cx="87" cy="129"/>
            </a:xfrm>
            <a:custGeom>
              <a:avLst/>
              <a:gdLst/>
              <a:ahLst/>
              <a:cxnLst>
                <a:cxn ang="0">
                  <a:pos x="166" y="225"/>
                </a:cxn>
                <a:cxn ang="0">
                  <a:pos x="172" y="228"/>
                </a:cxn>
                <a:cxn ang="0">
                  <a:pos x="162" y="218"/>
                </a:cxn>
                <a:cxn ang="0">
                  <a:pos x="150" y="207"/>
                </a:cxn>
                <a:cxn ang="0">
                  <a:pos x="141" y="195"/>
                </a:cxn>
                <a:cxn ang="0">
                  <a:pos x="132" y="180"/>
                </a:cxn>
                <a:cxn ang="0">
                  <a:pos x="123" y="167"/>
                </a:cxn>
                <a:cxn ang="0">
                  <a:pos x="116" y="153"/>
                </a:cxn>
                <a:cxn ang="0">
                  <a:pos x="107" y="137"/>
                </a:cxn>
                <a:cxn ang="0">
                  <a:pos x="100" y="122"/>
                </a:cxn>
                <a:cxn ang="0">
                  <a:pos x="91" y="106"/>
                </a:cxn>
                <a:cxn ang="0">
                  <a:pos x="83" y="90"/>
                </a:cxn>
                <a:cxn ang="0">
                  <a:pos x="74" y="74"/>
                </a:cxn>
                <a:cxn ang="0">
                  <a:pos x="67" y="59"/>
                </a:cxn>
                <a:cxn ang="0">
                  <a:pos x="58" y="44"/>
                </a:cxn>
                <a:cxn ang="0">
                  <a:pos x="49" y="28"/>
                </a:cxn>
                <a:cxn ang="0">
                  <a:pos x="38" y="15"/>
                </a:cxn>
                <a:cxn ang="0">
                  <a:pos x="28" y="0"/>
                </a:cxn>
                <a:cxn ang="0">
                  <a:pos x="0" y="24"/>
                </a:cxn>
                <a:cxn ang="0">
                  <a:pos x="10" y="36"/>
                </a:cxn>
                <a:cxn ang="0">
                  <a:pos x="18" y="49"/>
                </a:cxn>
                <a:cxn ang="0">
                  <a:pos x="27" y="63"/>
                </a:cxn>
                <a:cxn ang="0">
                  <a:pos x="36" y="77"/>
                </a:cxn>
                <a:cxn ang="0">
                  <a:pos x="44" y="93"/>
                </a:cxn>
                <a:cxn ang="0">
                  <a:pos x="53" y="109"/>
                </a:cxn>
                <a:cxn ang="0">
                  <a:pos x="60" y="122"/>
                </a:cxn>
                <a:cxn ang="0">
                  <a:pos x="67" y="138"/>
                </a:cxn>
                <a:cxn ang="0">
                  <a:pos x="76" y="155"/>
                </a:cxn>
                <a:cxn ang="0">
                  <a:pos x="85" y="171"/>
                </a:cxn>
                <a:cxn ang="0">
                  <a:pos x="92" y="186"/>
                </a:cxn>
                <a:cxn ang="0">
                  <a:pos x="101" y="202"/>
                </a:cxn>
                <a:cxn ang="0">
                  <a:pos x="113" y="216"/>
                </a:cxn>
                <a:cxn ang="0">
                  <a:pos x="125" y="231"/>
                </a:cxn>
                <a:cxn ang="0">
                  <a:pos x="136" y="244"/>
                </a:cxn>
                <a:cxn ang="0">
                  <a:pos x="149" y="257"/>
                </a:cxn>
                <a:cxn ang="0">
                  <a:pos x="155" y="260"/>
                </a:cxn>
                <a:cxn ang="0">
                  <a:pos x="149" y="257"/>
                </a:cxn>
                <a:cxn ang="0">
                  <a:pos x="152" y="260"/>
                </a:cxn>
                <a:cxn ang="0">
                  <a:pos x="155" y="260"/>
                </a:cxn>
                <a:cxn ang="0">
                  <a:pos x="166" y="225"/>
                </a:cxn>
              </a:cxnLst>
              <a:rect l="0" t="0" r="r" b="b"/>
              <a:pathLst>
                <a:path w="172" h="260">
                  <a:moveTo>
                    <a:pt x="166" y="225"/>
                  </a:moveTo>
                  <a:lnTo>
                    <a:pt x="172" y="228"/>
                  </a:lnTo>
                  <a:lnTo>
                    <a:pt x="162" y="218"/>
                  </a:lnTo>
                  <a:lnTo>
                    <a:pt x="150" y="207"/>
                  </a:lnTo>
                  <a:lnTo>
                    <a:pt x="141" y="195"/>
                  </a:lnTo>
                  <a:lnTo>
                    <a:pt x="132" y="180"/>
                  </a:lnTo>
                  <a:lnTo>
                    <a:pt x="123" y="167"/>
                  </a:lnTo>
                  <a:lnTo>
                    <a:pt x="116" y="153"/>
                  </a:lnTo>
                  <a:lnTo>
                    <a:pt x="107" y="137"/>
                  </a:lnTo>
                  <a:lnTo>
                    <a:pt x="100" y="122"/>
                  </a:lnTo>
                  <a:lnTo>
                    <a:pt x="91" y="106"/>
                  </a:lnTo>
                  <a:lnTo>
                    <a:pt x="83" y="90"/>
                  </a:lnTo>
                  <a:lnTo>
                    <a:pt x="74" y="74"/>
                  </a:lnTo>
                  <a:lnTo>
                    <a:pt x="67" y="59"/>
                  </a:lnTo>
                  <a:lnTo>
                    <a:pt x="58" y="44"/>
                  </a:lnTo>
                  <a:lnTo>
                    <a:pt x="49" y="28"/>
                  </a:lnTo>
                  <a:lnTo>
                    <a:pt x="38" y="15"/>
                  </a:lnTo>
                  <a:lnTo>
                    <a:pt x="28" y="0"/>
                  </a:lnTo>
                  <a:lnTo>
                    <a:pt x="0" y="24"/>
                  </a:lnTo>
                  <a:lnTo>
                    <a:pt x="10" y="36"/>
                  </a:lnTo>
                  <a:lnTo>
                    <a:pt x="18" y="49"/>
                  </a:lnTo>
                  <a:lnTo>
                    <a:pt x="27" y="63"/>
                  </a:lnTo>
                  <a:lnTo>
                    <a:pt x="36" y="77"/>
                  </a:lnTo>
                  <a:lnTo>
                    <a:pt x="44" y="93"/>
                  </a:lnTo>
                  <a:lnTo>
                    <a:pt x="53" y="109"/>
                  </a:lnTo>
                  <a:lnTo>
                    <a:pt x="60" y="122"/>
                  </a:lnTo>
                  <a:lnTo>
                    <a:pt x="67" y="138"/>
                  </a:lnTo>
                  <a:lnTo>
                    <a:pt x="76" y="155"/>
                  </a:lnTo>
                  <a:lnTo>
                    <a:pt x="85" y="171"/>
                  </a:lnTo>
                  <a:lnTo>
                    <a:pt x="92" y="186"/>
                  </a:lnTo>
                  <a:lnTo>
                    <a:pt x="101" y="202"/>
                  </a:lnTo>
                  <a:lnTo>
                    <a:pt x="113" y="216"/>
                  </a:lnTo>
                  <a:lnTo>
                    <a:pt x="125" y="231"/>
                  </a:lnTo>
                  <a:lnTo>
                    <a:pt x="136" y="244"/>
                  </a:lnTo>
                  <a:lnTo>
                    <a:pt x="149" y="257"/>
                  </a:lnTo>
                  <a:lnTo>
                    <a:pt x="155" y="260"/>
                  </a:lnTo>
                  <a:lnTo>
                    <a:pt x="149" y="257"/>
                  </a:lnTo>
                  <a:lnTo>
                    <a:pt x="152" y="260"/>
                  </a:lnTo>
                  <a:lnTo>
                    <a:pt x="155" y="260"/>
                  </a:lnTo>
                  <a:lnTo>
                    <a:pt x="166" y="22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Freeform 108"/>
            <p:cNvSpPr>
              <a:spLocks/>
            </p:cNvSpPr>
            <p:nvPr/>
          </p:nvSpPr>
          <p:spPr bwMode="auto">
            <a:xfrm>
              <a:off x="2530" y="1724"/>
              <a:ext cx="96" cy="2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192" y="12"/>
                </a:cxn>
                <a:cxn ang="0">
                  <a:pos x="166" y="6"/>
                </a:cxn>
                <a:cxn ang="0">
                  <a:pos x="142" y="4"/>
                </a:cxn>
                <a:cxn ang="0">
                  <a:pos x="119" y="4"/>
                </a:cxn>
                <a:cxn ang="0">
                  <a:pos x="96" y="4"/>
                </a:cxn>
                <a:cxn ang="0">
                  <a:pos x="73" y="6"/>
                </a:cxn>
                <a:cxn ang="0">
                  <a:pos x="51" y="6"/>
                </a:cxn>
                <a:cxn ang="0">
                  <a:pos x="30" y="4"/>
                </a:cxn>
                <a:cxn ang="0">
                  <a:pos x="11" y="0"/>
                </a:cxn>
                <a:cxn ang="0">
                  <a:pos x="0" y="35"/>
                </a:cxn>
                <a:cxn ang="0">
                  <a:pos x="25" y="42"/>
                </a:cxn>
                <a:cxn ang="0">
                  <a:pos x="51" y="43"/>
                </a:cxn>
                <a:cxn ang="0">
                  <a:pos x="73" y="43"/>
                </a:cxn>
                <a:cxn ang="0">
                  <a:pos x="96" y="42"/>
                </a:cxn>
                <a:cxn ang="0">
                  <a:pos x="119" y="42"/>
                </a:cxn>
                <a:cxn ang="0">
                  <a:pos x="142" y="42"/>
                </a:cxn>
                <a:cxn ang="0">
                  <a:pos x="161" y="43"/>
                </a:cxn>
                <a:cxn ang="0">
                  <a:pos x="182" y="47"/>
                </a:cxn>
                <a:cxn ang="0">
                  <a:pos x="191" y="48"/>
                </a:cxn>
                <a:cxn ang="0">
                  <a:pos x="182" y="47"/>
                </a:cxn>
                <a:cxn ang="0">
                  <a:pos x="187" y="48"/>
                </a:cxn>
                <a:cxn ang="0">
                  <a:pos x="191" y="48"/>
                </a:cxn>
                <a:cxn ang="0">
                  <a:pos x="183" y="11"/>
                </a:cxn>
              </a:cxnLst>
              <a:rect l="0" t="0" r="r" b="b"/>
              <a:pathLst>
                <a:path w="192" h="48">
                  <a:moveTo>
                    <a:pt x="183" y="11"/>
                  </a:moveTo>
                  <a:lnTo>
                    <a:pt x="192" y="12"/>
                  </a:lnTo>
                  <a:lnTo>
                    <a:pt x="166" y="6"/>
                  </a:lnTo>
                  <a:lnTo>
                    <a:pt x="142" y="4"/>
                  </a:lnTo>
                  <a:lnTo>
                    <a:pt x="119" y="4"/>
                  </a:lnTo>
                  <a:lnTo>
                    <a:pt x="96" y="4"/>
                  </a:lnTo>
                  <a:lnTo>
                    <a:pt x="73" y="6"/>
                  </a:lnTo>
                  <a:lnTo>
                    <a:pt x="51" y="6"/>
                  </a:lnTo>
                  <a:lnTo>
                    <a:pt x="30" y="4"/>
                  </a:lnTo>
                  <a:lnTo>
                    <a:pt x="11" y="0"/>
                  </a:lnTo>
                  <a:lnTo>
                    <a:pt x="0" y="35"/>
                  </a:lnTo>
                  <a:lnTo>
                    <a:pt x="25" y="42"/>
                  </a:lnTo>
                  <a:lnTo>
                    <a:pt x="51" y="43"/>
                  </a:lnTo>
                  <a:lnTo>
                    <a:pt x="73" y="43"/>
                  </a:lnTo>
                  <a:lnTo>
                    <a:pt x="96" y="42"/>
                  </a:lnTo>
                  <a:lnTo>
                    <a:pt x="119" y="42"/>
                  </a:lnTo>
                  <a:lnTo>
                    <a:pt x="142" y="42"/>
                  </a:lnTo>
                  <a:lnTo>
                    <a:pt x="161" y="43"/>
                  </a:lnTo>
                  <a:lnTo>
                    <a:pt x="182" y="47"/>
                  </a:lnTo>
                  <a:lnTo>
                    <a:pt x="191" y="48"/>
                  </a:lnTo>
                  <a:lnTo>
                    <a:pt x="182" y="47"/>
                  </a:lnTo>
                  <a:lnTo>
                    <a:pt x="187" y="48"/>
                  </a:lnTo>
                  <a:lnTo>
                    <a:pt x="191" y="48"/>
                  </a:lnTo>
                  <a:lnTo>
                    <a:pt x="183" y="1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9" name="Freeform 109"/>
            <p:cNvSpPr>
              <a:spLocks/>
            </p:cNvSpPr>
            <p:nvPr/>
          </p:nvSpPr>
          <p:spPr bwMode="auto">
            <a:xfrm>
              <a:off x="2622" y="1728"/>
              <a:ext cx="29" cy="20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2" y="0"/>
                </a:cxn>
                <a:cxn ang="0">
                  <a:pos x="48" y="1"/>
                </a:cxn>
                <a:cxn ang="0">
                  <a:pos x="43" y="1"/>
                </a:cxn>
                <a:cxn ang="0">
                  <a:pos x="35" y="1"/>
                </a:cxn>
                <a:cxn ang="0">
                  <a:pos x="27" y="1"/>
                </a:cxn>
                <a:cxn ang="0">
                  <a:pos x="21" y="3"/>
                </a:cxn>
                <a:cxn ang="0">
                  <a:pos x="16" y="3"/>
                </a:cxn>
                <a:cxn ang="0">
                  <a:pos x="8" y="3"/>
                </a:cxn>
                <a:cxn ang="0">
                  <a:pos x="0" y="4"/>
                </a:cxn>
                <a:cxn ang="0">
                  <a:pos x="8" y="41"/>
                </a:cxn>
                <a:cxn ang="0">
                  <a:pos x="13" y="40"/>
                </a:cxn>
                <a:cxn ang="0">
                  <a:pos x="16" y="40"/>
                </a:cxn>
                <a:cxn ang="0">
                  <a:pos x="23" y="40"/>
                </a:cxn>
                <a:cxn ang="0">
                  <a:pos x="30" y="39"/>
                </a:cxn>
                <a:cxn ang="0">
                  <a:pos x="35" y="39"/>
                </a:cxn>
                <a:cxn ang="0">
                  <a:pos x="43" y="39"/>
                </a:cxn>
                <a:cxn ang="0">
                  <a:pos x="50" y="39"/>
                </a:cxn>
                <a:cxn ang="0">
                  <a:pos x="59" y="37"/>
                </a:cxn>
                <a:cxn ang="0">
                  <a:pos x="58" y="37"/>
                </a:cxn>
                <a:cxn ang="0">
                  <a:pos x="53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3" y="0"/>
                </a:cxn>
              </a:cxnLst>
              <a:rect l="0" t="0" r="r" b="b"/>
              <a:pathLst>
                <a:path w="59" h="41">
                  <a:moveTo>
                    <a:pt x="53" y="0"/>
                  </a:moveTo>
                  <a:lnTo>
                    <a:pt x="52" y="0"/>
                  </a:lnTo>
                  <a:lnTo>
                    <a:pt x="48" y="1"/>
                  </a:lnTo>
                  <a:lnTo>
                    <a:pt x="43" y="1"/>
                  </a:lnTo>
                  <a:lnTo>
                    <a:pt x="35" y="1"/>
                  </a:lnTo>
                  <a:lnTo>
                    <a:pt x="27" y="1"/>
                  </a:lnTo>
                  <a:lnTo>
                    <a:pt x="21" y="3"/>
                  </a:lnTo>
                  <a:lnTo>
                    <a:pt x="16" y="3"/>
                  </a:lnTo>
                  <a:lnTo>
                    <a:pt x="8" y="3"/>
                  </a:lnTo>
                  <a:lnTo>
                    <a:pt x="0" y="4"/>
                  </a:lnTo>
                  <a:lnTo>
                    <a:pt x="8" y="41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23" y="40"/>
                  </a:lnTo>
                  <a:lnTo>
                    <a:pt x="30" y="39"/>
                  </a:lnTo>
                  <a:lnTo>
                    <a:pt x="35" y="39"/>
                  </a:lnTo>
                  <a:lnTo>
                    <a:pt x="43" y="39"/>
                  </a:lnTo>
                  <a:lnTo>
                    <a:pt x="50" y="39"/>
                  </a:lnTo>
                  <a:lnTo>
                    <a:pt x="59" y="37"/>
                  </a:lnTo>
                  <a:lnTo>
                    <a:pt x="58" y="37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Freeform 110"/>
            <p:cNvSpPr>
              <a:spLocks/>
            </p:cNvSpPr>
            <p:nvPr/>
          </p:nvSpPr>
          <p:spPr bwMode="auto">
            <a:xfrm>
              <a:off x="2648" y="1714"/>
              <a:ext cx="24" cy="3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4" y="9"/>
                </a:cxn>
                <a:cxn ang="0">
                  <a:pos x="10" y="18"/>
                </a:cxn>
                <a:cxn ang="0">
                  <a:pos x="6" y="22"/>
                </a:cxn>
                <a:cxn ang="0">
                  <a:pos x="3" y="26"/>
                </a:cxn>
                <a:cxn ang="0">
                  <a:pos x="0" y="26"/>
                </a:cxn>
                <a:cxn ang="0">
                  <a:pos x="5" y="63"/>
                </a:cxn>
                <a:cxn ang="0">
                  <a:pos x="21" y="58"/>
                </a:cxn>
                <a:cxn ang="0">
                  <a:pos x="32" y="49"/>
                </a:cxn>
                <a:cxn ang="0">
                  <a:pos x="41" y="37"/>
                </a:cxn>
                <a:cxn ang="0">
                  <a:pos x="48" y="19"/>
                </a:cxn>
                <a:cxn ang="0">
                  <a:pos x="41" y="29"/>
                </a:cxn>
                <a:cxn ang="0">
                  <a:pos x="21" y="0"/>
                </a:cxn>
                <a:cxn ang="0">
                  <a:pos x="15" y="2"/>
                </a:cxn>
                <a:cxn ang="0">
                  <a:pos x="14" y="9"/>
                </a:cxn>
                <a:cxn ang="0">
                  <a:pos x="21" y="0"/>
                </a:cxn>
              </a:cxnLst>
              <a:rect l="0" t="0" r="r" b="b"/>
              <a:pathLst>
                <a:path w="48" h="63">
                  <a:moveTo>
                    <a:pt x="21" y="0"/>
                  </a:moveTo>
                  <a:lnTo>
                    <a:pt x="14" y="9"/>
                  </a:lnTo>
                  <a:lnTo>
                    <a:pt x="10" y="18"/>
                  </a:lnTo>
                  <a:lnTo>
                    <a:pt x="6" y="22"/>
                  </a:lnTo>
                  <a:lnTo>
                    <a:pt x="3" y="26"/>
                  </a:lnTo>
                  <a:lnTo>
                    <a:pt x="0" y="26"/>
                  </a:lnTo>
                  <a:lnTo>
                    <a:pt x="5" y="63"/>
                  </a:lnTo>
                  <a:lnTo>
                    <a:pt x="21" y="58"/>
                  </a:lnTo>
                  <a:lnTo>
                    <a:pt x="32" y="49"/>
                  </a:lnTo>
                  <a:lnTo>
                    <a:pt x="41" y="37"/>
                  </a:lnTo>
                  <a:lnTo>
                    <a:pt x="48" y="19"/>
                  </a:lnTo>
                  <a:lnTo>
                    <a:pt x="41" y="29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14" y="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1" name="Freeform 111"/>
            <p:cNvSpPr>
              <a:spLocks/>
            </p:cNvSpPr>
            <p:nvPr/>
          </p:nvSpPr>
          <p:spPr bwMode="auto">
            <a:xfrm>
              <a:off x="2658" y="1708"/>
              <a:ext cx="16" cy="2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0" y="4"/>
                </a:cxn>
                <a:cxn ang="0">
                  <a:pos x="0" y="12"/>
                </a:cxn>
                <a:cxn ang="0">
                  <a:pos x="20" y="41"/>
                </a:cxn>
                <a:cxn ang="0">
                  <a:pos x="30" y="33"/>
                </a:cxn>
                <a:cxn ang="0">
                  <a:pos x="20" y="37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20" y="0"/>
                </a:cxn>
              </a:cxnLst>
              <a:rect l="0" t="0" r="r" b="b"/>
              <a:pathLst>
                <a:path w="30" h="41">
                  <a:moveTo>
                    <a:pt x="20" y="0"/>
                  </a:moveTo>
                  <a:lnTo>
                    <a:pt x="10" y="4"/>
                  </a:lnTo>
                  <a:lnTo>
                    <a:pt x="0" y="12"/>
                  </a:lnTo>
                  <a:lnTo>
                    <a:pt x="20" y="41"/>
                  </a:lnTo>
                  <a:lnTo>
                    <a:pt x="30" y="33"/>
                  </a:lnTo>
                  <a:lnTo>
                    <a:pt x="20" y="37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2" name="Freeform 112"/>
            <p:cNvSpPr>
              <a:spLocks/>
            </p:cNvSpPr>
            <p:nvPr/>
          </p:nvSpPr>
          <p:spPr bwMode="auto">
            <a:xfrm>
              <a:off x="2669" y="1708"/>
              <a:ext cx="53" cy="31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2" y="30"/>
                </a:cxn>
                <a:cxn ang="0">
                  <a:pos x="89" y="24"/>
                </a:cxn>
                <a:cxn ang="0">
                  <a:pos x="77" y="16"/>
                </a:cxn>
                <a:cxn ang="0">
                  <a:pos x="63" y="12"/>
                </a:cxn>
                <a:cxn ang="0">
                  <a:pos x="52" y="8"/>
                </a:cxn>
                <a:cxn ang="0">
                  <a:pos x="39" y="4"/>
                </a:cxn>
                <a:cxn ang="0">
                  <a:pos x="26" y="1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0" y="37"/>
                </a:cxn>
                <a:cxn ang="0">
                  <a:pos x="21" y="38"/>
                </a:cxn>
                <a:cxn ang="0">
                  <a:pos x="31" y="41"/>
                </a:cxn>
                <a:cxn ang="0">
                  <a:pos x="41" y="42"/>
                </a:cxn>
                <a:cxn ang="0">
                  <a:pos x="53" y="46"/>
                </a:cxn>
                <a:cxn ang="0">
                  <a:pos x="62" y="50"/>
                </a:cxn>
                <a:cxn ang="0">
                  <a:pos x="71" y="55"/>
                </a:cxn>
                <a:cxn ang="0">
                  <a:pos x="81" y="62"/>
                </a:cxn>
                <a:cxn ang="0">
                  <a:pos x="76" y="55"/>
                </a:cxn>
                <a:cxn ang="0">
                  <a:pos x="107" y="37"/>
                </a:cxn>
                <a:cxn ang="0">
                  <a:pos x="106" y="33"/>
                </a:cxn>
                <a:cxn ang="0">
                  <a:pos x="102" y="30"/>
                </a:cxn>
                <a:cxn ang="0">
                  <a:pos x="107" y="37"/>
                </a:cxn>
              </a:cxnLst>
              <a:rect l="0" t="0" r="r" b="b"/>
              <a:pathLst>
                <a:path w="107" h="62">
                  <a:moveTo>
                    <a:pt x="107" y="37"/>
                  </a:moveTo>
                  <a:lnTo>
                    <a:pt x="102" y="30"/>
                  </a:lnTo>
                  <a:lnTo>
                    <a:pt x="89" y="24"/>
                  </a:lnTo>
                  <a:lnTo>
                    <a:pt x="77" y="16"/>
                  </a:lnTo>
                  <a:lnTo>
                    <a:pt x="63" y="12"/>
                  </a:lnTo>
                  <a:lnTo>
                    <a:pt x="52" y="8"/>
                  </a:lnTo>
                  <a:lnTo>
                    <a:pt x="39" y="4"/>
                  </a:lnTo>
                  <a:lnTo>
                    <a:pt x="26" y="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0" y="37"/>
                  </a:lnTo>
                  <a:lnTo>
                    <a:pt x="21" y="38"/>
                  </a:lnTo>
                  <a:lnTo>
                    <a:pt x="31" y="41"/>
                  </a:lnTo>
                  <a:lnTo>
                    <a:pt x="41" y="42"/>
                  </a:lnTo>
                  <a:lnTo>
                    <a:pt x="53" y="46"/>
                  </a:lnTo>
                  <a:lnTo>
                    <a:pt x="62" y="50"/>
                  </a:lnTo>
                  <a:lnTo>
                    <a:pt x="71" y="55"/>
                  </a:lnTo>
                  <a:lnTo>
                    <a:pt x="81" y="62"/>
                  </a:lnTo>
                  <a:lnTo>
                    <a:pt x="76" y="55"/>
                  </a:lnTo>
                  <a:lnTo>
                    <a:pt x="107" y="37"/>
                  </a:lnTo>
                  <a:lnTo>
                    <a:pt x="106" y="33"/>
                  </a:lnTo>
                  <a:lnTo>
                    <a:pt x="102" y="30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3" name="Freeform 113"/>
            <p:cNvSpPr>
              <a:spLocks/>
            </p:cNvSpPr>
            <p:nvPr/>
          </p:nvSpPr>
          <p:spPr bwMode="auto">
            <a:xfrm>
              <a:off x="2707" y="1727"/>
              <a:ext cx="27" cy="42"/>
            </a:xfrm>
            <a:custGeom>
              <a:avLst/>
              <a:gdLst/>
              <a:ahLst/>
              <a:cxnLst>
                <a:cxn ang="0">
                  <a:pos x="55" y="77"/>
                </a:cxn>
                <a:cxn ang="0">
                  <a:pos x="55" y="81"/>
                </a:cxn>
                <a:cxn ang="0">
                  <a:pos x="55" y="69"/>
                </a:cxn>
                <a:cxn ang="0">
                  <a:pos x="54" y="57"/>
                </a:cxn>
                <a:cxn ang="0">
                  <a:pos x="50" y="46"/>
                </a:cxn>
                <a:cxn ang="0">
                  <a:pos x="48" y="36"/>
                </a:cxn>
                <a:cxn ang="0">
                  <a:pos x="44" y="26"/>
                </a:cxn>
                <a:cxn ang="0">
                  <a:pos x="40" y="17"/>
                </a:cxn>
                <a:cxn ang="0">
                  <a:pos x="35" y="9"/>
                </a:cxn>
                <a:cxn ang="0">
                  <a:pos x="31" y="0"/>
                </a:cxn>
                <a:cxn ang="0">
                  <a:pos x="0" y="18"/>
                </a:cxn>
                <a:cxn ang="0">
                  <a:pos x="4" y="25"/>
                </a:cxn>
                <a:cxn ang="0">
                  <a:pos x="6" y="33"/>
                </a:cxn>
                <a:cxn ang="0">
                  <a:pos x="10" y="42"/>
                </a:cxn>
                <a:cxn ang="0">
                  <a:pos x="14" y="49"/>
                </a:cxn>
                <a:cxn ang="0">
                  <a:pos x="17" y="57"/>
                </a:cxn>
                <a:cxn ang="0">
                  <a:pos x="18" y="65"/>
                </a:cxn>
                <a:cxn ang="0">
                  <a:pos x="19" y="71"/>
                </a:cxn>
                <a:cxn ang="0">
                  <a:pos x="19" y="81"/>
                </a:cxn>
                <a:cxn ang="0">
                  <a:pos x="19" y="85"/>
                </a:cxn>
                <a:cxn ang="0">
                  <a:pos x="19" y="81"/>
                </a:cxn>
                <a:cxn ang="0">
                  <a:pos x="19" y="83"/>
                </a:cxn>
                <a:cxn ang="0">
                  <a:pos x="19" y="85"/>
                </a:cxn>
                <a:cxn ang="0">
                  <a:pos x="55" y="77"/>
                </a:cxn>
              </a:cxnLst>
              <a:rect l="0" t="0" r="r" b="b"/>
              <a:pathLst>
                <a:path w="55" h="85">
                  <a:moveTo>
                    <a:pt x="55" y="77"/>
                  </a:moveTo>
                  <a:lnTo>
                    <a:pt x="55" y="81"/>
                  </a:lnTo>
                  <a:lnTo>
                    <a:pt x="55" y="69"/>
                  </a:lnTo>
                  <a:lnTo>
                    <a:pt x="54" y="57"/>
                  </a:lnTo>
                  <a:lnTo>
                    <a:pt x="50" y="46"/>
                  </a:lnTo>
                  <a:lnTo>
                    <a:pt x="48" y="36"/>
                  </a:lnTo>
                  <a:lnTo>
                    <a:pt x="44" y="26"/>
                  </a:lnTo>
                  <a:lnTo>
                    <a:pt x="40" y="17"/>
                  </a:lnTo>
                  <a:lnTo>
                    <a:pt x="35" y="9"/>
                  </a:lnTo>
                  <a:lnTo>
                    <a:pt x="31" y="0"/>
                  </a:lnTo>
                  <a:lnTo>
                    <a:pt x="0" y="18"/>
                  </a:lnTo>
                  <a:lnTo>
                    <a:pt x="4" y="25"/>
                  </a:lnTo>
                  <a:lnTo>
                    <a:pt x="6" y="33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7" y="57"/>
                  </a:lnTo>
                  <a:lnTo>
                    <a:pt x="18" y="65"/>
                  </a:lnTo>
                  <a:lnTo>
                    <a:pt x="19" y="71"/>
                  </a:lnTo>
                  <a:lnTo>
                    <a:pt x="19" y="81"/>
                  </a:lnTo>
                  <a:lnTo>
                    <a:pt x="19" y="85"/>
                  </a:lnTo>
                  <a:lnTo>
                    <a:pt x="19" y="81"/>
                  </a:lnTo>
                  <a:lnTo>
                    <a:pt x="19" y="83"/>
                  </a:lnTo>
                  <a:lnTo>
                    <a:pt x="19" y="85"/>
                  </a:lnTo>
                  <a:lnTo>
                    <a:pt x="55" y="7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4" name="Freeform 114"/>
            <p:cNvSpPr>
              <a:spLocks/>
            </p:cNvSpPr>
            <p:nvPr/>
          </p:nvSpPr>
          <p:spPr bwMode="auto">
            <a:xfrm>
              <a:off x="2716" y="1765"/>
              <a:ext cx="24" cy="31"/>
            </a:xfrm>
            <a:custGeom>
              <a:avLst/>
              <a:gdLst/>
              <a:ahLst/>
              <a:cxnLst>
                <a:cxn ang="0">
                  <a:pos x="45" y="34"/>
                </a:cxn>
                <a:cxn ang="0">
                  <a:pos x="48" y="38"/>
                </a:cxn>
                <a:cxn ang="0">
                  <a:pos x="44" y="33"/>
                </a:cxn>
                <a:cxn ang="0">
                  <a:pos x="43" y="27"/>
                </a:cxn>
                <a:cxn ang="0">
                  <a:pos x="40" y="22"/>
                </a:cxn>
                <a:cxn ang="0">
                  <a:pos x="40" y="18"/>
                </a:cxn>
                <a:cxn ang="0">
                  <a:pos x="39" y="13"/>
                </a:cxn>
                <a:cxn ang="0">
                  <a:pos x="38" y="9"/>
                </a:cxn>
                <a:cxn ang="0">
                  <a:pos x="38" y="5"/>
                </a:cxn>
                <a:cxn ang="0">
                  <a:pos x="36" y="0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4"/>
                </a:cxn>
                <a:cxn ang="0">
                  <a:pos x="3" y="21"/>
                </a:cxn>
                <a:cxn ang="0">
                  <a:pos x="4" y="26"/>
                </a:cxn>
                <a:cxn ang="0">
                  <a:pos x="7" y="33"/>
                </a:cxn>
                <a:cxn ang="0">
                  <a:pos x="9" y="41"/>
                </a:cxn>
                <a:cxn ang="0">
                  <a:pos x="13" y="49"/>
                </a:cxn>
                <a:cxn ang="0">
                  <a:pos x="17" y="57"/>
                </a:cxn>
                <a:cxn ang="0">
                  <a:pos x="20" y="61"/>
                </a:cxn>
                <a:cxn ang="0">
                  <a:pos x="17" y="57"/>
                </a:cxn>
                <a:cxn ang="0">
                  <a:pos x="18" y="59"/>
                </a:cxn>
                <a:cxn ang="0">
                  <a:pos x="20" y="61"/>
                </a:cxn>
                <a:cxn ang="0">
                  <a:pos x="45" y="34"/>
                </a:cxn>
              </a:cxnLst>
              <a:rect l="0" t="0" r="r" b="b"/>
              <a:pathLst>
                <a:path w="48" h="61">
                  <a:moveTo>
                    <a:pt x="45" y="34"/>
                  </a:moveTo>
                  <a:lnTo>
                    <a:pt x="48" y="38"/>
                  </a:lnTo>
                  <a:lnTo>
                    <a:pt x="44" y="33"/>
                  </a:lnTo>
                  <a:lnTo>
                    <a:pt x="43" y="27"/>
                  </a:lnTo>
                  <a:lnTo>
                    <a:pt x="40" y="22"/>
                  </a:lnTo>
                  <a:lnTo>
                    <a:pt x="40" y="18"/>
                  </a:lnTo>
                  <a:lnTo>
                    <a:pt x="39" y="13"/>
                  </a:lnTo>
                  <a:lnTo>
                    <a:pt x="38" y="9"/>
                  </a:lnTo>
                  <a:lnTo>
                    <a:pt x="38" y="5"/>
                  </a:lnTo>
                  <a:lnTo>
                    <a:pt x="36" y="0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4"/>
                  </a:lnTo>
                  <a:lnTo>
                    <a:pt x="3" y="21"/>
                  </a:lnTo>
                  <a:lnTo>
                    <a:pt x="4" y="26"/>
                  </a:lnTo>
                  <a:lnTo>
                    <a:pt x="7" y="33"/>
                  </a:lnTo>
                  <a:lnTo>
                    <a:pt x="9" y="41"/>
                  </a:lnTo>
                  <a:lnTo>
                    <a:pt x="13" y="49"/>
                  </a:lnTo>
                  <a:lnTo>
                    <a:pt x="17" y="57"/>
                  </a:lnTo>
                  <a:lnTo>
                    <a:pt x="20" y="61"/>
                  </a:lnTo>
                  <a:lnTo>
                    <a:pt x="17" y="57"/>
                  </a:lnTo>
                  <a:lnTo>
                    <a:pt x="18" y="59"/>
                  </a:lnTo>
                  <a:lnTo>
                    <a:pt x="20" y="61"/>
                  </a:lnTo>
                  <a:lnTo>
                    <a:pt x="45" y="3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5" name="Freeform 115"/>
            <p:cNvSpPr>
              <a:spLocks/>
            </p:cNvSpPr>
            <p:nvPr/>
          </p:nvSpPr>
          <p:spPr bwMode="auto">
            <a:xfrm>
              <a:off x="2726" y="1783"/>
              <a:ext cx="33" cy="31"/>
            </a:xfrm>
            <a:custGeom>
              <a:avLst/>
              <a:gdLst/>
              <a:ahLst/>
              <a:cxnLst>
                <a:cxn ang="0">
                  <a:pos x="67" y="32"/>
                </a:cxn>
                <a:cxn ang="0">
                  <a:pos x="63" y="31"/>
                </a:cxn>
                <a:cxn ang="0">
                  <a:pos x="56" y="27"/>
                </a:cxn>
                <a:cxn ang="0">
                  <a:pos x="51" y="23"/>
                </a:cxn>
                <a:cxn ang="0">
                  <a:pos x="46" y="20"/>
                </a:cxn>
                <a:cxn ang="0">
                  <a:pos x="41" y="16"/>
                </a:cxn>
                <a:cxn ang="0">
                  <a:pos x="37" y="12"/>
                </a:cxn>
                <a:cxn ang="0">
                  <a:pos x="34" y="9"/>
                </a:cxn>
                <a:cxn ang="0">
                  <a:pos x="29" y="4"/>
                </a:cxn>
                <a:cxn ang="0">
                  <a:pos x="25" y="0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9" y="36"/>
                </a:cxn>
                <a:cxn ang="0">
                  <a:pos x="14" y="41"/>
                </a:cxn>
                <a:cxn ang="0">
                  <a:pos x="20" y="45"/>
                </a:cxn>
                <a:cxn ang="0">
                  <a:pos x="25" y="49"/>
                </a:cxn>
                <a:cxn ang="0">
                  <a:pos x="31" y="54"/>
                </a:cxn>
                <a:cxn ang="0">
                  <a:pos x="38" y="58"/>
                </a:cxn>
                <a:cxn ang="0">
                  <a:pos x="47" y="62"/>
                </a:cxn>
                <a:cxn ang="0">
                  <a:pos x="43" y="61"/>
                </a:cxn>
                <a:cxn ang="0">
                  <a:pos x="67" y="32"/>
                </a:cxn>
                <a:cxn ang="0">
                  <a:pos x="65" y="31"/>
                </a:cxn>
                <a:cxn ang="0">
                  <a:pos x="63" y="29"/>
                </a:cxn>
                <a:cxn ang="0">
                  <a:pos x="67" y="32"/>
                </a:cxn>
              </a:cxnLst>
              <a:rect l="0" t="0" r="r" b="b"/>
              <a:pathLst>
                <a:path w="67" h="62">
                  <a:moveTo>
                    <a:pt x="67" y="32"/>
                  </a:moveTo>
                  <a:lnTo>
                    <a:pt x="63" y="31"/>
                  </a:lnTo>
                  <a:lnTo>
                    <a:pt x="56" y="27"/>
                  </a:lnTo>
                  <a:lnTo>
                    <a:pt x="51" y="23"/>
                  </a:lnTo>
                  <a:lnTo>
                    <a:pt x="46" y="20"/>
                  </a:lnTo>
                  <a:lnTo>
                    <a:pt x="41" y="16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29" y="4"/>
                  </a:lnTo>
                  <a:lnTo>
                    <a:pt x="25" y="0"/>
                  </a:lnTo>
                  <a:lnTo>
                    <a:pt x="0" y="27"/>
                  </a:lnTo>
                  <a:lnTo>
                    <a:pt x="4" y="31"/>
                  </a:lnTo>
                  <a:lnTo>
                    <a:pt x="9" y="36"/>
                  </a:lnTo>
                  <a:lnTo>
                    <a:pt x="14" y="41"/>
                  </a:lnTo>
                  <a:lnTo>
                    <a:pt x="20" y="45"/>
                  </a:lnTo>
                  <a:lnTo>
                    <a:pt x="25" y="49"/>
                  </a:lnTo>
                  <a:lnTo>
                    <a:pt x="31" y="54"/>
                  </a:lnTo>
                  <a:lnTo>
                    <a:pt x="38" y="58"/>
                  </a:lnTo>
                  <a:lnTo>
                    <a:pt x="47" y="62"/>
                  </a:lnTo>
                  <a:lnTo>
                    <a:pt x="43" y="61"/>
                  </a:lnTo>
                  <a:lnTo>
                    <a:pt x="67" y="32"/>
                  </a:lnTo>
                  <a:lnTo>
                    <a:pt x="65" y="31"/>
                  </a:lnTo>
                  <a:lnTo>
                    <a:pt x="63" y="29"/>
                  </a:lnTo>
                  <a:lnTo>
                    <a:pt x="67" y="3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6" name="Freeform 116"/>
            <p:cNvSpPr>
              <a:spLocks/>
            </p:cNvSpPr>
            <p:nvPr/>
          </p:nvSpPr>
          <p:spPr bwMode="auto">
            <a:xfrm>
              <a:off x="2748" y="1798"/>
              <a:ext cx="35" cy="44"/>
            </a:xfrm>
            <a:custGeom>
              <a:avLst/>
              <a:gdLst/>
              <a:ahLst/>
              <a:cxnLst>
                <a:cxn ang="0">
                  <a:pos x="66" y="53"/>
                </a:cxn>
                <a:cxn ang="0">
                  <a:pos x="71" y="55"/>
                </a:cxn>
                <a:cxn ang="0">
                  <a:pos x="65" y="50"/>
                </a:cxn>
                <a:cxn ang="0">
                  <a:pos x="61" y="45"/>
                </a:cxn>
                <a:cxn ang="0">
                  <a:pos x="54" y="37"/>
                </a:cxn>
                <a:cxn ang="0">
                  <a:pos x="49" y="32"/>
                </a:cxn>
                <a:cxn ang="0">
                  <a:pos x="44" y="24"/>
                </a:cxn>
                <a:cxn ang="0">
                  <a:pos x="38" y="16"/>
                </a:cxn>
                <a:cxn ang="0">
                  <a:pos x="31" y="8"/>
                </a:cxn>
                <a:cxn ang="0">
                  <a:pos x="24" y="0"/>
                </a:cxn>
                <a:cxn ang="0">
                  <a:pos x="0" y="29"/>
                </a:cxn>
                <a:cxn ang="0">
                  <a:pos x="6" y="34"/>
                </a:cxn>
                <a:cxn ang="0">
                  <a:pos x="12" y="40"/>
                </a:cxn>
                <a:cxn ang="0">
                  <a:pos x="16" y="45"/>
                </a:cxn>
                <a:cxn ang="0">
                  <a:pos x="21" y="53"/>
                </a:cxn>
                <a:cxn ang="0">
                  <a:pos x="26" y="61"/>
                </a:cxn>
                <a:cxn ang="0">
                  <a:pos x="33" y="69"/>
                </a:cxn>
                <a:cxn ang="0">
                  <a:pos x="39" y="77"/>
                </a:cxn>
                <a:cxn ang="0">
                  <a:pos x="48" y="85"/>
                </a:cxn>
                <a:cxn ang="0">
                  <a:pos x="53" y="87"/>
                </a:cxn>
                <a:cxn ang="0">
                  <a:pos x="48" y="85"/>
                </a:cxn>
                <a:cxn ang="0">
                  <a:pos x="51" y="86"/>
                </a:cxn>
                <a:cxn ang="0">
                  <a:pos x="53" y="87"/>
                </a:cxn>
                <a:cxn ang="0">
                  <a:pos x="66" y="53"/>
                </a:cxn>
              </a:cxnLst>
              <a:rect l="0" t="0" r="r" b="b"/>
              <a:pathLst>
                <a:path w="71" h="87">
                  <a:moveTo>
                    <a:pt x="66" y="53"/>
                  </a:moveTo>
                  <a:lnTo>
                    <a:pt x="71" y="55"/>
                  </a:lnTo>
                  <a:lnTo>
                    <a:pt x="65" y="50"/>
                  </a:lnTo>
                  <a:lnTo>
                    <a:pt x="61" y="45"/>
                  </a:lnTo>
                  <a:lnTo>
                    <a:pt x="54" y="37"/>
                  </a:lnTo>
                  <a:lnTo>
                    <a:pt x="49" y="32"/>
                  </a:lnTo>
                  <a:lnTo>
                    <a:pt x="44" y="24"/>
                  </a:lnTo>
                  <a:lnTo>
                    <a:pt x="38" y="16"/>
                  </a:lnTo>
                  <a:lnTo>
                    <a:pt x="31" y="8"/>
                  </a:lnTo>
                  <a:lnTo>
                    <a:pt x="24" y="0"/>
                  </a:lnTo>
                  <a:lnTo>
                    <a:pt x="0" y="29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16" y="45"/>
                  </a:lnTo>
                  <a:lnTo>
                    <a:pt x="21" y="53"/>
                  </a:lnTo>
                  <a:lnTo>
                    <a:pt x="26" y="61"/>
                  </a:lnTo>
                  <a:lnTo>
                    <a:pt x="33" y="69"/>
                  </a:lnTo>
                  <a:lnTo>
                    <a:pt x="39" y="77"/>
                  </a:lnTo>
                  <a:lnTo>
                    <a:pt x="48" y="85"/>
                  </a:lnTo>
                  <a:lnTo>
                    <a:pt x="53" y="87"/>
                  </a:lnTo>
                  <a:lnTo>
                    <a:pt x="48" y="85"/>
                  </a:lnTo>
                  <a:lnTo>
                    <a:pt x="51" y="86"/>
                  </a:lnTo>
                  <a:lnTo>
                    <a:pt x="53" y="87"/>
                  </a:lnTo>
                  <a:lnTo>
                    <a:pt x="66" y="5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7" name="Freeform 117"/>
            <p:cNvSpPr>
              <a:spLocks/>
            </p:cNvSpPr>
            <p:nvPr/>
          </p:nvSpPr>
          <p:spPr bwMode="auto">
            <a:xfrm>
              <a:off x="2774" y="1825"/>
              <a:ext cx="176" cy="91"/>
            </a:xfrm>
            <a:custGeom>
              <a:avLst/>
              <a:gdLst/>
              <a:ahLst/>
              <a:cxnLst>
                <a:cxn ang="0">
                  <a:pos x="351" y="155"/>
                </a:cxn>
                <a:cxn ang="0">
                  <a:pos x="342" y="147"/>
                </a:cxn>
                <a:cxn ang="0">
                  <a:pos x="321" y="139"/>
                </a:cxn>
                <a:cxn ang="0">
                  <a:pos x="300" y="130"/>
                </a:cxn>
                <a:cxn ang="0">
                  <a:pos x="278" y="120"/>
                </a:cxn>
                <a:cxn ang="0">
                  <a:pos x="259" y="111"/>
                </a:cxn>
                <a:cxn ang="0">
                  <a:pos x="238" y="102"/>
                </a:cxn>
                <a:cxn ang="0">
                  <a:pos x="218" y="91"/>
                </a:cxn>
                <a:cxn ang="0">
                  <a:pos x="196" y="82"/>
                </a:cxn>
                <a:cxn ang="0">
                  <a:pos x="175" y="71"/>
                </a:cxn>
                <a:cxn ang="0">
                  <a:pos x="155" y="62"/>
                </a:cxn>
                <a:cxn ang="0">
                  <a:pos x="135" y="53"/>
                </a:cxn>
                <a:cxn ang="0">
                  <a:pos x="115" y="42"/>
                </a:cxn>
                <a:cxn ang="0">
                  <a:pos x="93" y="33"/>
                </a:cxn>
                <a:cxn ang="0">
                  <a:pos x="72" y="25"/>
                </a:cxn>
                <a:cxn ang="0">
                  <a:pos x="53" y="16"/>
                </a:cxn>
                <a:cxn ang="0">
                  <a:pos x="32" y="8"/>
                </a:cxn>
                <a:cxn ang="0">
                  <a:pos x="13" y="0"/>
                </a:cxn>
                <a:cxn ang="0">
                  <a:pos x="0" y="34"/>
                </a:cxn>
                <a:cxn ang="0">
                  <a:pos x="19" y="42"/>
                </a:cxn>
                <a:cxn ang="0">
                  <a:pos x="40" y="50"/>
                </a:cxn>
                <a:cxn ang="0">
                  <a:pos x="59" y="59"/>
                </a:cxn>
                <a:cxn ang="0">
                  <a:pos x="80" y="67"/>
                </a:cxn>
                <a:cxn ang="0">
                  <a:pos x="99" y="77"/>
                </a:cxn>
                <a:cxn ang="0">
                  <a:pos x="120" y="87"/>
                </a:cxn>
                <a:cxn ang="0">
                  <a:pos x="139" y="97"/>
                </a:cxn>
                <a:cxn ang="0">
                  <a:pos x="160" y="106"/>
                </a:cxn>
                <a:cxn ang="0">
                  <a:pos x="180" y="116"/>
                </a:cxn>
                <a:cxn ang="0">
                  <a:pos x="202" y="126"/>
                </a:cxn>
                <a:cxn ang="0">
                  <a:pos x="223" y="136"/>
                </a:cxn>
                <a:cxn ang="0">
                  <a:pos x="243" y="146"/>
                </a:cxn>
                <a:cxn ang="0">
                  <a:pos x="265" y="155"/>
                </a:cxn>
                <a:cxn ang="0">
                  <a:pos x="287" y="164"/>
                </a:cxn>
                <a:cxn ang="0">
                  <a:pos x="308" y="173"/>
                </a:cxn>
                <a:cxn ang="0">
                  <a:pos x="330" y="181"/>
                </a:cxn>
                <a:cxn ang="0">
                  <a:pos x="321" y="173"/>
                </a:cxn>
                <a:cxn ang="0">
                  <a:pos x="351" y="155"/>
                </a:cxn>
                <a:cxn ang="0">
                  <a:pos x="348" y="150"/>
                </a:cxn>
                <a:cxn ang="0">
                  <a:pos x="342" y="147"/>
                </a:cxn>
                <a:cxn ang="0">
                  <a:pos x="351" y="155"/>
                </a:cxn>
              </a:cxnLst>
              <a:rect l="0" t="0" r="r" b="b"/>
              <a:pathLst>
                <a:path w="351" h="181">
                  <a:moveTo>
                    <a:pt x="351" y="155"/>
                  </a:moveTo>
                  <a:lnTo>
                    <a:pt x="342" y="147"/>
                  </a:lnTo>
                  <a:lnTo>
                    <a:pt x="321" y="139"/>
                  </a:lnTo>
                  <a:lnTo>
                    <a:pt x="300" y="130"/>
                  </a:lnTo>
                  <a:lnTo>
                    <a:pt x="278" y="120"/>
                  </a:lnTo>
                  <a:lnTo>
                    <a:pt x="259" y="111"/>
                  </a:lnTo>
                  <a:lnTo>
                    <a:pt x="238" y="102"/>
                  </a:lnTo>
                  <a:lnTo>
                    <a:pt x="218" y="91"/>
                  </a:lnTo>
                  <a:lnTo>
                    <a:pt x="196" y="82"/>
                  </a:lnTo>
                  <a:lnTo>
                    <a:pt x="175" y="71"/>
                  </a:lnTo>
                  <a:lnTo>
                    <a:pt x="155" y="62"/>
                  </a:lnTo>
                  <a:lnTo>
                    <a:pt x="135" y="53"/>
                  </a:lnTo>
                  <a:lnTo>
                    <a:pt x="115" y="42"/>
                  </a:lnTo>
                  <a:lnTo>
                    <a:pt x="93" y="33"/>
                  </a:lnTo>
                  <a:lnTo>
                    <a:pt x="72" y="25"/>
                  </a:lnTo>
                  <a:lnTo>
                    <a:pt x="53" y="16"/>
                  </a:lnTo>
                  <a:lnTo>
                    <a:pt x="32" y="8"/>
                  </a:lnTo>
                  <a:lnTo>
                    <a:pt x="13" y="0"/>
                  </a:lnTo>
                  <a:lnTo>
                    <a:pt x="0" y="34"/>
                  </a:lnTo>
                  <a:lnTo>
                    <a:pt x="19" y="42"/>
                  </a:lnTo>
                  <a:lnTo>
                    <a:pt x="40" y="50"/>
                  </a:lnTo>
                  <a:lnTo>
                    <a:pt x="59" y="59"/>
                  </a:lnTo>
                  <a:lnTo>
                    <a:pt x="80" y="67"/>
                  </a:lnTo>
                  <a:lnTo>
                    <a:pt x="99" y="77"/>
                  </a:lnTo>
                  <a:lnTo>
                    <a:pt x="120" y="87"/>
                  </a:lnTo>
                  <a:lnTo>
                    <a:pt x="139" y="97"/>
                  </a:lnTo>
                  <a:lnTo>
                    <a:pt x="160" y="106"/>
                  </a:lnTo>
                  <a:lnTo>
                    <a:pt x="180" y="116"/>
                  </a:lnTo>
                  <a:lnTo>
                    <a:pt x="202" y="126"/>
                  </a:lnTo>
                  <a:lnTo>
                    <a:pt x="223" y="136"/>
                  </a:lnTo>
                  <a:lnTo>
                    <a:pt x="243" y="146"/>
                  </a:lnTo>
                  <a:lnTo>
                    <a:pt x="265" y="155"/>
                  </a:lnTo>
                  <a:lnTo>
                    <a:pt x="287" y="164"/>
                  </a:lnTo>
                  <a:lnTo>
                    <a:pt x="308" y="173"/>
                  </a:lnTo>
                  <a:lnTo>
                    <a:pt x="330" y="181"/>
                  </a:lnTo>
                  <a:lnTo>
                    <a:pt x="321" y="173"/>
                  </a:lnTo>
                  <a:lnTo>
                    <a:pt x="351" y="155"/>
                  </a:lnTo>
                  <a:lnTo>
                    <a:pt x="348" y="150"/>
                  </a:lnTo>
                  <a:lnTo>
                    <a:pt x="342" y="147"/>
                  </a:lnTo>
                  <a:lnTo>
                    <a:pt x="351" y="15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Freeform 118"/>
            <p:cNvSpPr>
              <a:spLocks/>
            </p:cNvSpPr>
            <p:nvPr/>
          </p:nvSpPr>
          <p:spPr bwMode="auto">
            <a:xfrm>
              <a:off x="2934" y="1902"/>
              <a:ext cx="42" cy="57"/>
            </a:xfrm>
            <a:custGeom>
              <a:avLst/>
              <a:gdLst/>
              <a:ahLst/>
              <a:cxnLst>
                <a:cxn ang="0">
                  <a:pos x="83" y="108"/>
                </a:cxn>
                <a:cxn ang="0">
                  <a:pos x="82" y="103"/>
                </a:cxn>
                <a:cxn ang="0">
                  <a:pos x="77" y="87"/>
                </a:cxn>
                <a:cxn ang="0">
                  <a:pos x="72" y="74"/>
                </a:cxn>
                <a:cxn ang="0">
                  <a:pos x="65" y="58"/>
                </a:cxn>
                <a:cxn ang="0">
                  <a:pos x="58" y="44"/>
                </a:cxn>
                <a:cxn ang="0">
                  <a:pos x="50" y="32"/>
                </a:cxn>
                <a:cxn ang="0">
                  <a:pos x="43" y="20"/>
                </a:cxn>
                <a:cxn ang="0">
                  <a:pos x="37" y="8"/>
                </a:cxn>
                <a:cxn ang="0">
                  <a:pos x="30" y="0"/>
                </a:cxn>
                <a:cxn ang="0">
                  <a:pos x="0" y="18"/>
                </a:cxn>
                <a:cxn ang="0">
                  <a:pos x="6" y="29"/>
                </a:cxn>
                <a:cxn ang="0">
                  <a:pos x="12" y="38"/>
                </a:cxn>
                <a:cxn ang="0">
                  <a:pos x="19" y="50"/>
                </a:cxn>
                <a:cxn ang="0">
                  <a:pos x="27" y="62"/>
                </a:cxn>
                <a:cxn ang="0">
                  <a:pos x="32" y="74"/>
                </a:cxn>
                <a:cxn ang="0">
                  <a:pos x="38" y="87"/>
                </a:cxn>
                <a:cxn ang="0">
                  <a:pos x="43" y="101"/>
                </a:cxn>
                <a:cxn ang="0">
                  <a:pos x="49" y="114"/>
                </a:cxn>
                <a:cxn ang="0">
                  <a:pos x="47" y="108"/>
                </a:cxn>
                <a:cxn ang="0">
                  <a:pos x="83" y="108"/>
                </a:cxn>
                <a:cxn ang="0">
                  <a:pos x="83" y="106"/>
                </a:cxn>
                <a:cxn ang="0">
                  <a:pos x="82" y="103"/>
                </a:cxn>
                <a:cxn ang="0">
                  <a:pos x="83" y="108"/>
                </a:cxn>
              </a:cxnLst>
              <a:rect l="0" t="0" r="r" b="b"/>
              <a:pathLst>
                <a:path w="83" h="114">
                  <a:moveTo>
                    <a:pt x="83" y="108"/>
                  </a:moveTo>
                  <a:lnTo>
                    <a:pt x="82" y="103"/>
                  </a:lnTo>
                  <a:lnTo>
                    <a:pt x="77" y="87"/>
                  </a:lnTo>
                  <a:lnTo>
                    <a:pt x="72" y="74"/>
                  </a:lnTo>
                  <a:lnTo>
                    <a:pt x="65" y="58"/>
                  </a:lnTo>
                  <a:lnTo>
                    <a:pt x="58" y="44"/>
                  </a:lnTo>
                  <a:lnTo>
                    <a:pt x="50" y="32"/>
                  </a:lnTo>
                  <a:lnTo>
                    <a:pt x="43" y="20"/>
                  </a:lnTo>
                  <a:lnTo>
                    <a:pt x="37" y="8"/>
                  </a:lnTo>
                  <a:lnTo>
                    <a:pt x="30" y="0"/>
                  </a:lnTo>
                  <a:lnTo>
                    <a:pt x="0" y="18"/>
                  </a:lnTo>
                  <a:lnTo>
                    <a:pt x="6" y="29"/>
                  </a:lnTo>
                  <a:lnTo>
                    <a:pt x="12" y="38"/>
                  </a:lnTo>
                  <a:lnTo>
                    <a:pt x="19" y="50"/>
                  </a:lnTo>
                  <a:lnTo>
                    <a:pt x="27" y="62"/>
                  </a:lnTo>
                  <a:lnTo>
                    <a:pt x="32" y="74"/>
                  </a:lnTo>
                  <a:lnTo>
                    <a:pt x="38" y="87"/>
                  </a:lnTo>
                  <a:lnTo>
                    <a:pt x="43" y="101"/>
                  </a:lnTo>
                  <a:lnTo>
                    <a:pt x="49" y="114"/>
                  </a:lnTo>
                  <a:lnTo>
                    <a:pt x="47" y="108"/>
                  </a:lnTo>
                  <a:lnTo>
                    <a:pt x="83" y="108"/>
                  </a:lnTo>
                  <a:lnTo>
                    <a:pt x="83" y="106"/>
                  </a:lnTo>
                  <a:lnTo>
                    <a:pt x="82" y="103"/>
                  </a:lnTo>
                  <a:lnTo>
                    <a:pt x="83" y="10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9" name="Freeform 119"/>
            <p:cNvSpPr>
              <a:spLocks/>
            </p:cNvSpPr>
            <p:nvPr/>
          </p:nvSpPr>
          <p:spPr bwMode="auto">
            <a:xfrm>
              <a:off x="2958" y="1957"/>
              <a:ext cx="19" cy="25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39" y="31"/>
                </a:cxn>
                <a:cxn ang="0">
                  <a:pos x="38" y="23"/>
                </a:cxn>
                <a:cxn ang="0">
                  <a:pos x="36" y="16"/>
                </a:cxn>
                <a:cxn ang="0">
                  <a:pos x="36" y="1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9"/>
                </a:cxn>
                <a:cxn ang="0">
                  <a:pos x="2" y="31"/>
                </a:cxn>
                <a:cxn ang="0">
                  <a:pos x="5" y="42"/>
                </a:cxn>
                <a:cxn ang="0">
                  <a:pos x="12" y="51"/>
                </a:cxn>
                <a:cxn ang="0">
                  <a:pos x="5" y="42"/>
                </a:cxn>
                <a:cxn ang="0">
                  <a:pos x="7" y="48"/>
                </a:cxn>
                <a:cxn ang="0">
                  <a:pos x="12" y="51"/>
                </a:cxn>
                <a:cxn ang="0">
                  <a:pos x="32" y="22"/>
                </a:cxn>
              </a:cxnLst>
              <a:rect l="0" t="0" r="r" b="b"/>
              <a:pathLst>
                <a:path w="39" h="51">
                  <a:moveTo>
                    <a:pt x="32" y="22"/>
                  </a:moveTo>
                  <a:lnTo>
                    <a:pt x="39" y="31"/>
                  </a:lnTo>
                  <a:lnTo>
                    <a:pt x="38" y="23"/>
                  </a:lnTo>
                  <a:lnTo>
                    <a:pt x="36" y="16"/>
                  </a:lnTo>
                  <a:lnTo>
                    <a:pt x="36" y="10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2" y="31"/>
                  </a:lnTo>
                  <a:lnTo>
                    <a:pt x="5" y="42"/>
                  </a:lnTo>
                  <a:lnTo>
                    <a:pt x="12" y="51"/>
                  </a:lnTo>
                  <a:lnTo>
                    <a:pt x="5" y="42"/>
                  </a:lnTo>
                  <a:lnTo>
                    <a:pt x="7" y="48"/>
                  </a:lnTo>
                  <a:lnTo>
                    <a:pt x="12" y="51"/>
                  </a:lnTo>
                  <a:lnTo>
                    <a:pt x="32" y="2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0" name="Freeform 120"/>
            <p:cNvSpPr>
              <a:spLocks/>
            </p:cNvSpPr>
            <p:nvPr/>
          </p:nvSpPr>
          <p:spPr bwMode="auto">
            <a:xfrm>
              <a:off x="2964" y="1967"/>
              <a:ext cx="76" cy="41"/>
            </a:xfrm>
            <a:custGeom>
              <a:avLst/>
              <a:gdLst/>
              <a:ahLst/>
              <a:cxnLst>
                <a:cxn ang="0">
                  <a:pos x="152" y="55"/>
                </a:cxn>
                <a:cxn ang="0">
                  <a:pos x="148" y="53"/>
                </a:cxn>
                <a:cxn ang="0">
                  <a:pos x="130" y="41"/>
                </a:cxn>
                <a:cxn ang="0">
                  <a:pos x="110" y="31"/>
                </a:cxn>
                <a:cxn ang="0">
                  <a:pos x="94" y="25"/>
                </a:cxn>
                <a:cxn ang="0">
                  <a:pos x="76" y="18"/>
                </a:cxn>
                <a:cxn ang="0">
                  <a:pos x="59" y="16"/>
                </a:cxn>
                <a:cxn ang="0">
                  <a:pos x="44" y="10"/>
                </a:cxn>
                <a:cxn ang="0">
                  <a:pos x="31" y="5"/>
                </a:cxn>
                <a:cxn ang="0">
                  <a:pos x="20" y="0"/>
                </a:cxn>
                <a:cxn ang="0">
                  <a:pos x="0" y="29"/>
                </a:cxn>
                <a:cxn ang="0">
                  <a:pos x="15" y="39"/>
                </a:cxn>
                <a:cxn ang="0">
                  <a:pos x="33" y="45"/>
                </a:cxn>
                <a:cxn ang="0">
                  <a:pos x="49" y="50"/>
                </a:cxn>
                <a:cxn ang="0">
                  <a:pos x="65" y="55"/>
                </a:cxn>
                <a:cxn ang="0">
                  <a:pos x="81" y="59"/>
                </a:cxn>
                <a:cxn ang="0">
                  <a:pos x="98" y="66"/>
                </a:cxn>
                <a:cxn ang="0">
                  <a:pos x="112" y="73"/>
                </a:cxn>
                <a:cxn ang="0">
                  <a:pos x="127" y="82"/>
                </a:cxn>
                <a:cxn ang="0">
                  <a:pos x="123" y="79"/>
                </a:cxn>
                <a:cxn ang="0">
                  <a:pos x="152" y="55"/>
                </a:cxn>
                <a:cxn ang="0">
                  <a:pos x="150" y="54"/>
                </a:cxn>
                <a:cxn ang="0">
                  <a:pos x="148" y="53"/>
                </a:cxn>
                <a:cxn ang="0">
                  <a:pos x="152" y="55"/>
                </a:cxn>
              </a:cxnLst>
              <a:rect l="0" t="0" r="r" b="b"/>
              <a:pathLst>
                <a:path w="152" h="82">
                  <a:moveTo>
                    <a:pt x="152" y="55"/>
                  </a:moveTo>
                  <a:lnTo>
                    <a:pt x="148" y="53"/>
                  </a:lnTo>
                  <a:lnTo>
                    <a:pt x="130" y="41"/>
                  </a:lnTo>
                  <a:lnTo>
                    <a:pt x="110" y="31"/>
                  </a:lnTo>
                  <a:lnTo>
                    <a:pt x="94" y="25"/>
                  </a:lnTo>
                  <a:lnTo>
                    <a:pt x="76" y="18"/>
                  </a:lnTo>
                  <a:lnTo>
                    <a:pt x="59" y="16"/>
                  </a:lnTo>
                  <a:lnTo>
                    <a:pt x="44" y="10"/>
                  </a:lnTo>
                  <a:lnTo>
                    <a:pt x="31" y="5"/>
                  </a:lnTo>
                  <a:lnTo>
                    <a:pt x="20" y="0"/>
                  </a:lnTo>
                  <a:lnTo>
                    <a:pt x="0" y="29"/>
                  </a:lnTo>
                  <a:lnTo>
                    <a:pt x="15" y="39"/>
                  </a:lnTo>
                  <a:lnTo>
                    <a:pt x="33" y="45"/>
                  </a:lnTo>
                  <a:lnTo>
                    <a:pt x="49" y="50"/>
                  </a:lnTo>
                  <a:lnTo>
                    <a:pt x="65" y="55"/>
                  </a:lnTo>
                  <a:lnTo>
                    <a:pt x="81" y="59"/>
                  </a:lnTo>
                  <a:lnTo>
                    <a:pt x="98" y="66"/>
                  </a:lnTo>
                  <a:lnTo>
                    <a:pt x="112" y="73"/>
                  </a:lnTo>
                  <a:lnTo>
                    <a:pt x="127" y="82"/>
                  </a:lnTo>
                  <a:lnTo>
                    <a:pt x="123" y="79"/>
                  </a:lnTo>
                  <a:lnTo>
                    <a:pt x="152" y="55"/>
                  </a:lnTo>
                  <a:lnTo>
                    <a:pt x="150" y="54"/>
                  </a:lnTo>
                  <a:lnTo>
                    <a:pt x="148" y="53"/>
                  </a:lnTo>
                  <a:lnTo>
                    <a:pt x="152" y="5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1" name="Freeform 121"/>
            <p:cNvSpPr>
              <a:spLocks/>
            </p:cNvSpPr>
            <p:nvPr/>
          </p:nvSpPr>
          <p:spPr bwMode="auto">
            <a:xfrm>
              <a:off x="3026" y="1995"/>
              <a:ext cx="76" cy="35"/>
            </a:xfrm>
            <a:custGeom>
              <a:avLst/>
              <a:gdLst/>
              <a:ahLst/>
              <a:cxnLst>
                <a:cxn ang="0">
                  <a:pos x="153" y="36"/>
                </a:cxn>
                <a:cxn ang="0">
                  <a:pos x="142" y="32"/>
                </a:cxn>
                <a:cxn ang="0">
                  <a:pos x="125" y="32"/>
                </a:cxn>
                <a:cxn ang="0">
                  <a:pos x="107" y="32"/>
                </a:cxn>
                <a:cxn ang="0">
                  <a:pos x="93" y="31"/>
                </a:cxn>
                <a:cxn ang="0">
                  <a:pos x="76" y="28"/>
                </a:cxn>
                <a:cxn ang="0">
                  <a:pos x="62" y="24"/>
                </a:cxn>
                <a:cxn ang="0">
                  <a:pos x="48" y="19"/>
                </a:cxn>
                <a:cxn ang="0">
                  <a:pos x="38" y="11"/>
                </a:cxn>
                <a:cxn ang="0">
                  <a:pos x="29" y="0"/>
                </a:cxn>
                <a:cxn ang="0">
                  <a:pos x="0" y="24"/>
                </a:cxn>
                <a:cxn ang="0">
                  <a:pos x="15" y="40"/>
                </a:cxn>
                <a:cxn ang="0">
                  <a:pos x="33" y="51"/>
                </a:cxn>
                <a:cxn ang="0">
                  <a:pos x="49" y="59"/>
                </a:cxn>
                <a:cxn ang="0">
                  <a:pos x="69" y="65"/>
                </a:cxn>
                <a:cxn ang="0">
                  <a:pos x="88" y="68"/>
                </a:cxn>
                <a:cxn ang="0">
                  <a:pos x="107" y="69"/>
                </a:cxn>
                <a:cxn ang="0">
                  <a:pos x="125" y="69"/>
                </a:cxn>
                <a:cxn ang="0">
                  <a:pos x="142" y="69"/>
                </a:cxn>
                <a:cxn ang="0">
                  <a:pos x="130" y="65"/>
                </a:cxn>
                <a:cxn ang="0">
                  <a:pos x="153" y="36"/>
                </a:cxn>
                <a:cxn ang="0">
                  <a:pos x="148" y="32"/>
                </a:cxn>
                <a:cxn ang="0">
                  <a:pos x="142" y="32"/>
                </a:cxn>
                <a:cxn ang="0">
                  <a:pos x="153" y="36"/>
                </a:cxn>
              </a:cxnLst>
              <a:rect l="0" t="0" r="r" b="b"/>
              <a:pathLst>
                <a:path w="153" h="69">
                  <a:moveTo>
                    <a:pt x="153" y="36"/>
                  </a:moveTo>
                  <a:lnTo>
                    <a:pt x="142" y="32"/>
                  </a:lnTo>
                  <a:lnTo>
                    <a:pt x="125" y="32"/>
                  </a:lnTo>
                  <a:lnTo>
                    <a:pt x="107" y="32"/>
                  </a:lnTo>
                  <a:lnTo>
                    <a:pt x="93" y="31"/>
                  </a:lnTo>
                  <a:lnTo>
                    <a:pt x="76" y="28"/>
                  </a:lnTo>
                  <a:lnTo>
                    <a:pt x="62" y="24"/>
                  </a:lnTo>
                  <a:lnTo>
                    <a:pt x="48" y="19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0" y="24"/>
                  </a:lnTo>
                  <a:lnTo>
                    <a:pt x="15" y="40"/>
                  </a:lnTo>
                  <a:lnTo>
                    <a:pt x="33" y="51"/>
                  </a:lnTo>
                  <a:lnTo>
                    <a:pt x="49" y="59"/>
                  </a:lnTo>
                  <a:lnTo>
                    <a:pt x="69" y="65"/>
                  </a:lnTo>
                  <a:lnTo>
                    <a:pt x="88" y="68"/>
                  </a:lnTo>
                  <a:lnTo>
                    <a:pt x="107" y="69"/>
                  </a:lnTo>
                  <a:lnTo>
                    <a:pt x="125" y="69"/>
                  </a:lnTo>
                  <a:lnTo>
                    <a:pt x="142" y="69"/>
                  </a:lnTo>
                  <a:lnTo>
                    <a:pt x="130" y="65"/>
                  </a:lnTo>
                  <a:lnTo>
                    <a:pt x="153" y="36"/>
                  </a:lnTo>
                  <a:lnTo>
                    <a:pt x="148" y="32"/>
                  </a:lnTo>
                  <a:lnTo>
                    <a:pt x="142" y="32"/>
                  </a:lnTo>
                  <a:lnTo>
                    <a:pt x="153" y="3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2" name="Freeform 122"/>
            <p:cNvSpPr>
              <a:spLocks/>
            </p:cNvSpPr>
            <p:nvPr/>
          </p:nvSpPr>
          <p:spPr bwMode="auto">
            <a:xfrm>
              <a:off x="3091" y="2008"/>
              <a:ext cx="30" cy="2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0" y="2"/>
                </a:cxn>
                <a:cxn ang="0">
                  <a:pos x="38" y="3"/>
                </a:cxn>
                <a:cxn ang="0">
                  <a:pos x="34" y="5"/>
                </a:cxn>
                <a:cxn ang="0">
                  <a:pos x="30" y="7"/>
                </a:cxn>
                <a:cxn ang="0">
                  <a:pos x="27" y="7"/>
                </a:cxn>
                <a:cxn ang="0">
                  <a:pos x="22" y="9"/>
                </a:cxn>
                <a:cxn ang="0">
                  <a:pos x="21" y="9"/>
                </a:cxn>
                <a:cxn ang="0">
                  <a:pos x="21" y="9"/>
                </a:cxn>
                <a:cxn ang="0">
                  <a:pos x="23" y="10"/>
                </a:cxn>
                <a:cxn ang="0">
                  <a:pos x="0" y="39"/>
                </a:cxn>
                <a:cxn ang="0">
                  <a:pos x="11" y="46"/>
                </a:cxn>
                <a:cxn ang="0">
                  <a:pos x="21" y="46"/>
                </a:cxn>
                <a:cxn ang="0">
                  <a:pos x="27" y="46"/>
                </a:cxn>
                <a:cxn ang="0">
                  <a:pos x="35" y="45"/>
                </a:cxn>
                <a:cxn ang="0">
                  <a:pos x="43" y="42"/>
                </a:cxn>
                <a:cxn ang="0">
                  <a:pos x="49" y="39"/>
                </a:cxn>
                <a:cxn ang="0">
                  <a:pos x="56" y="35"/>
                </a:cxn>
                <a:cxn ang="0">
                  <a:pos x="61" y="31"/>
                </a:cxn>
                <a:cxn ang="0">
                  <a:pos x="56" y="34"/>
                </a:cxn>
                <a:cxn ang="0">
                  <a:pos x="45" y="0"/>
                </a:cxn>
                <a:cxn ang="0">
                  <a:pos x="41" y="0"/>
                </a:cxn>
                <a:cxn ang="0">
                  <a:pos x="40" y="2"/>
                </a:cxn>
                <a:cxn ang="0">
                  <a:pos x="45" y="0"/>
                </a:cxn>
              </a:cxnLst>
              <a:rect l="0" t="0" r="r" b="b"/>
              <a:pathLst>
                <a:path w="61" h="46">
                  <a:moveTo>
                    <a:pt x="45" y="0"/>
                  </a:moveTo>
                  <a:lnTo>
                    <a:pt x="40" y="2"/>
                  </a:lnTo>
                  <a:lnTo>
                    <a:pt x="38" y="3"/>
                  </a:lnTo>
                  <a:lnTo>
                    <a:pt x="34" y="5"/>
                  </a:lnTo>
                  <a:lnTo>
                    <a:pt x="30" y="7"/>
                  </a:lnTo>
                  <a:lnTo>
                    <a:pt x="27" y="7"/>
                  </a:lnTo>
                  <a:lnTo>
                    <a:pt x="22" y="9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3" y="10"/>
                  </a:lnTo>
                  <a:lnTo>
                    <a:pt x="0" y="39"/>
                  </a:lnTo>
                  <a:lnTo>
                    <a:pt x="11" y="46"/>
                  </a:lnTo>
                  <a:lnTo>
                    <a:pt x="21" y="46"/>
                  </a:lnTo>
                  <a:lnTo>
                    <a:pt x="27" y="46"/>
                  </a:lnTo>
                  <a:lnTo>
                    <a:pt x="35" y="45"/>
                  </a:lnTo>
                  <a:lnTo>
                    <a:pt x="43" y="42"/>
                  </a:lnTo>
                  <a:lnTo>
                    <a:pt x="49" y="39"/>
                  </a:lnTo>
                  <a:lnTo>
                    <a:pt x="56" y="35"/>
                  </a:lnTo>
                  <a:lnTo>
                    <a:pt x="61" y="31"/>
                  </a:lnTo>
                  <a:lnTo>
                    <a:pt x="56" y="34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40" y="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3" name="Freeform 123"/>
            <p:cNvSpPr>
              <a:spLocks/>
            </p:cNvSpPr>
            <p:nvPr/>
          </p:nvSpPr>
          <p:spPr bwMode="auto">
            <a:xfrm>
              <a:off x="3113" y="2005"/>
              <a:ext cx="27" cy="20"/>
            </a:xfrm>
            <a:custGeom>
              <a:avLst/>
              <a:gdLst/>
              <a:ahLst/>
              <a:cxnLst>
                <a:cxn ang="0">
                  <a:pos x="54" y="2"/>
                </a:cxn>
                <a:cxn ang="0">
                  <a:pos x="45" y="0"/>
                </a:cxn>
                <a:cxn ang="0">
                  <a:pos x="42" y="2"/>
                </a:cxn>
                <a:cxn ang="0">
                  <a:pos x="36" y="2"/>
                </a:cxn>
                <a:cxn ang="0">
                  <a:pos x="30" y="2"/>
                </a:cxn>
                <a:cxn ang="0">
                  <a:pos x="22" y="2"/>
                </a:cxn>
                <a:cxn ang="0">
                  <a:pos x="17" y="3"/>
                </a:cxn>
                <a:cxn ang="0">
                  <a:pos x="15" y="3"/>
                </a:cxn>
                <a:cxn ang="0">
                  <a:pos x="7" y="3"/>
                </a:cxn>
                <a:cxn ang="0">
                  <a:pos x="0" y="6"/>
                </a:cxn>
                <a:cxn ang="0">
                  <a:pos x="11" y="40"/>
                </a:cxn>
                <a:cxn ang="0">
                  <a:pos x="12" y="40"/>
                </a:cxn>
                <a:cxn ang="0">
                  <a:pos x="15" y="40"/>
                </a:cxn>
                <a:cxn ang="0">
                  <a:pos x="22" y="40"/>
                </a:cxn>
                <a:cxn ang="0">
                  <a:pos x="27" y="39"/>
                </a:cxn>
                <a:cxn ang="0">
                  <a:pos x="30" y="39"/>
                </a:cxn>
                <a:cxn ang="0">
                  <a:pos x="36" y="39"/>
                </a:cxn>
                <a:cxn ang="0">
                  <a:pos x="44" y="39"/>
                </a:cxn>
                <a:cxn ang="0">
                  <a:pos x="53" y="37"/>
                </a:cxn>
                <a:cxn ang="0">
                  <a:pos x="44" y="36"/>
                </a:cxn>
                <a:cxn ang="0">
                  <a:pos x="54" y="2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54" y="2"/>
                </a:cxn>
              </a:cxnLst>
              <a:rect l="0" t="0" r="r" b="b"/>
              <a:pathLst>
                <a:path w="54" h="40">
                  <a:moveTo>
                    <a:pt x="54" y="2"/>
                  </a:moveTo>
                  <a:lnTo>
                    <a:pt x="45" y="0"/>
                  </a:lnTo>
                  <a:lnTo>
                    <a:pt x="42" y="2"/>
                  </a:lnTo>
                  <a:lnTo>
                    <a:pt x="36" y="2"/>
                  </a:lnTo>
                  <a:lnTo>
                    <a:pt x="30" y="2"/>
                  </a:lnTo>
                  <a:lnTo>
                    <a:pt x="22" y="2"/>
                  </a:lnTo>
                  <a:lnTo>
                    <a:pt x="17" y="3"/>
                  </a:lnTo>
                  <a:lnTo>
                    <a:pt x="15" y="3"/>
                  </a:lnTo>
                  <a:lnTo>
                    <a:pt x="7" y="3"/>
                  </a:lnTo>
                  <a:lnTo>
                    <a:pt x="0" y="6"/>
                  </a:lnTo>
                  <a:lnTo>
                    <a:pt x="11" y="40"/>
                  </a:lnTo>
                  <a:lnTo>
                    <a:pt x="12" y="40"/>
                  </a:lnTo>
                  <a:lnTo>
                    <a:pt x="15" y="40"/>
                  </a:lnTo>
                  <a:lnTo>
                    <a:pt x="22" y="40"/>
                  </a:lnTo>
                  <a:lnTo>
                    <a:pt x="27" y="39"/>
                  </a:lnTo>
                  <a:lnTo>
                    <a:pt x="30" y="39"/>
                  </a:lnTo>
                  <a:lnTo>
                    <a:pt x="36" y="39"/>
                  </a:lnTo>
                  <a:lnTo>
                    <a:pt x="44" y="39"/>
                  </a:lnTo>
                  <a:lnTo>
                    <a:pt x="53" y="37"/>
                  </a:lnTo>
                  <a:lnTo>
                    <a:pt x="44" y="36"/>
                  </a:lnTo>
                  <a:lnTo>
                    <a:pt x="54" y="2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4" name="Freeform 124"/>
            <p:cNvSpPr>
              <a:spLocks/>
            </p:cNvSpPr>
            <p:nvPr/>
          </p:nvSpPr>
          <p:spPr bwMode="auto">
            <a:xfrm>
              <a:off x="3135" y="2006"/>
              <a:ext cx="55" cy="24"/>
            </a:xfrm>
            <a:custGeom>
              <a:avLst/>
              <a:gdLst/>
              <a:ahLst/>
              <a:cxnLst>
                <a:cxn ang="0">
                  <a:pos x="109" y="7"/>
                </a:cxn>
                <a:cxn ang="0">
                  <a:pos x="97" y="7"/>
                </a:cxn>
                <a:cxn ang="0">
                  <a:pos x="86" y="10"/>
                </a:cxn>
                <a:cxn ang="0">
                  <a:pos x="76" y="11"/>
                </a:cxn>
                <a:cxn ang="0">
                  <a:pos x="66" y="11"/>
                </a:cxn>
                <a:cxn ang="0">
                  <a:pos x="54" y="10"/>
                </a:cxn>
                <a:cxn ang="0">
                  <a:pos x="43" y="7"/>
                </a:cxn>
                <a:cxn ang="0">
                  <a:pos x="32" y="6"/>
                </a:cxn>
                <a:cxn ang="0">
                  <a:pos x="21" y="2"/>
                </a:cxn>
                <a:cxn ang="0">
                  <a:pos x="10" y="0"/>
                </a:cxn>
                <a:cxn ang="0">
                  <a:pos x="0" y="34"/>
                </a:cxn>
                <a:cxn ang="0">
                  <a:pos x="10" y="37"/>
                </a:cxn>
                <a:cxn ang="0">
                  <a:pos x="22" y="41"/>
                </a:cxn>
                <a:cxn ang="0">
                  <a:pos x="35" y="45"/>
                </a:cxn>
                <a:cxn ang="0">
                  <a:pos x="49" y="47"/>
                </a:cxn>
                <a:cxn ang="0">
                  <a:pos x="63" y="49"/>
                </a:cxn>
                <a:cxn ang="0">
                  <a:pos x="79" y="49"/>
                </a:cxn>
                <a:cxn ang="0">
                  <a:pos x="94" y="47"/>
                </a:cxn>
                <a:cxn ang="0">
                  <a:pos x="109" y="42"/>
                </a:cxn>
                <a:cxn ang="0">
                  <a:pos x="97" y="42"/>
                </a:cxn>
                <a:cxn ang="0">
                  <a:pos x="109" y="7"/>
                </a:cxn>
                <a:cxn ang="0">
                  <a:pos x="103" y="5"/>
                </a:cxn>
                <a:cxn ang="0">
                  <a:pos x="97" y="7"/>
                </a:cxn>
                <a:cxn ang="0">
                  <a:pos x="109" y="7"/>
                </a:cxn>
              </a:cxnLst>
              <a:rect l="0" t="0" r="r" b="b"/>
              <a:pathLst>
                <a:path w="109" h="49">
                  <a:moveTo>
                    <a:pt x="109" y="7"/>
                  </a:moveTo>
                  <a:lnTo>
                    <a:pt x="97" y="7"/>
                  </a:lnTo>
                  <a:lnTo>
                    <a:pt x="86" y="10"/>
                  </a:lnTo>
                  <a:lnTo>
                    <a:pt x="76" y="11"/>
                  </a:lnTo>
                  <a:lnTo>
                    <a:pt x="66" y="11"/>
                  </a:lnTo>
                  <a:lnTo>
                    <a:pt x="54" y="10"/>
                  </a:lnTo>
                  <a:lnTo>
                    <a:pt x="43" y="7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10" y="0"/>
                  </a:lnTo>
                  <a:lnTo>
                    <a:pt x="0" y="34"/>
                  </a:lnTo>
                  <a:lnTo>
                    <a:pt x="10" y="37"/>
                  </a:lnTo>
                  <a:lnTo>
                    <a:pt x="22" y="41"/>
                  </a:lnTo>
                  <a:lnTo>
                    <a:pt x="35" y="45"/>
                  </a:lnTo>
                  <a:lnTo>
                    <a:pt x="49" y="47"/>
                  </a:lnTo>
                  <a:lnTo>
                    <a:pt x="63" y="49"/>
                  </a:lnTo>
                  <a:lnTo>
                    <a:pt x="79" y="49"/>
                  </a:lnTo>
                  <a:lnTo>
                    <a:pt x="94" y="47"/>
                  </a:lnTo>
                  <a:lnTo>
                    <a:pt x="109" y="42"/>
                  </a:lnTo>
                  <a:lnTo>
                    <a:pt x="97" y="42"/>
                  </a:lnTo>
                  <a:lnTo>
                    <a:pt x="109" y="7"/>
                  </a:lnTo>
                  <a:lnTo>
                    <a:pt x="103" y="5"/>
                  </a:lnTo>
                  <a:lnTo>
                    <a:pt x="97" y="7"/>
                  </a:lnTo>
                  <a:lnTo>
                    <a:pt x="109" y="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5" name="Freeform 125"/>
            <p:cNvSpPr>
              <a:spLocks/>
            </p:cNvSpPr>
            <p:nvPr/>
          </p:nvSpPr>
          <p:spPr bwMode="auto">
            <a:xfrm>
              <a:off x="3183" y="2010"/>
              <a:ext cx="88" cy="37"/>
            </a:xfrm>
            <a:custGeom>
              <a:avLst/>
              <a:gdLst/>
              <a:ahLst/>
              <a:cxnLst>
                <a:cxn ang="0">
                  <a:pos x="176" y="52"/>
                </a:cxn>
                <a:cxn ang="0">
                  <a:pos x="168" y="43"/>
                </a:cxn>
                <a:cxn ang="0">
                  <a:pos x="148" y="32"/>
                </a:cxn>
                <a:cxn ang="0">
                  <a:pos x="127" y="27"/>
                </a:cxn>
                <a:cxn ang="0">
                  <a:pos x="108" y="20"/>
                </a:cxn>
                <a:cxn ang="0">
                  <a:pos x="87" y="18"/>
                </a:cxn>
                <a:cxn ang="0">
                  <a:pos x="68" y="14"/>
                </a:cxn>
                <a:cxn ang="0">
                  <a:pos x="50" y="11"/>
                </a:cxn>
                <a:cxn ang="0">
                  <a:pos x="32" y="7"/>
                </a:cxn>
                <a:cxn ang="0">
                  <a:pos x="12" y="0"/>
                </a:cxn>
                <a:cxn ang="0">
                  <a:pos x="0" y="35"/>
                </a:cxn>
                <a:cxn ang="0">
                  <a:pos x="22" y="42"/>
                </a:cxn>
                <a:cxn ang="0">
                  <a:pos x="42" y="48"/>
                </a:cxn>
                <a:cxn ang="0">
                  <a:pos x="63" y="51"/>
                </a:cxn>
                <a:cxn ang="0">
                  <a:pos x="82" y="55"/>
                </a:cxn>
                <a:cxn ang="0">
                  <a:pos x="100" y="57"/>
                </a:cxn>
                <a:cxn ang="0">
                  <a:pos x="117" y="61"/>
                </a:cxn>
                <a:cxn ang="0">
                  <a:pos x="135" y="67"/>
                </a:cxn>
                <a:cxn ang="0">
                  <a:pos x="150" y="75"/>
                </a:cxn>
                <a:cxn ang="0">
                  <a:pos x="142" y="65"/>
                </a:cxn>
                <a:cxn ang="0">
                  <a:pos x="176" y="52"/>
                </a:cxn>
                <a:cxn ang="0">
                  <a:pos x="173" y="46"/>
                </a:cxn>
                <a:cxn ang="0">
                  <a:pos x="168" y="43"/>
                </a:cxn>
                <a:cxn ang="0">
                  <a:pos x="176" y="52"/>
                </a:cxn>
              </a:cxnLst>
              <a:rect l="0" t="0" r="r" b="b"/>
              <a:pathLst>
                <a:path w="176" h="75">
                  <a:moveTo>
                    <a:pt x="176" y="52"/>
                  </a:moveTo>
                  <a:lnTo>
                    <a:pt x="168" y="43"/>
                  </a:lnTo>
                  <a:lnTo>
                    <a:pt x="148" y="32"/>
                  </a:lnTo>
                  <a:lnTo>
                    <a:pt x="127" y="27"/>
                  </a:lnTo>
                  <a:lnTo>
                    <a:pt x="108" y="20"/>
                  </a:lnTo>
                  <a:lnTo>
                    <a:pt x="87" y="18"/>
                  </a:lnTo>
                  <a:lnTo>
                    <a:pt x="68" y="14"/>
                  </a:lnTo>
                  <a:lnTo>
                    <a:pt x="50" y="11"/>
                  </a:lnTo>
                  <a:lnTo>
                    <a:pt x="32" y="7"/>
                  </a:lnTo>
                  <a:lnTo>
                    <a:pt x="12" y="0"/>
                  </a:lnTo>
                  <a:lnTo>
                    <a:pt x="0" y="35"/>
                  </a:lnTo>
                  <a:lnTo>
                    <a:pt x="22" y="42"/>
                  </a:lnTo>
                  <a:lnTo>
                    <a:pt x="42" y="48"/>
                  </a:lnTo>
                  <a:lnTo>
                    <a:pt x="63" y="51"/>
                  </a:lnTo>
                  <a:lnTo>
                    <a:pt x="82" y="55"/>
                  </a:lnTo>
                  <a:lnTo>
                    <a:pt x="100" y="57"/>
                  </a:lnTo>
                  <a:lnTo>
                    <a:pt x="117" y="61"/>
                  </a:lnTo>
                  <a:lnTo>
                    <a:pt x="135" y="67"/>
                  </a:lnTo>
                  <a:lnTo>
                    <a:pt x="150" y="75"/>
                  </a:lnTo>
                  <a:lnTo>
                    <a:pt x="142" y="65"/>
                  </a:lnTo>
                  <a:lnTo>
                    <a:pt x="176" y="52"/>
                  </a:lnTo>
                  <a:lnTo>
                    <a:pt x="173" y="46"/>
                  </a:lnTo>
                  <a:lnTo>
                    <a:pt x="168" y="43"/>
                  </a:lnTo>
                  <a:lnTo>
                    <a:pt x="176" y="5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6" name="Freeform 126"/>
            <p:cNvSpPr>
              <a:spLocks/>
            </p:cNvSpPr>
            <p:nvPr/>
          </p:nvSpPr>
          <p:spPr bwMode="auto">
            <a:xfrm>
              <a:off x="3255" y="2036"/>
              <a:ext cx="19" cy="19"/>
            </a:xfrm>
            <a:custGeom>
              <a:avLst/>
              <a:gdLst/>
              <a:ahLst/>
              <a:cxnLst>
                <a:cxn ang="0">
                  <a:pos x="25" y="3"/>
                </a:cxn>
                <a:cxn ang="0">
                  <a:pos x="39" y="15"/>
                </a:cxn>
                <a:cxn ang="0">
                  <a:pos x="34" y="0"/>
                </a:cxn>
                <a:cxn ang="0">
                  <a:pos x="0" y="13"/>
                </a:cxn>
                <a:cxn ang="0">
                  <a:pos x="6" y="28"/>
                </a:cxn>
                <a:cxn ang="0">
                  <a:pos x="20" y="40"/>
                </a:cxn>
                <a:cxn ang="0">
                  <a:pos x="6" y="28"/>
                </a:cxn>
                <a:cxn ang="0">
                  <a:pos x="9" y="37"/>
                </a:cxn>
                <a:cxn ang="0">
                  <a:pos x="20" y="40"/>
                </a:cxn>
                <a:cxn ang="0">
                  <a:pos x="25" y="3"/>
                </a:cxn>
              </a:cxnLst>
              <a:rect l="0" t="0" r="r" b="b"/>
              <a:pathLst>
                <a:path w="39" h="40">
                  <a:moveTo>
                    <a:pt x="25" y="3"/>
                  </a:moveTo>
                  <a:lnTo>
                    <a:pt x="39" y="15"/>
                  </a:lnTo>
                  <a:lnTo>
                    <a:pt x="34" y="0"/>
                  </a:lnTo>
                  <a:lnTo>
                    <a:pt x="0" y="13"/>
                  </a:lnTo>
                  <a:lnTo>
                    <a:pt x="6" y="28"/>
                  </a:lnTo>
                  <a:lnTo>
                    <a:pt x="20" y="40"/>
                  </a:lnTo>
                  <a:lnTo>
                    <a:pt x="6" y="28"/>
                  </a:lnTo>
                  <a:lnTo>
                    <a:pt x="9" y="37"/>
                  </a:lnTo>
                  <a:lnTo>
                    <a:pt x="20" y="40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Freeform 127"/>
            <p:cNvSpPr>
              <a:spLocks/>
            </p:cNvSpPr>
            <p:nvPr/>
          </p:nvSpPr>
          <p:spPr bwMode="auto">
            <a:xfrm>
              <a:off x="3264" y="2037"/>
              <a:ext cx="108" cy="59"/>
            </a:xfrm>
            <a:custGeom>
              <a:avLst/>
              <a:gdLst/>
              <a:ahLst/>
              <a:cxnLst>
                <a:cxn ang="0">
                  <a:pos x="213" y="81"/>
                </a:cxn>
                <a:cxn ang="0">
                  <a:pos x="216" y="81"/>
                </a:cxn>
                <a:cxn ang="0">
                  <a:pos x="203" y="78"/>
                </a:cxn>
                <a:cxn ang="0">
                  <a:pos x="190" y="75"/>
                </a:cxn>
                <a:cxn ang="0">
                  <a:pos x="176" y="70"/>
                </a:cxn>
                <a:cxn ang="0">
                  <a:pos x="164" y="66"/>
                </a:cxn>
                <a:cxn ang="0">
                  <a:pos x="153" y="59"/>
                </a:cxn>
                <a:cxn ang="0">
                  <a:pos x="139" y="54"/>
                </a:cxn>
                <a:cxn ang="0">
                  <a:pos x="126" y="49"/>
                </a:cxn>
                <a:cxn ang="0">
                  <a:pos x="116" y="42"/>
                </a:cxn>
                <a:cxn ang="0">
                  <a:pos x="101" y="34"/>
                </a:cxn>
                <a:cxn ang="0">
                  <a:pos x="89" y="29"/>
                </a:cxn>
                <a:cxn ang="0">
                  <a:pos x="76" y="22"/>
                </a:cxn>
                <a:cxn ang="0">
                  <a:pos x="62" y="17"/>
                </a:cxn>
                <a:cxn ang="0">
                  <a:pos x="49" y="12"/>
                </a:cxn>
                <a:cxn ang="0">
                  <a:pos x="35" y="8"/>
                </a:cxn>
                <a:cxn ang="0">
                  <a:pos x="19" y="2"/>
                </a:cxn>
                <a:cxn ang="0">
                  <a:pos x="5" y="0"/>
                </a:cxn>
                <a:cxn ang="0">
                  <a:pos x="0" y="37"/>
                </a:cxn>
                <a:cxn ang="0">
                  <a:pos x="11" y="40"/>
                </a:cxn>
                <a:cxn ang="0">
                  <a:pos x="24" y="42"/>
                </a:cxn>
                <a:cxn ang="0">
                  <a:pos x="36" y="46"/>
                </a:cxn>
                <a:cxn ang="0">
                  <a:pos x="49" y="51"/>
                </a:cxn>
                <a:cxn ang="0">
                  <a:pos x="60" y="57"/>
                </a:cxn>
                <a:cxn ang="0">
                  <a:pos x="73" y="63"/>
                </a:cxn>
                <a:cxn ang="0">
                  <a:pos x="86" y="69"/>
                </a:cxn>
                <a:cxn ang="0">
                  <a:pos x="98" y="74"/>
                </a:cxn>
                <a:cxn ang="0">
                  <a:pos x="110" y="81"/>
                </a:cxn>
                <a:cxn ang="0">
                  <a:pos x="126" y="89"/>
                </a:cxn>
                <a:cxn ang="0">
                  <a:pos x="137" y="94"/>
                </a:cxn>
                <a:cxn ang="0">
                  <a:pos x="152" y="100"/>
                </a:cxn>
                <a:cxn ang="0">
                  <a:pos x="166" y="104"/>
                </a:cxn>
                <a:cxn ang="0">
                  <a:pos x="180" y="110"/>
                </a:cxn>
                <a:cxn ang="0">
                  <a:pos x="195" y="115"/>
                </a:cxn>
                <a:cxn ang="0">
                  <a:pos x="211" y="118"/>
                </a:cxn>
                <a:cxn ang="0">
                  <a:pos x="213" y="118"/>
                </a:cxn>
                <a:cxn ang="0">
                  <a:pos x="211" y="118"/>
                </a:cxn>
                <a:cxn ang="0">
                  <a:pos x="212" y="118"/>
                </a:cxn>
                <a:cxn ang="0">
                  <a:pos x="213" y="118"/>
                </a:cxn>
                <a:cxn ang="0">
                  <a:pos x="213" y="81"/>
                </a:cxn>
              </a:cxnLst>
              <a:rect l="0" t="0" r="r" b="b"/>
              <a:pathLst>
                <a:path w="216" h="118">
                  <a:moveTo>
                    <a:pt x="213" y="81"/>
                  </a:moveTo>
                  <a:lnTo>
                    <a:pt x="216" y="81"/>
                  </a:lnTo>
                  <a:lnTo>
                    <a:pt x="203" y="78"/>
                  </a:lnTo>
                  <a:lnTo>
                    <a:pt x="190" y="75"/>
                  </a:lnTo>
                  <a:lnTo>
                    <a:pt x="176" y="70"/>
                  </a:lnTo>
                  <a:lnTo>
                    <a:pt x="164" y="66"/>
                  </a:lnTo>
                  <a:lnTo>
                    <a:pt x="153" y="59"/>
                  </a:lnTo>
                  <a:lnTo>
                    <a:pt x="139" y="54"/>
                  </a:lnTo>
                  <a:lnTo>
                    <a:pt x="126" y="49"/>
                  </a:lnTo>
                  <a:lnTo>
                    <a:pt x="116" y="42"/>
                  </a:lnTo>
                  <a:lnTo>
                    <a:pt x="101" y="34"/>
                  </a:lnTo>
                  <a:lnTo>
                    <a:pt x="89" y="29"/>
                  </a:lnTo>
                  <a:lnTo>
                    <a:pt x="76" y="22"/>
                  </a:lnTo>
                  <a:lnTo>
                    <a:pt x="62" y="17"/>
                  </a:lnTo>
                  <a:lnTo>
                    <a:pt x="49" y="12"/>
                  </a:lnTo>
                  <a:lnTo>
                    <a:pt x="35" y="8"/>
                  </a:lnTo>
                  <a:lnTo>
                    <a:pt x="19" y="2"/>
                  </a:lnTo>
                  <a:lnTo>
                    <a:pt x="5" y="0"/>
                  </a:lnTo>
                  <a:lnTo>
                    <a:pt x="0" y="37"/>
                  </a:lnTo>
                  <a:lnTo>
                    <a:pt x="11" y="40"/>
                  </a:lnTo>
                  <a:lnTo>
                    <a:pt x="24" y="42"/>
                  </a:lnTo>
                  <a:lnTo>
                    <a:pt x="36" y="46"/>
                  </a:lnTo>
                  <a:lnTo>
                    <a:pt x="49" y="51"/>
                  </a:lnTo>
                  <a:lnTo>
                    <a:pt x="60" y="57"/>
                  </a:lnTo>
                  <a:lnTo>
                    <a:pt x="73" y="63"/>
                  </a:lnTo>
                  <a:lnTo>
                    <a:pt x="86" y="69"/>
                  </a:lnTo>
                  <a:lnTo>
                    <a:pt x="98" y="74"/>
                  </a:lnTo>
                  <a:lnTo>
                    <a:pt x="110" y="81"/>
                  </a:lnTo>
                  <a:lnTo>
                    <a:pt x="126" y="89"/>
                  </a:lnTo>
                  <a:lnTo>
                    <a:pt x="137" y="94"/>
                  </a:lnTo>
                  <a:lnTo>
                    <a:pt x="152" y="100"/>
                  </a:lnTo>
                  <a:lnTo>
                    <a:pt x="166" y="104"/>
                  </a:lnTo>
                  <a:lnTo>
                    <a:pt x="180" y="110"/>
                  </a:lnTo>
                  <a:lnTo>
                    <a:pt x="195" y="115"/>
                  </a:lnTo>
                  <a:lnTo>
                    <a:pt x="211" y="118"/>
                  </a:lnTo>
                  <a:lnTo>
                    <a:pt x="213" y="118"/>
                  </a:lnTo>
                  <a:lnTo>
                    <a:pt x="211" y="118"/>
                  </a:lnTo>
                  <a:lnTo>
                    <a:pt x="212" y="118"/>
                  </a:lnTo>
                  <a:lnTo>
                    <a:pt x="213" y="118"/>
                  </a:lnTo>
                  <a:lnTo>
                    <a:pt x="213" y="8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8" name="Freeform 128"/>
            <p:cNvSpPr>
              <a:spLocks/>
            </p:cNvSpPr>
            <p:nvPr/>
          </p:nvSpPr>
          <p:spPr bwMode="auto">
            <a:xfrm>
              <a:off x="3371" y="2061"/>
              <a:ext cx="47" cy="35"/>
            </a:xfrm>
            <a:custGeom>
              <a:avLst/>
              <a:gdLst/>
              <a:ahLst/>
              <a:cxnLst>
                <a:cxn ang="0">
                  <a:pos x="72" y="2"/>
                </a:cxn>
                <a:cxn ang="0">
                  <a:pos x="83" y="0"/>
                </a:cxn>
                <a:cxn ang="0">
                  <a:pos x="67" y="1"/>
                </a:cxn>
                <a:cxn ang="0">
                  <a:pos x="53" y="6"/>
                </a:cxn>
                <a:cxn ang="0">
                  <a:pos x="43" y="12"/>
                </a:cxn>
                <a:cxn ang="0">
                  <a:pos x="33" y="17"/>
                </a:cxn>
                <a:cxn ang="0">
                  <a:pos x="21" y="24"/>
                </a:cxn>
                <a:cxn ang="0">
                  <a:pos x="13" y="28"/>
                </a:cxn>
                <a:cxn ang="0">
                  <a:pos x="7" y="30"/>
                </a:cxn>
                <a:cxn ang="0">
                  <a:pos x="0" y="32"/>
                </a:cxn>
                <a:cxn ang="0">
                  <a:pos x="0" y="69"/>
                </a:cxn>
                <a:cxn ang="0">
                  <a:pos x="15" y="67"/>
                </a:cxn>
                <a:cxn ang="0">
                  <a:pos x="29" y="62"/>
                </a:cxn>
                <a:cxn ang="0">
                  <a:pos x="39" y="55"/>
                </a:cxn>
                <a:cxn ang="0">
                  <a:pos x="48" y="51"/>
                </a:cxn>
                <a:cxn ang="0">
                  <a:pos x="58" y="46"/>
                </a:cxn>
                <a:cxn ang="0">
                  <a:pos x="69" y="41"/>
                </a:cxn>
                <a:cxn ang="0">
                  <a:pos x="75" y="38"/>
                </a:cxn>
                <a:cxn ang="0">
                  <a:pos x="83" y="37"/>
                </a:cxn>
                <a:cxn ang="0">
                  <a:pos x="93" y="34"/>
                </a:cxn>
                <a:cxn ang="0">
                  <a:pos x="83" y="37"/>
                </a:cxn>
                <a:cxn ang="0">
                  <a:pos x="88" y="37"/>
                </a:cxn>
                <a:cxn ang="0">
                  <a:pos x="93" y="34"/>
                </a:cxn>
                <a:cxn ang="0">
                  <a:pos x="72" y="2"/>
                </a:cxn>
              </a:cxnLst>
              <a:rect l="0" t="0" r="r" b="b"/>
              <a:pathLst>
                <a:path w="93" h="69">
                  <a:moveTo>
                    <a:pt x="72" y="2"/>
                  </a:moveTo>
                  <a:lnTo>
                    <a:pt x="83" y="0"/>
                  </a:lnTo>
                  <a:lnTo>
                    <a:pt x="67" y="1"/>
                  </a:lnTo>
                  <a:lnTo>
                    <a:pt x="53" y="6"/>
                  </a:lnTo>
                  <a:lnTo>
                    <a:pt x="43" y="12"/>
                  </a:lnTo>
                  <a:lnTo>
                    <a:pt x="33" y="17"/>
                  </a:lnTo>
                  <a:lnTo>
                    <a:pt x="21" y="24"/>
                  </a:lnTo>
                  <a:lnTo>
                    <a:pt x="13" y="28"/>
                  </a:lnTo>
                  <a:lnTo>
                    <a:pt x="7" y="30"/>
                  </a:lnTo>
                  <a:lnTo>
                    <a:pt x="0" y="32"/>
                  </a:lnTo>
                  <a:lnTo>
                    <a:pt x="0" y="69"/>
                  </a:lnTo>
                  <a:lnTo>
                    <a:pt x="15" y="67"/>
                  </a:lnTo>
                  <a:lnTo>
                    <a:pt x="29" y="62"/>
                  </a:lnTo>
                  <a:lnTo>
                    <a:pt x="39" y="55"/>
                  </a:lnTo>
                  <a:lnTo>
                    <a:pt x="48" y="51"/>
                  </a:lnTo>
                  <a:lnTo>
                    <a:pt x="58" y="46"/>
                  </a:lnTo>
                  <a:lnTo>
                    <a:pt x="69" y="41"/>
                  </a:lnTo>
                  <a:lnTo>
                    <a:pt x="75" y="38"/>
                  </a:lnTo>
                  <a:lnTo>
                    <a:pt x="83" y="37"/>
                  </a:lnTo>
                  <a:lnTo>
                    <a:pt x="93" y="34"/>
                  </a:lnTo>
                  <a:lnTo>
                    <a:pt x="83" y="37"/>
                  </a:lnTo>
                  <a:lnTo>
                    <a:pt x="88" y="37"/>
                  </a:lnTo>
                  <a:lnTo>
                    <a:pt x="93" y="34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9" name="Freeform 129"/>
            <p:cNvSpPr>
              <a:spLocks/>
            </p:cNvSpPr>
            <p:nvPr/>
          </p:nvSpPr>
          <p:spPr bwMode="auto">
            <a:xfrm>
              <a:off x="3407" y="2038"/>
              <a:ext cx="26" cy="41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24" y="12"/>
                </a:cxn>
                <a:cxn ang="0">
                  <a:pos x="18" y="19"/>
                </a:cxn>
                <a:cxn ang="0">
                  <a:pos x="15" y="27"/>
                </a:cxn>
                <a:cxn ang="0">
                  <a:pos x="11" y="33"/>
                </a:cxn>
                <a:cxn ang="0">
                  <a:pos x="9" y="39"/>
                </a:cxn>
                <a:cxn ang="0">
                  <a:pos x="6" y="44"/>
                </a:cxn>
                <a:cxn ang="0">
                  <a:pos x="4" y="48"/>
                </a:cxn>
                <a:cxn ang="0">
                  <a:pos x="2" y="49"/>
                </a:cxn>
                <a:cxn ang="0">
                  <a:pos x="0" y="50"/>
                </a:cxn>
                <a:cxn ang="0">
                  <a:pos x="21" y="82"/>
                </a:cxn>
                <a:cxn ang="0">
                  <a:pos x="27" y="76"/>
                </a:cxn>
                <a:cxn ang="0">
                  <a:pos x="33" y="69"/>
                </a:cxn>
                <a:cxn ang="0">
                  <a:pos x="36" y="62"/>
                </a:cxn>
                <a:cxn ang="0">
                  <a:pos x="40" y="57"/>
                </a:cxn>
                <a:cxn ang="0">
                  <a:pos x="44" y="49"/>
                </a:cxn>
                <a:cxn ang="0">
                  <a:pos x="45" y="45"/>
                </a:cxn>
                <a:cxn ang="0">
                  <a:pos x="49" y="40"/>
                </a:cxn>
                <a:cxn ang="0">
                  <a:pos x="52" y="36"/>
                </a:cxn>
                <a:cxn ang="0">
                  <a:pos x="29" y="40"/>
                </a:cxn>
                <a:cxn ang="0">
                  <a:pos x="47" y="8"/>
                </a:cxn>
                <a:cxn ang="0">
                  <a:pos x="34" y="0"/>
                </a:cxn>
                <a:cxn ang="0">
                  <a:pos x="24" y="12"/>
                </a:cxn>
                <a:cxn ang="0">
                  <a:pos x="47" y="8"/>
                </a:cxn>
              </a:cxnLst>
              <a:rect l="0" t="0" r="r" b="b"/>
              <a:pathLst>
                <a:path w="52" h="82">
                  <a:moveTo>
                    <a:pt x="47" y="8"/>
                  </a:moveTo>
                  <a:lnTo>
                    <a:pt x="24" y="12"/>
                  </a:lnTo>
                  <a:lnTo>
                    <a:pt x="18" y="19"/>
                  </a:lnTo>
                  <a:lnTo>
                    <a:pt x="15" y="27"/>
                  </a:lnTo>
                  <a:lnTo>
                    <a:pt x="11" y="33"/>
                  </a:lnTo>
                  <a:lnTo>
                    <a:pt x="9" y="39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2" y="49"/>
                  </a:lnTo>
                  <a:lnTo>
                    <a:pt x="0" y="50"/>
                  </a:lnTo>
                  <a:lnTo>
                    <a:pt x="21" y="82"/>
                  </a:lnTo>
                  <a:lnTo>
                    <a:pt x="27" y="76"/>
                  </a:lnTo>
                  <a:lnTo>
                    <a:pt x="33" y="69"/>
                  </a:lnTo>
                  <a:lnTo>
                    <a:pt x="36" y="62"/>
                  </a:lnTo>
                  <a:lnTo>
                    <a:pt x="40" y="57"/>
                  </a:lnTo>
                  <a:lnTo>
                    <a:pt x="44" y="49"/>
                  </a:lnTo>
                  <a:lnTo>
                    <a:pt x="45" y="45"/>
                  </a:lnTo>
                  <a:lnTo>
                    <a:pt x="49" y="40"/>
                  </a:lnTo>
                  <a:lnTo>
                    <a:pt x="52" y="36"/>
                  </a:lnTo>
                  <a:lnTo>
                    <a:pt x="29" y="40"/>
                  </a:lnTo>
                  <a:lnTo>
                    <a:pt x="47" y="8"/>
                  </a:lnTo>
                  <a:lnTo>
                    <a:pt x="34" y="0"/>
                  </a:lnTo>
                  <a:lnTo>
                    <a:pt x="24" y="12"/>
                  </a:lnTo>
                  <a:lnTo>
                    <a:pt x="47" y="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Freeform 130"/>
            <p:cNvSpPr>
              <a:spLocks/>
            </p:cNvSpPr>
            <p:nvPr/>
          </p:nvSpPr>
          <p:spPr bwMode="auto">
            <a:xfrm>
              <a:off x="3421" y="2042"/>
              <a:ext cx="14" cy="18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27" y="5"/>
                </a:cxn>
                <a:cxn ang="0">
                  <a:pos x="18" y="0"/>
                </a:cxn>
                <a:cxn ang="0">
                  <a:pos x="0" y="32"/>
                </a:cxn>
                <a:cxn ang="0">
                  <a:pos x="9" y="37"/>
                </a:cxn>
                <a:cxn ang="0">
                  <a:pos x="9" y="37"/>
                </a:cxn>
                <a:cxn ang="0">
                  <a:pos x="27" y="5"/>
                </a:cxn>
                <a:cxn ang="0">
                  <a:pos x="27" y="5"/>
                </a:cxn>
                <a:cxn ang="0">
                  <a:pos x="27" y="5"/>
                </a:cxn>
              </a:cxnLst>
              <a:rect l="0" t="0" r="r" b="b"/>
              <a:pathLst>
                <a:path w="27" h="37">
                  <a:moveTo>
                    <a:pt x="27" y="5"/>
                  </a:moveTo>
                  <a:lnTo>
                    <a:pt x="27" y="5"/>
                  </a:lnTo>
                  <a:lnTo>
                    <a:pt x="18" y="0"/>
                  </a:lnTo>
                  <a:lnTo>
                    <a:pt x="0" y="32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Freeform 131"/>
            <p:cNvSpPr>
              <a:spLocks/>
            </p:cNvSpPr>
            <p:nvPr/>
          </p:nvSpPr>
          <p:spPr bwMode="auto">
            <a:xfrm>
              <a:off x="3426" y="2044"/>
              <a:ext cx="47" cy="40"/>
            </a:xfrm>
            <a:custGeom>
              <a:avLst/>
              <a:gdLst/>
              <a:ahLst/>
              <a:cxnLst>
                <a:cxn ang="0">
                  <a:pos x="94" y="45"/>
                </a:cxn>
                <a:cxn ang="0">
                  <a:pos x="87" y="43"/>
                </a:cxn>
                <a:cxn ang="0">
                  <a:pos x="80" y="41"/>
                </a:cxn>
                <a:cxn ang="0">
                  <a:pos x="71" y="36"/>
                </a:cxn>
                <a:cxn ang="0">
                  <a:pos x="62" y="32"/>
                </a:cxn>
                <a:cxn ang="0">
                  <a:pos x="54" y="27"/>
                </a:cxn>
                <a:cxn ang="0">
                  <a:pos x="45" y="20"/>
                </a:cxn>
                <a:cxn ang="0">
                  <a:pos x="36" y="14"/>
                </a:cxn>
                <a:cxn ang="0">
                  <a:pos x="27" y="7"/>
                </a:cxn>
                <a:cxn ang="0">
                  <a:pos x="18" y="0"/>
                </a:cxn>
                <a:cxn ang="0">
                  <a:pos x="0" y="32"/>
                </a:cxn>
                <a:cxn ang="0">
                  <a:pos x="6" y="36"/>
                </a:cxn>
                <a:cxn ang="0">
                  <a:pos x="15" y="43"/>
                </a:cxn>
                <a:cxn ang="0">
                  <a:pos x="24" y="49"/>
                </a:cxn>
                <a:cxn ang="0">
                  <a:pos x="33" y="56"/>
                </a:cxn>
                <a:cxn ang="0">
                  <a:pos x="44" y="64"/>
                </a:cxn>
                <a:cxn ang="0">
                  <a:pos x="55" y="71"/>
                </a:cxn>
                <a:cxn ang="0">
                  <a:pos x="67" y="76"/>
                </a:cxn>
                <a:cxn ang="0">
                  <a:pos x="82" y="80"/>
                </a:cxn>
                <a:cxn ang="0">
                  <a:pos x="76" y="77"/>
                </a:cxn>
                <a:cxn ang="0">
                  <a:pos x="94" y="45"/>
                </a:cxn>
                <a:cxn ang="0">
                  <a:pos x="91" y="44"/>
                </a:cxn>
                <a:cxn ang="0">
                  <a:pos x="87" y="43"/>
                </a:cxn>
                <a:cxn ang="0">
                  <a:pos x="94" y="45"/>
                </a:cxn>
              </a:cxnLst>
              <a:rect l="0" t="0" r="r" b="b"/>
              <a:pathLst>
                <a:path w="94" h="80">
                  <a:moveTo>
                    <a:pt x="94" y="45"/>
                  </a:moveTo>
                  <a:lnTo>
                    <a:pt x="87" y="43"/>
                  </a:lnTo>
                  <a:lnTo>
                    <a:pt x="80" y="41"/>
                  </a:lnTo>
                  <a:lnTo>
                    <a:pt x="71" y="36"/>
                  </a:lnTo>
                  <a:lnTo>
                    <a:pt x="62" y="32"/>
                  </a:lnTo>
                  <a:lnTo>
                    <a:pt x="54" y="27"/>
                  </a:lnTo>
                  <a:lnTo>
                    <a:pt x="45" y="20"/>
                  </a:lnTo>
                  <a:lnTo>
                    <a:pt x="36" y="14"/>
                  </a:lnTo>
                  <a:lnTo>
                    <a:pt x="27" y="7"/>
                  </a:lnTo>
                  <a:lnTo>
                    <a:pt x="18" y="0"/>
                  </a:lnTo>
                  <a:lnTo>
                    <a:pt x="0" y="32"/>
                  </a:lnTo>
                  <a:lnTo>
                    <a:pt x="6" y="36"/>
                  </a:lnTo>
                  <a:lnTo>
                    <a:pt x="15" y="43"/>
                  </a:lnTo>
                  <a:lnTo>
                    <a:pt x="24" y="49"/>
                  </a:lnTo>
                  <a:lnTo>
                    <a:pt x="33" y="56"/>
                  </a:lnTo>
                  <a:lnTo>
                    <a:pt x="44" y="64"/>
                  </a:lnTo>
                  <a:lnTo>
                    <a:pt x="55" y="71"/>
                  </a:lnTo>
                  <a:lnTo>
                    <a:pt x="67" y="76"/>
                  </a:lnTo>
                  <a:lnTo>
                    <a:pt x="82" y="80"/>
                  </a:lnTo>
                  <a:lnTo>
                    <a:pt x="76" y="77"/>
                  </a:lnTo>
                  <a:lnTo>
                    <a:pt x="94" y="45"/>
                  </a:lnTo>
                  <a:lnTo>
                    <a:pt x="91" y="44"/>
                  </a:lnTo>
                  <a:lnTo>
                    <a:pt x="87" y="43"/>
                  </a:lnTo>
                  <a:lnTo>
                    <a:pt x="94" y="4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2" name="Freeform 132"/>
            <p:cNvSpPr>
              <a:spLocks/>
            </p:cNvSpPr>
            <p:nvPr/>
          </p:nvSpPr>
          <p:spPr bwMode="auto">
            <a:xfrm>
              <a:off x="3464" y="2067"/>
              <a:ext cx="49" cy="37"/>
            </a:xfrm>
            <a:custGeom>
              <a:avLst/>
              <a:gdLst/>
              <a:ahLst/>
              <a:cxnLst>
                <a:cxn ang="0">
                  <a:pos x="94" y="41"/>
                </a:cxn>
                <a:cxn ang="0">
                  <a:pos x="98" y="43"/>
                </a:cxn>
                <a:cxn ang="0">
                  <a:pos x="86" y="36"/>
                </a:cxn>
                <a:cxn ang="0">
                  <a:pos x="74" y="30"/>
                </a:cxn>
                <a:cxn ang="0">
                  <a:pos x="63" y="23"/>
                </a:cxn>
                <a:cxn ang="0">
                  <a:pos x="52" y="18"/>
                </a:cxn>
                <a:cxn ang="0">
                  <a:pos x="43" y="14"/>
                </a:cxn>
                <a:cxn ang="0">
                  <a:pos x="34" y="8"/>
                </a:cxn>
                <a:cxn ang="0">
                  <a:pos x="25" y="4"/>
                </a:cxn>
                <a:cxn ang="0">
                  <a:pos x="18" y="0"/>
                </a:cxn>
                <a:cxn ang="0">
                  <a:pos x="0" y="32"/>
                </a:cxn>
                <a:cxn ang="0">
                  <a:pos x="10" y="39"/>
                </a:cxn>
                <a:cxn ang="0">
                  <a:pos x="19" y="43"/>
                </a:cxn>
                <a:cxn ang="0">
                  <a:pos x="28" y="48"/>
                </a:cxn>
                <a:cxn ang="0">
                  <a:pos x="37" y="52"/>
                </a:cxn>
                <a:cxn ang="0">
                  <a:pos x="47" y="57"/>
                </a:cxn>
                <a:cxn ang="0">
                  <a:pos x="56" y="61"/>
                </a:cxn>
                <a:cxn ang="0">
                  <a:pos x="68" y="68"/>
                </a:cxn>
                <a:cxn ang="0">
                  <a:pos x="79" y="75"/>
                </a:cxn>
                <a:cxn ang="0">
                  <a:pos x="83" y="76"/>
                </a:cxn>
                <a:cxn ang="0">
                  <a:pos x="79" y="75"/>
                </a:cxn>
                <a:cxn ang="0">
                  <a:pos x="82" y="76"/>
                </a:cxn>
                <a:cxn ang="0">
                  <a:pos x="83" y="76"/>
                </a:cxn>
                <a:cxn ang="0">
                  <a:pos x="94" y="41"/>
                </a:cxn>
              </a:cxnLst>
              <a:rect l="0" t="0" r="r" b="b"/>
              <a:pathLst>
                <a:path w="98" h="76">
                  <a:moveTo>
                    <a:pt x="94" y="41"/>
                  </a:moveTo>
                  <a:lnTo>
                    <a:pt x="98" y="43"/>
                  </a:lnTo>
                  <a:lnTo>
                    <a:pt x="86" y="36"/>
                  </a:lnTo>
                  <a:lnTo>
                    <a:pt x="74" y="30"/>
                  </a:lnTo>
                  <a:lnTo>
                    <a:pt x="63" y="23"/>
                  </a:lnTo>
                  <a:lnTo>
                    <a:pt x="52" y="18"/>
                  </a:lnTo>
                  <a:lnTo>
                    <a:pt x="43" y="14"/>
                  </a:lnTo>
                  <a:lnTo>
                    <a:pt x="34" y="8"/>
                  </a:lnTo>
                  <a:lnTo>
                    <a:pt x="25" y="4"/>
                  </a:lnTo>
                  <a:lnTo>
                    <a:pt x="18" y="0"/>
                  </a:lnTo>
                  <a:lnTo>
                    <a:pt x="0" y="32"/>
                  </a:lnTo>
                  <a:lnTo>
                    <a:pt x="10" y="39"/>
                  </a:lnTo>
                  <a:lnTo>
                    <a:pt x="19" y="43"/>
                  </a:lnTo>
                  <a:lnTo>
                    <a:pt x="28" y="48"/>
                  </a:lnTo>
                  <a:lnTo>
                    <a:pt x="37" y="52"/>
                  </a:lnTo>
                  <a:lnTo>
                    <a:pt x="47" y="57"/>
                  </a:lnTo>
                  <a:lnTo>
                    <a:pt x="56" y="61"/>
                  </a:lnTo>
                  <a:lnTo>
                    <a:pt x="68" y="68"/>
                  </a:lnTo>
                  <a:lnTo>
                    <a:pt x="79" y="75"/>
                  </a:lnTo>
                  <a:lnTo>
                    <a:pt x="83" y="76"/>
                  </a:lnTo>
                  <a:lnTo>
                    <a:pt x="79" y="75"/>
                  </a:lnTo>
                  <a:lnTo>
                    <a:pt x="82" y="76"/>
                  </a:lnTo>
                  <a:lnTo>
                    <a:pt x="83" y="76"/>
                  </a:lnTo>
                  <a:lnTo>
                    <a:pt x="94" y="4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3" name="Freeform 133"/>
            <p:cNvSpPr>
              <a:spLocks/>
            </p:cNvSpPr>
            <p:nvPr/>
          </p:nvSpPr>
          <p:spPr bwMode="auto">
            <a:xfrm>
              <a:off x="3506" y="2076"/>
              <a:ext cx="39" cy="30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3" y="3"/>
                </a:cxn>
                <a:cxn ang="0">
                  <a:pos x="56" y="5"/>
                </a:cxn>
                <a:cxn ang="0">
                  <a:pos x="45" y="11"/>
                </a:cxn>
                <a:cxn ang="0">
                  <a:pos x="39" y="15"/>
                </a:cxn>
                <a:cxn ang="0">
                  <a:pos x="31" y="17"/>
                </a:cxn>
                <a:cxn ang="0">
                  <a:pos x="24" y="21"/>
                </a:cxn>
                <a:cxn ang="0">
                  <a:pos x="18" y="21"/>
                </a:cxn>
                <a:cxn ang="0">
                  <a:pos x="13" y="22"/>
                </a:cxn>
                <a:cxn ang="0">
                  <a:pos x="11" y="22"/>
                </a:cxn>
                <a:cxn ang="0">
                  <a:pos x="0" y="57"/>
                </a:cxn>
                <a:cxn ang="0">
                  <a:pos x="13" y="60"/>
                </a:cxn>
                <a:cxn ang="0">
                  <a:pos x="24" y="58"/>
                </a:cxn>
                <a:cxn ang="0">
                  <a:pos x="34" y="56"/>
                </a:cxn>
                <a:cxn ang="0">
                  <a:pos x="44" y="52"/>
                </a:cxn>
                <a:cxn ang="0">
                  <a:pos x="54" y="49"/>
                </a:cxn>
                <a:cxn ang="0">
                  <a:pos x="63" y="42"/>
                </a:cxn>
                <a:cxn ang="0">
                  <a:pos x="71" y="40"/>
                </a:cxn>
                <a:cxn ang="0">
                  <a:pos x="79" y="34"/>
                </a:cxn>
                <a:cxn ang="0">
                  <a:pos x="71" y="37"/>
                </a:cxn>
                <a:cxn ang="0">
                  <a:pos x="71" y="0"/>
                </a:cxn>
                <a:cxn ang="0">
                  <a:pos x="67" y="0"/>
                </a:cxn>
                <a:cxn ang="0">
                  <a:pos x="63" y="1"/>
                </a:cxn>
                <a:cxn ang="0">
                  <a:pos x="71" y="0"/>
                </a:cxn>
              </a:cxnLst>
              <a:rect l="0" t="0" r="r" b="b"/>
              <a:pathLst>
                <a:path w="79" h="60">
                  <a:moveTo>
                    <a:pt x="71" y="0"/>
                  </a:moveTo>
                  <a:lnTo>
                    <a:pt x="63" y="3"/>
                  </a:lnTo>
                  <a:lnTo>
                    <a:pt x="56" y="5"/>
                  </a:lnTo>
                  <a:lnTo>
                    <a:pt x="45" y="11"/>
                  </a:lnTo>
                  <a:lnTo>
                    <a:pt x="39" y="15"/>
                  </a:lnTo>
                  <a:lnTo>
                    <a:pt x="31" y="17"/>
                  </a:lnTo>
                  <a:lnTo>
                    <a:pt x="24" y="21"/>
                  </a:lnTo>
                  <a:lnTo>
                    <a:pt x="18" y="21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0" y="57"/>
                  </a:lnTo>
                  <a:lnTo>
                    <a:pt x="13" y="60"/>
                  </a:lnTo>
                  <a:lnTo>
                    <a:pt x="24" y="58"/>
                  </a:lnTo>
                  <a:lnTo>
                    <a:pt x="34" y="56"/>
                  </a:lnTo>
                  <a:lnTo>
                    <a:pt x="44" y="52"/>
                  </a:lnTo>
                  <a:lnTo>
                    <a:pt x="54" y="49"/>
                  </a:lnTo>
                  <a:lnTo>
                    <a:pt x="63" y="42"/>
                  </a:lnTo>
                  <a:lnTo>
                    <a:pt x="71" y="40"/>
                  </a:lnTo>
                  <a:lnTo>
                    <a:pt x="79" y="34"/>
                  </a:lnTo>
                  <a:lnTo>
                    <a:pt x="71" y="37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3" y="1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4" name="Freeform 134"/>
            <p:cNvSpPr>
              <a:spLocks/>
            </p:cNvSpPr>
            <p:nvPr/>
          </p:nvSpPr>
          <p:spPr bwMode="auto">
            <a:xfrm>
              <a:off x="3541" y="2076"/>
              <a:ext cx="27" cy="29"/>
            </a:xfrm>
            <a:custGeom>
              <a:avLst/>
              <a:gdLst/>
              <a:ahLst/>
              <a:cxnLst>
                <a:cxn ang="0">
                  <a:pos x="34" y="22"/>
                </a:cxn>
                <a:cxn ang="0">
                  <a:pos x="50" y="20"/>
                </a:cxn>
                <a:cxn ang="0">
                  <a:pos x="45" y="19"/>
                </a:cxn>
                <a:cxn ang="0">
                  <a:pos x="39" y="15"/>
                </a:cxn>
                <a:cxn ang="0">
                  <a:pos x="32" y="11"/>
                </a:cxn>
                <a:cxn ang="0">
                  <a:pos x="27" y="8"/>
                </a:cxn>
                <a:cxn ang="0">
                  <a:pos x="22" y="5"/>
                </a:cxn>
                <a:cxn ang="0">
                  <a:pos x="16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1" y="37"/>
                </a:cxn>
                <a:cxn ang="0">
                  <a:pos x="3" y="37"/>
                </a:cxn>
                <a:cxn ang="0">
                  <a:pos x="7" y="40"/>
                </a:cxn>
                <a:cxn ang="0">
                  <a:pos x="12" y="42"/>
                </a:cxn>
                <a:cxn ang="0">
                  <a:pos x="17" y="45"/>
                </a:cxn>
                <a:cxn ang="0">
                  <a:pos x="23" y="46"/>
                </a:cxn>
                <a:cxn ang="0">
                  <a:pos x="30" y="50"/>
                </a:cxn>
                <a:cxn ang="0">
                  <a:pos x="37" y="54"/>
                </a:cxn>
                <a:cxn ang="0">
                  <a:pos x="54" y="52"/>
                </a:cxn>
                <a:cxn ang="0">
                  <a:pos x="37" y="54"/>
                </a:cxn>
                <a:cxn ang="0">
                  <a:pos x="46" y="58"/>
                </a:cxn>
                <a:cxn ang="0">
                  <a:pos x="54" y="52"/>
                </a:cxn>
                <a:cxn ang="0">
                  <a:pos x="34" y="22"/>
                </a:cxn>
              </a:cxnLst>
              <a:rect l="0" t="0" r="r" b="b"/>
              <a:pathLst>
                <a:path w="54" h="58">
                  <a:moveTo>
                    <a:pt x="34" y="22"/>
                  </a:moveTo>
                  <a:lnTo>
                    <a:pt x="50" y="20"/>
                  </a:lnTo>
                  <a:lnTo>
                    <a:pt x="45" y="19"/>
                  </a:lnTo>
                  <a:lnTo>
                    <a:pt x="39" y="15"/>
                  </a:lnTo>
                  <a:lnTo>
                    <a:pt x="32" y="11"/>
                  </a:lnTo>
                  <a:lnTo>
                    <a:pt x="27" y="8"/>
                  </a:lnTo>
                  <a:lnTo>
                    <a:pt x="22" y="5"/>
                  </a:lnTo>
                  <a:lnTo>
                    <a:pt x="16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7" y="40"/>
                  </a:lnTo>
                  <a:lnTo>
                    <a:pt x="12" y="42"/>
                  </a:lnTo>
                  <a:lnTo>
                    <a:pt x="17" y="45"/>
                  </a:lnTo>
                  <a:lnTo>
                    <a:pt x="23" y="46"/>
                  </a:lnTo>
                  <a:lnTo>
                    <a:pt x="30" y="50"/>
                  </a:lnTo>
                  <a:lnTo>
                    <a:pt x="37" y="54"/>
                  </a:lnTo>
                  <a:lnTo>
                    <a:pt x="54" y="52"/>
                  </a:lnTo>
                  <a:lnTo>
                    <a:pt x="37" y="54"/>
                  </a:lnTo>
                  <a:lnTo>
                    <a:pt x="46" y="58"/>
                  </a:lnTo>
                  <a:lnTo>
                    <a:pt x="54" y="52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5" name="Freeform 135"/>
            <p:cNvSpPr>
              <a:spLocks/>
            </p:cNvSpPr>
            <p:nvPr/>
          </p:nvSpPr>
          <p:spPr bwMode="auto">
            <a:xfrm>
              <a:off x="3558" y="2083"/>
              <a:ext cx="35" cy="19"/>
            </a:xfrm>
            <a:custGeom>
              <a:avLst/>
              <a:gdLst/>
              <a:ahLst/>
              <a:cxnLst>
                <a:cxn ang="0">
                  <a:pos x="33" y="18"/>
                </a:cxn>
                <a:cxn ang="0">
                  <a:pos x="37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4" y="0"/>
                </a:cxn>
                <a:cxn ang="0">
                  <a:pos x="29" y="0"/>
                </a:cxn>
                <a:cxn ang="0">
                  <a:pos x="21" y="0"/>
                </a:cxn>
                <a:cxn ang="0">
                  <a:pos x="16" y="1"/>
                </a:cxn>
                <a:cxn ang="0">
                  <a:pos x="9" y="1"/>
                </a:cxn>
                <a:cxn ang="0">
                  <a:pos x="0" y="7"/>
                </a:cxn>
                <a:cxn ang="0">
                  <a:pos x="20" y="37"/>
                </a:cxn>
                <a:cxn ang="0">
                  <a:pos x="19" y="38"/>
                </a:cxn>
                <a:cxn ang="0">
                  <a:pos x="21" y="38"/>
                </a:cxn>
                <a:cxn ang="0">
                  <a:pos x="27" y="37"/>
                </a:cxn>
                <a:cxn ang="0">
                  <a:pos x="29" y="37"/>
                </a:cxn>
                <a:cxn ang="0">
                  <a:pos x="34" y="37"/>
                </a:cxn>
                <a:cxn ang="0">
                  <a:pos x="43" y="37"/>
                </a:cxn>
                <a:cxn ang="0">
                  <a:pos x="54" y="31"/>
                </a:cxn>
                <a:cxn ang="0">
                  <a:pos x="63" y="23"/>
                </a:cxn>
                <a:cxn ang="0">
                  <a:pos x="66" y="5"/>
                </a:cxn>
                <a:cxn ang="0">
                  <a:pos x="63" y="23"/>
                </a:cxn>
                <a:cxn ang="0">
                  <a:pos x="70" y="15"/>
                </a:cxn>
                <a:cxn ang="0">
                  <a:pos x="66" y="5"/>
                </a:cxn>
                <a:cxn ang="0">
                  <a:pos x="33" y="18"/>
                </a:cxn>
              </a:cxnLst>
              <a:rect l="0" t="0" r="r" b="b"/>
              <a:pathLst>
                <a:path w="70" h="38">
                  <a:moveTo>
                    <a:pt x="33" y="18"/>
                  </a:moveTo>
                  <a:lnTo>
                    <a:pt x="37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16" y="1"/>
                  </a:lnTo>
                  <a:lnTo>
                    <a:pt x="9" y="1"/>
                  </a:lnTo>
                  <a:lnTo>
                    <a:pt x="0" y="7"/>
                  </a:lnTo>
                  <a:lnTo>
                    <a:pt x="20" y="37"/>
                  </a:lnTo>
                  <a:lnTo>
                    <a:pt x="19" y="38"/>
                  </a:lnTo>
                  <a:lnTo>
                    <a:pt x="21" y="38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34" y="37"/>
                  </a:lnTo>
                  <a:lnTo>
                    <a:pt x="43" y="37"/>
                  </a:lnTo>
                  <a:lnTo>
                    <a:pt x="54" y="31"/>
                  </a:lnTo>
                  <a:lnTo>
                    <a:pt x="63" y="23"/>
                  </a:lnTo>
                  <a:lnTo>
                    <a:pt x="66" y="5"/>
                  </a:lnTo>
                  <a:lnTo>
                    <a:pt x="63" y="23"/>
                  </a:lnTo>
                  <a:lnTo>
                    <a:pt x="70" y="15"/>
                  </a:lnTo>
                  <a:lnTo>
                    <a:pt x="66" y="5"/>
                  </a:lnTo>
                  <a:lnTo>
                    <a:pt x="33" y="1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6" name="Freeform 136"/>
            <p:cNvSpPr>
              <a:spLocks/>
            </p:cNvSpPr>
            <p:nvPr/>
          </p:nvSpPr>
          <p:spPr bwMode="auto">
            <a:xfrm>
              <a:off x="3569" y="2075"/>
              <a:ext cx="22" cy="1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25"/>
                </a:cxn>
                <a:cxn ang="0">
                  <a:pos x="12" y="36"/>
                </a:cxn>
                <a:cxn ang="0">
                  <a:pos x="45" y="23"/>
                </a:cxn>
                <a:cxn ang="0">
                  <a:pos x="42" y="12"/>
                </a:cxn>
                <a:cxn ang="0">
                  <a:pos x="26" y="37"/>
                </a:cxn>
                <a:cxn ang="0">
                  <a:pos x="24" y="0"/>
                </a:cxn>
                <a:cxn ang="0">
                  <a:pos x="0" y="3"/>
                </a:cxn>
                <a:cxn ang="0">
                  <a:pos x="8" y="25"/>
                </a:cxn>
                <a:cxn ang="0">
                  <a:pos x="24" y="0"/>
                </a:cxn>
              </a:cxnLst>
              <a:rect l="0" t="0" r="r" b="b"/>
              <a:pathLst>
                <a:path w="45" h="37">
                  <a:moveTo>
                    <a:pt x="24" y="0"/>
                  </a:moveTo>
                  <a:lnTo>
                    <a:pt x="8" y="25"/>
                  </a:lnTo>
                  <a:lnTo>
                    <a:pt x="12" y="36"/>
                  </a:lnTo>
                  <a:lnTo>
                    <a:pt x="45" y="23"/>
                  </a:lnTo>
                  <a:lnTo>
                    <a:pt x="42" y="12"/>
                  </a:lnTo>
                  <a:lnTo>
                    <a:pt x="26" y="37"/>
                  </a:lnTo>
                  <a:lnTo>
                    <a:pt x="24" y="0"/>
                  </a:lnTo>
                  <a:lnTo>
                    <a:pt x="0" y="3"/>
                  </a:lnTo>
                  <a:lnTo>
                    <a:pt x="8" y="2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7" name="Freeform 137"/>
            <p:cNvSpPr>
              <a:spLocks/>
            </p:cNvSpPr>
            <p:nvPr/>
          </p:nvSpPr>
          <p:spPr bwMode="auto">
            <a:xfrm>
              <a:off x="3580" y="2073"/>
              <a:ext cx="144" cy="27"/>
            </a:xfrm>
            <a:custGeom>
              <a:avLst/>
              <a:gdLst/>
              <a:ahLst/>
              <a:cxnLst>
                <a:cxn ang="0">
                  <a:pos x="272" y="17"/>
                </a:cxn>
                <a:cxn ang="0">
                  <a:pos x="281" y="16"/>
                </a:cxn>
                <a:cxn ang="0">
                  <a:pos x="263" y="14"/>
                </a:cxn>
                <a:cxn ang="0">
                  <a:pos x="248" y="13"/>
                </a:cxn>
                <a:cxn ang="0">
                  <a:pos x="229" y="10"/>
                </a:cxn>
                <a:cxn ang="0">
                  <a:pos x="211" y="9"/>
                </a:cxn>
                <a:cxn ang="0">
                  <a:pos x="193" y="8"/>
                </a:cxn>
                <a:cxn ang="0">
                  <a:pos x="176" y="6"/>
                </a:cxn>
                <a:cxn ang="0">
                  <a:pos x="158" y="5"/>
                </a:cxn>
                <a:cxn ang="0">
                  <a:pos x="140" y="2"/>
                </a:cxn>
                <a:cxn ang="0">
                  <a:pos x="122" y="2"/>
                </a:cxn>
                <a:cxn ang="0">
                  <a:pos x="105" y="1"/>
                </a:cxn>
                <a:cxn ang="0">
                  <a:pos x="87" y="0"/>
                </a:cxn>
                <a:cxn ang="0">
                  <a:pos x="69" y="0"/>
                </a:cxn>
                <a:cxn ang="0">
                  <a:pos x="52" y="0"/>
                </a:cxn>
                <a:cxn ang="0">
                  <a:pos x="34" y="0"/>
                </a:cxn>
                <a:cxn ang="0">
                  <a:pos x="16" y="1"/>
                </a:cxn>
                <a:cxn ang="0">
                  <a:pos x="0" y="2"/>
                </a:cxn>
                <a:cxn ang="0">
                  <a:pos x="2" y="39"/>
                </a:cxn>
                <a:cxn ang="0">
                  <a:pos x="19" y="38"/>
                </a:cxn>
                <a:cxn ang="0">
                  <a:pos x="34" y="37"/>
                </a:cxn>
                <a:cxn ang="0">
                  <a:pos x="52" y="37"/>
                </a:cxn>
                <a:cxn ang="0">
                  <a:pos x="69" y="37"/>
                </a:cxn>
                <a:cxn ang="0">
                  <a:pos x="87" y="37"/>
                </a:cxn>
                <a:cxn ang="0">
                  <a:pos x="103" y="38"/>
                </a:cxn>
                <a:cxn ang="0">
                  <a:pos x="122" y="39"/>
                </a:cxn>
                <a:cxn ang="0">
                  <a:pos x="137" y="39"/>
                </a:cxn>
                <a:cxn ang="0">
                  <a:pos x="155" y="42"/>
                </a:cxn>
                <a:cxn ang="0">
                  <a:pos x="173" y="43"/>
                </a:cxn>
                <a:cxn ang="0">
                  <a:pos x="190" y="45"/>
                </a:cxn>
                <a:cxn ang="0">
                  <a:pos x="208" y="46"/>
                </a:cxn>
                <a:cxn ang="0">
                  <a:pos x="226" y="47"/>
                </a:cxn>
                <a:cxn ang="0">
                  <a:pos x="243" y="50"/>
                </a:cxn>
                <a:cxn ang="0">
                  <a:pos x="261" y="51"/>
                </a:cxn>
                <a:cxn ang="0">
                  <a:pos x="279" y="53"/>
                </a:cxn>
                <a:cxn ang="0">
                  <a:pos x="288" y="51"/>
                </a:cxn>
                <a:cxn ang="0">
                  <a:pos x="279" y="53"/>
                </a:cxn>
                <a:cxn ang="0">
                  <a:pos x="283" y="53"/>
                </a:cxn>
                <a:cxn ang="0">
                  <a:pos x="288" y="51"/>
                </a:cxn>
                <a:cxn ang="0">
                  <a:pos x="272" y="17"/>
                </a:cxn>
              </a:cxnLst>
              <a:rect l="0" t="0" r="r" b="b"/>
              <a:pathLst>
                <a:path w="288" h="53">
                  <a:moveTo>
                    <a:pt x="272" y="17"/>
                  </a:moveTo>
                  <a:lnTo>
                    <a:pt x="281" y="16"/>
                  </a:lnTo>
                  <a:lnTo>
                    <a:pt x="263" y="14"/>
                  </a:lnTo>
                  <a:lnTo>
                    <a:pt x="248" y="13"/>
                  </a:lnTo>
                  <a:lnTo>
                    <a:pt x="229" y="10"/>
                  </a:lnTo>
                  <a:lnTo>
                    <a:pt x="211" y="9"/>
                  </a:lnTo>
                  <a:lnTo>
                    <a:pt x="193" y="8"/>
                  </a:lnTo>
                  <a:lnTo>
                    <a:pt x="176" y="6"/>
                  </a:lnTo>
                  <a:lnTo>
                    <a:pt x="158" y="5"/>
                  </a:lnTo>
                  <a:lnTo>
                    <a:pt x="140" y="2"/>
                  </a:lnTo>
                  <a:lnTo>
                    <a:pt x="122" y="2"/>
                  </a:lnTo>
                  <a:lnTo>
                    <a:pt x="105" y="1"/>
                  </a:lnTo>
                  <a:lnTo>
                    <a:pt x="87" y="0"/>
                  </a:lnTo>
                  <a:lnTo>
                    <a:pt x="69" y="0"/>
                  </a:lnTo>
                  <a:lnTo>
                    <a:pt x="52" y="0"/>
                  </a:lnTo>
                  <a:lnTo>
                    <a:pt x="34" y="0"/>
                  </a:lnTo>
                  <a:lnTo>
                    <a:pt x="16" y="1"/>
                  </a:lnTo>
                  <a:lnTo>
                    <a:pt x="0" y="2"/>
                  </a:lnTo>
                  <a:lnTo>
                    <a:pt x="2" y="39"/>
                  </a:lnTo>
                  <a:lnTo>
                    <a:pt x="19" y="38"/>
                  </a:lnTo>
                  <a:lnTo>
                    <a:pt x="34" y="37"/>
                  </a:lnTo>
                  <a:lnTo>
                    <a:pt x="52" y="37"/>
                  </a:lnTo>
                  <a:lnTo>
                    <a:pt x="69" y="37"/>
                  </a:lnTo>
                  <a:lnTo>
                    <a:pt x="87" y="37"/>
                  </a:lnTo>
                  <a:lnTo>
                    <a:pt x="103" y="38"/>
                  </a:lnTo>
                  <a:lnTo>
                    <a:pt x="122" y="39"/>
                  </a:lnTo>
                  <a:lnTo>
                    <a:pt x="137" y="39"/>
                  </a:lnTo>
                  <a:lnTo>
                    <a:pt x="155" y="42"/>
                  </a:lnTo>
                  <a:lnTo>
                    <a:pt x="173" y="43"/>
                  </a:lnTo>
                  <a:lnTo>
                    <a:pt x="190" y="45"/>
                  </a:lnTo>
                  <a:lnTo>
                    <a:pt x="208" y="46"/>
                  </a:lnTo>
                  <a:lnTo>
                    <a:pt x="226" y="47"/>
                  </a:lnTo>
                  <a:lnTo>
                    <a:pt x="243" y="50"/>
                  </a:lnTo>
                  <a:lnTo>
                    <a:pt x="261" y="51"/>
                  </a:lnTo>
                  <a:lnTo>
                    <a:pt x="279" y="53"/>
                  </a:lnTo>
                  <a:lnTo>
                    <a:pt x="288" y="51"/>
                  </a:lnTo>
                  <a:lnTo>
                    <a:pt x="279" y="53"/>
                  </a:lnTo>
                  <a:lnTo>
                    <a:pt x="283" y="53"/>
                  </a:lnTo>
                  <a:lnTo>
                    <a:pt x="288" y="51"/>
                  </a:lnTo>
                  <a:lnTo>
                    <a:pt x="272" y="1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Freeform 138"/>
            <p:cNvSpPr>
              <a:spLocks/>
            </p:cNvSpPr>
            <p:nvPr/>
          </p:nvSpPr>
          <p:spPr bwMode="auto">
            <a:xfrm>
              <a:off x="3717" y="2075"/>
              <a:ext cx="22" cy="24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9" y="2"/>
                </a:cxn>
                <a:cxn ang="0">
                  <a:pos x="0" y="15"/>
                </a:cxn>
                <a:cxn ang="0">
                  <a:pos x="16" y="49"/>
                </a:cxn>
                <a:cxn ang="0">
                  <a:pos x="44" y="36"/>
                </a:cxn>
                <a:cxn ang="0">
                  <a:pos x="35" y="37"/>
                </a:cxn>
                <a:cxn ang="0">
                  <a:pos x="38" y="0"/>
                </a:cxn>
                <a:cxn ang="0">
                  <a:pos x="33" y="0"/>
                </a:cxn>
                <a:cxn ang="0">
                  <a:pos x="29" y="2"/>
                </a:cxn>
                <a:cxn ang="0">
                  <a:pos x="38" y="0"/>
                </a:cxn>
              </a:cxnLst>
              <a:rect l="0" t="0" r="r" b="b"/>
              <a:pathLst>
                <a:path w="44" h="49">
                  <a:moveTo>
                    <a:pt x="38" y="0"/>
                  </a:moveTo>
                  <a:lnTo>
                    <a:pt x="29" y="2"/>
                  </a:lnTo>
                  <a:lnTo>
                    <a:pt x="0" y="15"/>
                  </a:lnTo>
                  <a:lnTo>
                    <a:pt x="16" y="49"/>
                  </a:lnTo>
                  <a:lnTo>
                    <a:pt x="44" y="36"/>
                  </a:lnTo>
                  <a:lnTo>
                    <a:pt x="35" y="37"/>
                  </a:lnTo>
                  <a:lnTo>
                    <a:pt x="38" y="0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9" name="Freeform 139"/>
            <p:cNvSpPr>
              <a:spLocks/>
            </p:cNvSpPr>
            <p:nvPr/>
          </p:nvSpPr>
          <p:spPr bwMode="auto">
            <a:xfrm>
              <a:off x="3734" y="2075"/>
              <a:ext cx="75" cy="34"/>
            </a:xfrm>
            <a:custGeom>
              <a:avLst/>
              <a:gdLst/>
              <a:ahLst/>
              <a:cxnLst>
                <a:cxn ang="0">
                  <a:pos x="137" y="33"/>
                </a:cxn>
                <a:cxn ang="0">
                  <a:pos x="143" y="32"/>
                </a:cxn>
                <a:cxn ang="0">
                  <a:pos x="125" y="31"/>
                </a:cxn>
                <a:cxn ang="0">
                  <a:pos x="110" y="28"/>
                </a:cxn>
                <a:cxn ang="0">
                  <a:pos x="93" y="24"/>
                </a:cxn>
                <a:cxn ang="0">
                  <a:pos x="76" y="19"/>
                </a:cxn>
                <a:cxn ang="0">
                  <a:pos x="58" y="12"/>
                </a:cxn>
                <a:cxn ang="0">
                  <a:pos x="40" y="7"/>
                </a:cxn>
                <a:cxn ang="0">
                  <a:pos x="22" y="3"/>
                </a:cxn>
                <a:cxn ang="0">
                  <a:pos x="3" y="0"/>
                </a:cxn>
                <a:cxn ang="0">
                  <a:pos x="0" y="37"/>
                </a:cxn>
                <a:cxn ang="0">
                  <a:pos x="14" y="40"/>
                </a:cxn>
                <a:cxn ang="0">
                  <a:pos x="32" y="44"/>
                </a:cxn>
                <a:cxn ang="0">
                  <a:pos x="48" y="47"/>
                </a:cxn>
                <a:cxn ang="0">
                  <a:pos x="66" y="53"/>
                </a:cxn>
                <a:cxn ang="0">
                  <a:pos x="83" y="59"/>
                </a:cxn>
                <a:cxn ang="0">
                  <a:pos x="102" y="65"/>
                </a:cxn>
                <a:cxn ang="0">
                  <a:pos x="122" y="68"/>
                </a:cxn>
                <a:cxn ang="0">
                  <a:pos x="143" y="69"/>
                </a:cxn>
                <a:cxn ang="0">
                  <a:pos x="149" y="68"/>
                </a:cxn>
                <a:cxn ang="0">
                  <a:pos x="143" y="69"/>
                </a:cxn>
                <a:cxn ang="0">
                  <a:pos x="146" y="69"/>
                </a:cxn>
                <a:cxn ang="0">
                  <a:pos x="149" y="68"/>
                </a:cxn>
                <a:cxn ang="0">
                  <a:pos x="137" y="33"/>
                </a:cxn>
              </a:cxnLst>
              <a:rect l="0" t="0" r="r" b="b"/>
              <a:pathLst>
                <a:path w="149" h="69">
                  <a:moveTo>
                    <a:pt x="137" y="33"/>
                  </a:moveTo>
                  <a:lnTo>
                    <a:pt x="143" y="32"/>
                  </a:lnTo>
                  <a:lnTo>
                    <a:pt x="125" y="31"/>
                  </a:lnTo>
                  <a:lnTo>
                    <a:pt x="110" y="28"/>
                  </a:lnTo>
                  <a:lnTo>
                    <a:pt x="93" y="24"/>
                  </a:lnTo>
                  <a:lnTo>
                    <a:pt x="76" y="19"/>
                  </a:lnTo>
                  <a:lnTo>
                    <a:pt x="58" y="12"/>
                  </a:lnTo>
                  <a:lnTo>
                    <a:pt x="40" y="7"/>
                  </a:lnTo>
                  <a:lnTo>
                    <a:pt x="22" y="3"/>
                  </a:lnTo>
                  <a:lnTo>
                    <a:pt x="3" y="0"/>
                  </a:lnTo>
                  <a:lnTo>
                    <a:pt x="0" y="37"/>
                  </a:lnTo>
                  <a:lnTo>
                    <a:pt x="14" y="40"/>
                  </a:lnTo>
                  <a:lnTo>
                    <a:pt x="32" y="44"/>
                  </a:lnTo>
                  <a:lnTo>
                    <a:pt x="48" y="47"/>
                  </a:lnTo>
                  <a:lnTo>
                    <a:pt x="66" y="53"/>
                  </a:lnTo>
                  <a:lnTo>
                    <a:pt x="83" y="59"/>
                  </a:lnTo>
                  <a:lnTo>
                    <a:pt x="102" y="65"/>
                  </a:lnTo>
                  <a:lnTo>
                    <a:pt x="122" y="68"/>
                  </a:lnTo>
                  <a:lnTo>
                    <a:pt x="143" y="69"/>
                  </a:lnTo>
                  <a:lnTo>
                    <a:pt x="149" y="68"/>
                  </a:lnTo>
                  <a:lnTo>
                    <a:pt x="143" y="69"/>
                  </a:lnTo>
                  <a:lnTo>
                    <a:pt x="146" y="69"/>
                  </a:lnTo>
                  <a:lnTo>
                    <a:pt x="149" y="68"/>
                  </a:lnTo>
                  <a:lnTo>
                    <a:pt x="137" y="3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0" name="Freeform 140"/>
            <p:cNvSpPr>
              <a:spLocks/>
            </p:cNvSpPr>
            <p:nvPr/>
          </p:nvSpPr>
          <p:spPr bwMode="auto">
            <a:xfrm>
              <a:off x="3802" y="2085"/>
              <a:ext cx="22" cy="23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28" y="3"/>
                </a:cxn>
                <a:cxn ang="0">
                  <a:pos x="0" y="13"/>
                </a:cxn>
                <a:cxn ang="0">
                  <a:pos x="12" y="48"/>
                </a:cxn>
                <a:cxn ang="0">
                  <a:pos x="41" y="37"/>
                </a:cxn>
                <a:cxn ang="0">
                  <a:pos x="27" y="37"/>
                </a:cxn>
                <a:cxn ang="0">
                  <a:pos x="42" y="3"/>
                </a:cxn>
                <a:cxn ang="0">
                  <a:pos x="36" y="0"/>
                </a:cxn>
                <a:cxn ang="0">
                  <a:pos x="28" y="3"/>
                </a:cxn>
                <a:cxn ang="0">
                  <a:pos x="42" y="3"/>
                </a:cxn>
              </a:cxnLst>
              <a:rect l="0" t="0" r="r" b="b"/>
              <a:pathLst>
                <a:path w="42" h="48">
                  <a:moveTo>
                    <a:pt x="42" y="3"/>
                  </a:moveTo>
                  <a:lnTo>
                    <a:pt x="28" y="3"/>
                  </a:lnTo>
                  <a:lnTo>
                    <a:pt x="0" y="13"/>
                  </a:lnTo>
                  <a:lnTo>
                    <a:pt x="12" y="48"/>
                  </a:lnTo>
                  <a:lnTo>
                    <a:pt x="41" y="37"/>
                  </a:lnTo>
                  <a:lnTo>
                    <a:pt x="27" y="37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28" y="3"/>
                  </a:lnTo>
                  <a:lnTo>
                    <a:pt x="42" y="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1" name="Freeform 141"/>
            <p:cNvSpPr>
              <a:spLocks/>
            </p:cNvSpPr>
            <p:nvPr/>
          </p:nvSpPr>
          <p:spPr bwMode="auto">
            <a:xfrm>
              <a:off x="3816" y="2086"/>
              <a:ext cx="71" cy="36"/>
            </a:xfrm>
            <a:custGeom>
              <a:avLst/>
              <a:gdLst/>
              <a:ahLst/>
              <a:cxnLst>
                <a:cxn ang="0">
                  <a:pos x="141" y="36"/>
                </a:cxn>
                <a:cxn ang="0">
                  <a:pos x="137" y="36"/>
                </a:cxn>
                <a:cxn ang="0">
                  <a:pos x="123" y="34"/>
                </a:cxn>
                <a:cxn ang="0">
                  <a:pos x="108" y="33"/>
                </a:cxn>
                <a:cxn ang="0">
                  <a:pos x="94" y="29"/>
                </a:cxn>
                <a:cxn ang="0">
                  <a:pos x="78" y="25"/>
                </a:cxn>
                <a:cxn ang="0">
                  <a:pos x="63" y="21"/>
                </a:cxn>
                <a:cxn ang="0">
                  <a:pos x="46" y="14"/>
                </a:cxn>
                <a:cxn ang="0">
                  <a:pos x="32" y="8"/>
                </a:cxn>
                <a:cxn ang="0">
                  <a:pos x="15" y="0"/>
                </a:cxn>
                <a:cxn ang="0">
                  <a:pos x="0" y="34"/>
                </a:cxn>
                <a:cxn ang="0">
                  <a:pos x="16" y="42"/>
                </a:cxn>
                <a:cxn ang="0">
                  <a:pos x="33" y="49"/>
                </a:cxn>
                <a:cxn ang="0">
                  <a:pos x="50" y="55"/>
                </a:cxn>
                <a:cxn ang="0">
                  <a:pos x="68" y="62"/>
                </a:cxn>
                <a:cxn ang="0">
                  <a:pos x="86" y="66"/>
                </a:cxn>
                <a:cxn ang="0">
                  <a:pos x="103" y="70"/>
                </a:cxn>
                <a:cxn ang="0">
                  <a:pos x="121" y="71"/>
                </a:cxn>
                <a:cxn ang="0">
                  <a:pos x="137" y="73"/>
                </a:cxn>
                <a:cxn ang="0">
                  <a:pos x="133" y="73"/>
                </a:cxn>
                <a:cxn ang="0">
                  <a:pos x="141" y="36"/>
                </a:cxn>
                <a:cxn ang="0">
                  <a:pos x="139" y="36"/>
                </a:cxn>
                <a:cxn ang="0">
                  <a:pos x="137" y="36"/>
                </a:cxn>
                <a:cxn ang="0">
                  <a:pos x="141" y="36"/>
                </a:cxn>
              </a:cxnLst>
              <a:rect l="0" t="0" r="r" b="b"/>
              <a:pathLst>
                <a:path w="141" h="73">
                  <a:moveTo>
                    <a:pt x="141" y="36"/>
                  </a:moveTo>
                  <a:lnTo>
                    <a:pt x="137" y="36"/>
                  </a:lnTo>
                  <a:lnTo>
                    <a:pt x="123" y="34"/>
                  </a:lnTo>
                  <a:lnTo>
                    <a:pt x="108" y="33"/>
                  </a:lnTo>
                  <a:lnTo>
                    <a:pt x="94" y="29"/>
                  </a:lnTo>
                  <a:lnTo>
                    <a:pt x="78" y="25"/>
                  </a:lnTo>
                  <a:lnTo>
                    <a:pt x="63" y="21"/>
                  </a:lnTo>
                  <a:lnTo>
                    <a:pt x="46" y="14"/>
                  </a:lnTo>
                  <a:lnTo>
                    <a:pt x="32" y="8"/>
                  </a:lnTo>
                  <a:lnTo>
                    <a:pt x="15" y="0"/>
                  </a:lnTo>
                  <a:lnTo>
                    <a:pt x="0" y="34"/>
                  </a:lnTo>
                  <a:lnTo>
                    <a:pt x="16" y="42"/>
                  </a:lnTo>
                  <a:lnTo>
                    <a:pt x="33" y="49"/>
                  </a:lnTo>
                  <a:lnTo>
                    <a:pt x="50" y="55"/>
                  </a:lnTo>
                  <a:lnTo>
                    <a:pt x="68" y="62"/>
                  </a:lnTo>
                  <a:lnTo>
                    <a:pt x="86" y="66"/>
                  </a:lnTo>
                  <a:lnTo>
                    <a:pt x="103" y="70"/>
                  </a:lnTo>
                  <a:lnTo>
                    <a:pt x="121" y="71"/>
                  </a:lnTo>
                  <a:lnTo>
                    <a:pt x="137" y="73"/>
                  </a:lnTo>
                  <a:lnTo>
                    <a:pt x="133" y="73"/>
                  </a:lnTo>
                  <a:lnTo>
                    <a:pt x="141" y="36"/>
                  </a:lnTo>
                  <a:lnTo>
                    <a:pt x="139" y="36"/>
                  </a:lnTo>
                  <a:lnTo>
                    <a:pt x="137" y="36"/>
                  </a:lnTo>
                  <a:lnTo>
                    <a:pt x="141" y="3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2" name="Freeform 142"/>
            <p:cNvSpPr>
              <a:spLocks/>
            </p:cNvSpPr>
            <p:nvPr/>
          </p:nvSpPr>
          <p:spPr bwMode="auto">
            <a:xfrm>
              <a:off x="3883" y="2104"/>
              <a:ext cx="201" cy="107"/>
            </a:xfrm>
            <a:custGeom>
              <a:avLst/>
              <a:gdLst/>
              <a:ahLst/>
              <a:cxnLst>
                <a:cxn ang="0">
                  <a:pos x="403" y="182"/>
                </a:cxn>
                <a:cxn ang="0">
                  <a:pos x="398" y="180"/>
                </a:cxn>
                <a:cxn ang="0">
                  <a:pos x="372" y="168"/>
                </a:cxn>
                <a:cxn ang="0">
                  <a:pos x="347" y="156"/>
                </a:cxn>
                <a:cxn ang="0">
                  <a:pos x="321" y="144"/>
                </a:cxn>
                <a:cxn ang="0">
                  <a:pos x="298" y="132"/>
                </a:cxn>
                <a:cxn ang="0">
                  <a:pos x="273" y="119"/>
                </a:cxn>
                <a:cxn ang="0">
                  <a:pos x="249" y="107"/>
                </a:cxn>
                <a:cxn ang="0">
                  <a:pos x="227" y="94"/>
                </a:cxn>
                <a:cxn ang="0">
                  <a:pos x="204" y="80"/>
                </a:cxn>
                <a:cxn ang="0">
                  <a:pos x="179" y="68"/>
                </a:cxn>
                <a:cxn ang="0">
                  <a:pos x="156" y="57"/>
                </a:cxn>
                <a:cxn ang="0">
                  <a:pos x="133" y="43"/>
                </a:cxn>
                <a:cxn ang="0">
                  <a:pos x="109" y="33"/>
                </a:cxn>
                <a:cxn ang="0">
                  <a:pos x="85" y="23"/>
                </a:cxn>
                <a:cxn ang="0">
                  <a:pos x="60" y="16"/>
                </a:cxn>
                <a:cxn ang="0">
                  <a:pos x="35" y="8"/>
                </a:cxn>
                <a:cxn ang="0">
                  <a:pos x="8" y="0"/>
                </a:cxn>
                <a:cxn ang="0">
                  <a:pos x="0" y="37"/>
                </a:cxn>
                <a:cxn ang="0">
                  <a:pos x="25" y="42"/>
                </a:cxn>
                <a:cxn ang="0">
                  <a:pos x="49" y="50"/>
                </a:cxn>
                <a:cxn ang="0">
                  <a:pos x="73" y="58"/>
                </a:cxn>
                <a:cxn ang="0">
                  <a:pos x="96" y="67"/>
                </a:cxn>
                <a:cxn ang="0">
                  <a:pos x="118" y="78"/>
                </a:cxn>
                <a:cxn ang="0">
                  <a:pos x="141" y="88"/>
                </a:cxn>
                <a:cxn ang="0">
                  <a:pos x="164" y="100"/>
                </a:cxn>
                <a:cxn ang="0">
                  <a:pos x="186" y="112"/>
                </a:cxn>
                <a:cxn ang="0">
                  <a:pos x="209" y="125"/>
                </a:cxn>
                <a:cxn ang="0">
                  <a:pos x="233" y="139"/>
                </a:cxn>
                <a:cxn ang="0">
                  <a:pos x="258" y="151"/>
                </a:cxn>
                <a:cxn ang="0">
                  <a:pos x="280" y="164"/>
                </a:cxn>
                <a:cxn ang="0">
                  <a:pos x="305" y="178"/>
                </a:cxn>
                <a:cxn ang="0">
                  <a:pos x="331" y="190"/>
                </a:cxn>
                <a:cxn ang="0">
                  <a:pos x="357" y="202"/>
                </a:cxn>
                <a:cxn ang="0">
                  <a:pos x="385" y="214"/>
                </a:cxn>
                <a:cxn ang="0">
                  <a:pos x="380" y="212"/>
                </a:cxn>
                <a:cxn ang="0">
                  <a:pos x="403" y="182"/>
                </a:cxn>
                <a:cxn ang="0">
                  <a:pos x="401" y="181"/>
                </a:cxn>
                <a:cxn ang="0">
                  <a:pos x="398" y="180"/>
                </a:cxn>
                <a:cxn ang="0">
                  <a:pos x="403" y="182"/>
                </a:cxn>
              </a:cxnLst>
              <a:rect l="0" t="0" r="r" b="b"/>
              <a:pathLst>
                <a:path w="403" h="214">
                  <a:moveTo>
                    <a:pt x="403" y="182"/>
                  </a:moveTo>
                  <a:lnTo>
                    <a:pt x="398" y="180"/>
                  </a:lnTo>
                  <a:lnTo>
                    <a:pt x="372" y="168"/>
                  </a:lnTo>
                  <a:lnTo>
                    <a:pt x="347" y="156"/>
                  </a:lnTo>
                  <a:lnTo>
                    <a:pt x="321" y="144"/>
                  </a:lnTo>
                  <a:lnTo>
                    <a:pt x="298" y="132"/>
                  </a:lnTo>
                  <a:lnTo>
                    <a:pt x="273" y="119"/>
                  </a:lnTo>
                  <a:lnTo>
                    <a:pt x="249" y="107"/>
                  </a:lnTo>
                  <a:lnTo>
                    <a:pt x="227" y="94"/>
                  </a:lnTo>
                  <a:lnTo>
                    <a:pt x="204" y="80"/>
                  </a:lnTo>
                  <a:lnTo>
                    <a:pt x="179" y="68"/>
                  </a:lnTo>
                  <a:lnTo>
                    <a:pt x="156" y="57"/>
                  </a:lnTo>
                  <a:lnTo>
                    <a:pt x="133" y="43"/>
                  </a:lnTo>
                  <a:lnTo>
                    <a:pt x="109" y="33"/>
                  </a:lnTo>
                  <a:lnTo>
                    <a:pt x="85" y="23"/>
                  </a:lnTo>
                  <a:lnTo>
                    <a:pt x="60" y="16"/>
                  </a:lnTo>
                  <a:lnTo>
                    <a:pt x="35" y="8"/>
                  </a:lnTo>
                  <a:lnTo>
                    <a:pt x="8" y="0"/>
                  </a:lnTo>
                  <a:lnTo>
                    <a:pt x="0" y="37"/>
                  </a:lnTo>
                  <a:lnTo>
                    <a:pt x="25" y="42"/>
                  </a:lnTo>
                  <a:lnTo>
                    <a:pt x="49" y="50"/>
                  </a:lnTo>
                  <a:lnTo>
                    <a:pt x="73" y="58"/>
                  </a:lnTo>
                  <a:lnTo>
                    <a:pt x="96" y="67"/>
                  </a:lnTo>
                  <a:lnTo>
                    <a:pt x="118" y="78"/>
                  </a:lnTo>
                  <a:lnTo>
                    <a:pt x="141" y="88"/>
                  </a:lnTo>
                  <a:lnTo>
                    <a:pt x="164" y="100"/>
                  </a:lnTo>
                  <a:lnTo>
                    <a:pt x="186" y="112"/>
                  </a:lnTo>
                  <a:lnTo>
                    <a:pt x="209" y="125"/>
                  </a:lnTo>
                  <a:lnTo>
                    <a:pt x="233" y="139"/>
                  </a:lnTo>
                  <a:lnTo>
                    <a:pt x="258" y="151"/>
                  </a:lnTo>
                  <a:lnTo>
                    <a:pt x="280" y="164"/>
                  </a:lnTo>
                  <a:lnTo>
                    <a:pt x="305" y="178"/>
                  </a:lnTo>
                  <a:lnTo>
                    <a:pt x="331" y="190"/>
                  </a:lnTo>
                  <a:lnTo>
                    <a:pt x="357" y="202"/>
                  </a:lnTo>
                  <a:lnTo>
                    <a:pt x="385" y="214"/>
                  </a:lnTo>
                  <a:lnTo>
                    <a:pt x="380" y="212"/>
                  </a:lnTo>
                  <a:lnTo>
                    <a:pt x="403" y="182"/>
                  </a:lnTo>
                  <a:lnTo>
                    <a:pt x="401" y="181"/>
                  </a:lnTo>
                  <a:lnTo>
                    <a:pt x="398" y="180"/>
                  </a:lnTo>
                  <a:lnTo>
                    <a:pt x="403" y="18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3" name="Freeform 143"/>
            <p:cNvSpPr>
              <a:spLocks/>
            </p:cNvSpPr>
            <p:nvPr/>
          </p:nvSpPr>
          <p:spPr bwMode="auto">
            <a:xfrm>
              <a:off x="4073" y="2195"/>
              <a:ext cx="65" cy="45"/>
            </a:xfrm>
            <a:custGeom>
              <a:avLst/>
              <a:gdLst/>
              <a:ahLst/>
              <a:cxnLst>
                <a:cxn ang="0">
                  <a:pos x="131" y="75"/>
                </a:cxn>
                <a:cxn ang="0">
                  <a:pos x="127" y="67"/>
                </a:cxn>
                <a:cxn ang="0">
                  <a:pos x="115" y="53"/>
                </a:cxn>
                <a:cxn ang="0">
                  <a:pos x="99" y="44"/>
                </a:cxn>
                <a:cxn ang="0">
                  <a:pos x="86" y="36"/>
                </a:cxn>
                <a:cxn ang="0">
                  <a:pos x="71" y="28"/>
                </a:cxn>
                <a:cxn ang="0">
                  <a:pos x="57" y="20"/>
                </a:cxn>
                <a:cxn ang="0">
                  <a:pos x="43" y="15"/>
                </a:cxn>
                <a:cxn ang="0">
                  <a:pos x="32" y="7"/>
                </a:cxn>
                <a:cxn ang="0">
                  <a:pos x="23" y="0"/>
                </a:cxn>
                <a:cxn ang="0">
                  <a:pos x="0" y="30"/>
                </a:cxn>
                <a:cxn ang="0">
                  <a:pos x="12" y="39"/>
                </a:cxn>
                <a:cxn ang="0">
                  <a:pos x="27" y="47"/>
                </a:cxn>
                <a:cxn ang="0">
                  <a:pos x="41" y="55"/>
                </a:cxn>
                <a:cxn ang="0">
                  <a:pos x="55" y="60"/>
                </a:cxn>
                <a:cxn ang="0">
                  <a:pos x="68" y="68"/>
                </a:cxn>
                <a:cxn ang="0">
                  <a:pos x="81" y="76"/>
                </a:cxn>
                <a:cxn ang="0">
                  <a:pos x="91" y="83"/>
                </a:cxn>
                <a:cxn ang="0">
                  <a:pos x="99" y="91"/>
                </a:cxn>
                <a:cxn ang="0">
                  <a:pos x="95" y="83"/>
                </a:cxn>
                <a:cxn ang="0">
                  <a:pos x="131" y="75"/>
                </a:cxn>
                <a:cxn ang="0">
                  <a:pos x="130" y="71"/>
                </a:cxn>
                <a:cxn ang="0">
                  <a:pos x="127" y="67"/>
                </a:cxn>
                <a:cxn ang="0">
                  <a:pos x="131" y="75"/>
                </a:cxn>
              </a:cxnLst>
              <a:rect l="0" t="0" r="r" b="b"/>
              <a:pathLst>
                <a:path w="131" h="91">
                  <a:moveTo>
                    <a:pt x="131" y="75"/>
                  </a:moveTo>
                  <a:lnTo>
                    <a:pt x="127" y="67"/>
                  </a:lnTo>
                  <a:lnTo>
                    <a:pt x="115" y="53"/>
                  </a:lnTo>
                  <a:lnTo>
                    <a:pt x="99" y="44"/>
                  </a:lnTo>
                  <a:lnTo>
                    <a:pt x="86" y="36"/>
                  </a:lnTo>
                  <a:lnTo>
                    <a:pt x="71" y="28"/>
                  </a:lnTo>
                  <a:lnTo>
                    <a:pt x="57" y="20"/>
                  </a:lnTo>
                  <a:lnTo>
                    <a:pt x="43" y="15"/>
                  </a:lnTo>
                  <a:lnTo>
                    <a:pt x="32" y="7"/>
                  </a:lnTo>
                  <a:lnTo>
                    <a:pt x="23" y="0"/>
                  </a:lnTo>
                  <a:lnTo>
                    <a:pt x="0" y="30"/>
                  </a:lnTo>
                  <a:lnTo>
                    <a:pt x="12" y="39"/>
                  </a:lnTo>
                  <a:lnTo>
                    <a:pt x="27" y="47"/>
                  </a:lnTo>
                  <a:lnTo>
                    <a:pt x="41" y="55"/>
                  </a:lnTo>
                  <a:lnTo>
                    <a:pt x="55" y="60"/>
                  </a:lnTo>
                  <a:lnTo>
                    <a:pt x="68" y="68"/>
                  </a:lnTo>
                  <a:lnTo>
                    <a:pt x="81" y="76"/>
                  </a:lnTo>
                  <a:lnTo>
                    <a:pt x="91" y="83"/>
                  </a:lnTo>
                  <a:lnTo>
                    <a:pt x="99" y="91"/>
                  </a:lnTo>
                  <a:lnTo>
                    <a:pt x="95" y="83"/>
                  </a:lnTo>
                  <a:lnTo>
                    <a:pt x="131" y="75"/>
                  </a:lnTo>
                  <a:lnTo>
                    <a:pt x="130" y="71"/>
                  </a:lnTo>
                  <a:lnTo>
                    <a:pt x="127" y="67"/>
                  </a:lnTo>
                  <a:lnTo>
                    <a:pt x="131" y="7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4" name="Freeform 144"/>
            <p:cNvSpPr>
              <a:spLocks/>
            </p:cNvSpPr>
            <p:nvPr/>
          </p:nvSpPr>
          <p:spPr bwMode="auto">
            <a:xfrm>
              <a:off x="4120" y="2232"/>
              <a:ext cx="30" cy="29"/>
            </a:xfrm>
            <a:custGeom>
              <a:avLst/>
              <a:gdLst/>
              <a:ahLst/>
              <a:cxnLst>
                <a:cxn ang="0">
                  <a:pos x="52" y="25"/>
                </a:cxn>
                <a:cxn ang="0">
                  <a:pos x="59" y="34"/>
                </a:cxn>
                <a:cxn ang="0">
                  <a:pos x="50" y="18"/>
                </a:cxn>
                <a:cxn ang="0">
                  <a:pos x="41" y="10"/>
                </a:cxn>
                <a:cxn ang="0">
                  <a:pos x="38" y="5"/>
                </a:cxn>
                <a:cxn ang="0">
                  <a:pos x="36" y="0"/>
                </a:cxn>
                <a:cxn ang="0">
                  <a:pos x="0" y="8"/>
                </a:cxn>
                <a:cxn ang="0">
                  <a:pos x="7" y="23"/>
                </a:cxn>
                <a:cxn ang="0">
                  <a:pos x="16" y="34"/>
                </a:cxn>
                <a:cxn ang="0">
                  <a:pos x="22" y="42"/>
                </a:cxn>
                <a:cxn ang="0">
                  <a:pos x="26" y="47"/>
                </a:cxn>
                <a:cxn ang="0">
                  <a:pos x="34" y="57"/>
                </a:cxn>
                <a:cxn ang="0">
                  <a:pos x="26" y="47"/>
                </a:cxn>
                <a:cxn ang="0">
                  <a:pos x="29" y="54"/>
                </a:cxn>
                <a:cxn ang="0">
                  <a:pos x="34" y="57"/>
                </a:cxn>
                <a:cxn ang="0">
                  <a:pos x="52" y="25"/>
                </a:cxn>
              </a:cxnLst>
              <a:rect l="0" t="0" r="r" b="b"/>
              <a:pathLst>
                <a:path w="59" h="57">
                  <a:moveTo>
                    <a:pt x="52" y="25"/>
                  </a:moveTo>
                  <a:lnTo>
                    <a:pt x="59" y="34"/>
                  </a:lnTo>
                  <a:lnTo>
                    <a:pt x="50" y="18"/>
                  </a:lnTo>
                  <a:lnTo>
                    <a:pt x="41" y="10"/>
                  </a:lnTo>
                  <a:lnTo>
                    <a:pt x="38" y="5"/>
                  </a:lnTo>
                  <a:lnTo>
                    <a:pt x="36" y="0"/>
                  </a:lnTo>
                  <a:lnTo>
                    <a:pt x="0" y="8"/>
                  </a:lnTo>
                  <a:lnTo>
                    <a:pt x="7" y="23"/>
                  </a:lnTo>
                  <a:lnTo>
                    <a:pt x="16" y="34"/>
                  </a:lnTo>
                  <a:lnTo>
                    <a:pt x="22" y="42"/>
                  </a:lnTo>
                  <a:lnTo>
                    <a:pt x="26" y="47"/>
                  </a:lnTo>
                  <a:lnTo>
                    <a:pt x="34" y="57"/>
                  </a:lnTo>
                  <a:lnTo>
                    <a:pt x="26" y="47"/>
                  </a:lnTo>
                  <a:lnTo>
                    <a:pt x="29" y="54"/>
                  </a:lnTo>
                  <a:lnTo>
                    <a:pt x="34" y="57"/>
                  </a:lnTo>
                  <a:lnTo>
                    <a:pt x="52" y="2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5" name="Freeform 145"/>
            <p:cNvSpPr>
              <a:spLocks/>
            </p:cNvSpPr>
            <p:nvPr/>
          </p:nvSpPr>
          <p:spPr bwMode="auto">
            <a:xfrm>
              <a:off x="4137" y="2245"/>
              <a:ext cx="38" cy="36"/>
            </a:xfrm>
            <a:custGeom>
              <a:avLst/>
              <a:gdLst/>
              <a:ahLst/>
              <a:cxnLst>
                <a:cxn ang="0">
                  <a:pos x="69" y="38"/>
                </a:cxn>
                <a:cxn ang="0">
                  <a:pos x="76" y="41"/>
                </a:cxn>
                <a:cxn ang="0">
                  <a:pos x="68" y="34"/>
                </a:cxn>
                <a:cxn ang="0">
                  <a:pos x="60" y="29"/>
                </a:cxn>
                <a:cxn ang="0">
                  <a:pos x="53" y="24"/>
                </a:cxn>
                <a:cxn ang="0">
                  <a:pos x="46" y="18"/>
                </a:cxn>
                <a:cxn ang="0">
                  <a:pos x="40" y="14"/>
                </a:cxn>
                <a:cxn ang="0">
                  <a:pos x="32" y="8"/>
                </a:cxn>
                <a:cxn ang="0">
                  <a:pos x="24" y="4"/>
                </a:cxn>
                <a:cxn ang="0">
                  <a:pos x="18" y="0"/>
                </a:cxn>
                <a:cxn ang="0">
                  <a:pos x="0" y="32"/>
                </a:cxn>
                <a:cxn ang="0">
                  <a:pos x="6" y="36"/>
                </a:cxn>
                <a:cxn ang="0">
                  <a:pos x="14" y="40"/>
                </a:cxn>
                <a:cxn ang="0">
                  <a:pos x="19" y="44"/>
                </a:cxn>
                <a:cxn ang="0">
                  <a:pos x="25" y="47"/>
                </a:cxn>
                <a:cxn ang="0">
                  <a:pos x="32" y="53"/>
                </a:cxn>
                <a:cxn ang="0">
                  <a:pos x="40" y="58"/>
                </a:cxn>
                <a:cxn ang="0">
                  <a:pos x="45" y="63"/>
                </a:cxn>
                <a:cxn ang="0">
                  <a:pos x="53" y="70"/>
                </a:cxn>
                <a:cxn ang="0">
                  <a:pos x="59" y="73"/>
                </a:cxn>
                <a:cxn ang="0">
                  <a:pos x="53" y="70"/>
                </a:cxn>
                <a:cxn ang="0">
                  <a:pos x="55" y="73"/>
                </a:cxn>
                <a:cxn ang="0">
                  <a:pos x="59" y="73"/>
                </a:cxn>
                <a:cxn ang="0">
                  <a:pos x="69" y="38"/>
                </a:cxn>
              </a:cxnLst>
              <a:rect l="0" t="0" r="r" b="b"/>
              <a:pathLst>
                <a:path w="76" h="73">
                  <a:moveTo>
                    <a:pt x="69" y="38"/>
                  </a:moveTo>
                  <a:lnTo>
                    <a:pt x="76" y="41"/>
                  </a:lnTo>
                  <a:lnTo>
                    <a:pt x="68" y="34"/>
                  </a:lnTo>
                  <a:lnTo>
                    <a:pt x="60" y="29"/>
                  </a:lnTo>
                  <a:lnTo>
                    <a:pt x="53" y="24"/>
                  </a:lnTo>
                  <a:lnTo>
                    <a:pt x="46" y="18"/>
                  </a:lnTo>
                  <a:lnTo>
                    <a:pt x="40" y="14"/>
                  </a:lnTo>
                  <a:lnTo>
                    <a:pt x="32" y="8"/>
                  </a:lnTo>
                  <a:lnTo>
                    <a:pt x="24" y="4"/>
                  </a:lnTo>
                  <a:lnTo>
                    <a:pt x="18" y="0"/>
                  </a:lnTo>
                  <a:lnTo>
                    <a:pt x="0" y="32"/>
                  </a:lnTo>
                  <a:lnTo>
                    <a:pt x="6" y="36"/>
                  </a:lnTo>
                  <a:lnTo>
                    <a:pt x="14" y="40"/>
                  </a:lnTo>
                  <a:lnTo>
                    <a:pt x="19" y="44"/>
                  </a:lnTo>
                  <a:lnTo>
                    <a:pt x="25" y="47"/>
                  </a:lnTo>
                  <a:lnTo>
                    <a:pt x="32" y="53"/>
                  </a:lnTo>
                  <a:lnTo>
                    <a:pt x="40" y="58"/>
                  </a:lnTo>
                  <a:lnTo>
                    <a:pt x="45" y="63"/>
                  </a:lnTo>
                  <a:lnTo>
                    <a:pt x="53" y="70"/>
                  </a:lnTo>
                  <a:lnTo>
                    <a:pt x="59" y="73"/>
                  </a:lnTo>
                  <a:lnTo>
                    <a:pt x="53" y="70"/>
                  </a:lnTo>
                  <a:lnTo>
                    <a:pt x="55" y="73"/>
                  </a:lnTo>
                  <a:lnTo>
                    <a:pt x="59" y="73"/>
                  </a:lnTo>
                  <a:lnTo>
                    <a:pt x="69" y="3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6" name="Freeform 146"/>
            <p:cNvSpPr>
              <a:spLocks/>
            </p:cNvSpPr>
            <p:nvPr/>
          </p:nvSpPr>
          <p:spPr bwMode="auto">
            <a:xfrm>
              <a:off x="4166" y="2264"/>
              <a:ext cx="31" cy="28"/>
            </a:xfrm>
            <a:custGeom>
              <a:avLst/>
              <a:gdLst/>
              <a:ahLst/>
              <a:cxnLst>
                <a:cxn ang="0">
                  <a:pos x="32" y="25"/>
                </a:cxn>
                <a:cxn ang="0">
                  <a:pos x="49" y="17"/>
                </a:cxn>
                <a:cxn ang="0">
                  <a:pos x="41" y="16"/>
                </a:cxn>
                <a:cxn ang="0">
                  <a:pos x="39" y="16"/>
                </a:cxn>
                <a:cxn ang="0">
                  <a:pos x="39" y="15"/>
                </a:cxn>
                <a:cxn ang="0">
                  <a:pos x="35" y="12"/>
                </a:cxn>
                <a:cxn ang="0">
                  <a:pos x="30" y="9"/>
                </a:cxn>
                <a:cxn ang="0">
                  <a:pos x="24" y="7"/>
                </a:cxn>
                <a:cxn ang="0">
                  <a:pos x="19" y="3"/>
                </a:cxn>
                <a:cxn ang="0">
                  <a:pos x="10" y="0"/>
                </a:cxn>
                <a:cxn ang="0">
                  <a:pos x="0" y="35"/>
                </a:cxn>
                <a:cxn ang="0">
                  <a:pos x="4" y="37"/>
                </a:cxn>
                <a:cxn ang="0">
                  <a:pos x="6" y="39"/>
                </a:cxn>
                <a:cxn ang="0">
                  <a:pos x="12" y="41"/>
                </a:cxn>
                <a:cxn ang="0">
                  <a:pos x="14" y="44"/>
                </a:cxn>
                <a:cxn ang="0">
                  <a:pos x="18" y="47"/>
                </a:cxn>
                <a:cxn ang="0">
                  <a:pos x="26" y="51"/>
                </a:cxn>
                <a:cxn ang="0">
                  <a:pos x="36" y="53"/>
                </a:cxn>
                <a:cxn ang="0">
                  <a:pos x="44" y="55"/>
                </a:cxn>
                <a:cxn ang="0">
                  <a:pos x="60" y="47"/>
                </a:cxn>
                <a:cxn ang="0">
                  <a:pos x="44" y="55"/>
                </a:cxn>
                <a:cxn ang="0">
                  <a:pos x="55" y="56"/>
                </a:cxn>
                <a:cxn ang="0">
                  <a:pos x="60" y="47"/>
                </a:cxn>
                <a:cxn ang="0">
                  <a:pos x="32" y="25"/>
                </a:cxn>
              </a:cxnLst>
              <a:rect l="0" t="0" r="r" b="b"/>
              <a:pathLst>
                <a:path w="60" h="56">
                  <a:moveTo>
                    <a:pt x="32" y="25"/>
                  </a:moveTo>
                  <a:lnTo>
                    <a:pt x="49" y="17"/>
                  </a:lnTo>
                  <a:lnTo>
                    <a:pt x="41" y="16"/>
                  </a:lnTo>
                  <a:lnTo>
                    <a:pt x="39" y="16"/>
                  </a:lnTo>
                  <a:lnTo>
                    <a:pt x="39" y="15"/>
                  </a:lnTo>
                  <a:lnTo>
                    <a:pt x="35" y="12"/>
                  </a:lnTo>
                  <a:lnTo>
                    <a:pt x="30" y="9"/>
                  </a:lnTo>
                  <a:lnTo>
                    <a:pt x="24" y="7"/>
                  </a:lnTo>
                  <a:lnTo>
                    <a:pt x="19" y="3"/>
                  </a:lnTo>
                  <a:lnTo>
                    <a:pt x="10" y="0"/>
                  </a:lnTo>
                  <a:lnTo>
                    <a:pt x="0" y="35"/>
                  </a:lnTo>
                  <a:lnTo>
                    <a:pt x="4" y="37"/>
                  </a:lnTo>
                  <a:lnTo>
                    <a:pt x="6" y="39"/>
                  </a:lnTo>
                  <a:lnTo>
                    <a:pt x="12" y="41"/>
                  </a:lnTo>
                  <a:lnTo>
                    <a:pt x="14" y="44"/>
                  </a:lnTo>
                  <a:lnTo>
                    <a:pt x="18" y="47"/>
                  </a:lnTo>
                  <a:lnTo>
                    <a:pt x="26" y="51"/>
                  </a:lnTo>
                  <a:lnTo>
                    <a:pt x="36" y="53"/>
                  </a:lnTo>
                  <a:lnTo>
                    <a:pt x="44" y="55"/>
                  </a:lnTo>
                  <a:lnTo>
                    <a:pt x="60" y="47"/>
                  </a:lnTo>
                  <a:lnTo>
                    <a:pt x="44" y="55"/>
                  </a:lnTo>
                  <a:lnTo>
                    <a:pt x="55" y="56"/>
                  </a:lnTo>
                  <a:lnTo>
                    <a:pt x="60" y="47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7" name="Freeform 147"/>
            <p:cNvSpPr>
              <a:spLocks/>
            </p:cNvSpPr>
            <p:nvPr/>
          </p:nvSpPr>
          <p:spPr bwMode="auto">
            <a:xfrm>
              <a:off x="4183" y="2261"/>
              <a:ext cx="20" cy="26"/>
            </a:xfrm>
            <a:custGeom>
              <a:avLst/>
              <a:gdLst/>
              <a:ahLst/>
              <a:cxnLst>
                <a:cxn ang="0">
                  <a:pos x="32" y="5"/>
                </a:cxn>
                <a:cxn ang="0">
                  <a:pos x="13" y="12"/>
                </a:cxn>
                <a:cxn ang="0">
                  <a:pos x="0" y="30"/>
                </a:cxn>
                <a:cxn ang="0">
                  <a:pos x="28" y="52"/>
                </a:cxn>
                <a:cxn ang="0">
                  <a:pos x="41" y="33"/>
                </a:cxn>
                <a:cxn ang="0">
                  <a:pos x="22" y="40"/>
                </a:cxn>
                <a:cxn ang="0">
                  <a:pos x="32" y="5"/>
                </a:cxn>
                <a:cxn ang="0">
                  <a:pos x="21" y="0"/>
                </a:cxn>
                <a:cxn ang="0">
                  <a:pos x="13" y="12"/>
                </a:cxn>
                <a:cxn ang="0">
                  <a:pos x="32" y="5"/>
                </a:cxn>
              </a:cxnLst>
              <a:rect l="0" t="0" r="r" b="b"/>
              <a:pathLst>
                <a:path w="41" h="52">
                  <a:moveTo>
                    <a:pt x="32" y="5"/>
                  </a:moveTo>
                  <a:lnTo>
                    <a:pt x="13" y="12"/>
                  </a:lnTo>
                  <a:lnTo>
                    <a:pt x="0" y="30"/>
                  </a:lnTo>
                  <a:lnTo>
                    <a:pt x="28" y="52"/>
                  </a:lnTo>
                  <a:lnTo>
                    <a:pt x="41" y="33"/>
                  </a:lnTo>
                  <a:lnTo>
                    <a:pt x="22" y="40"/>
                  </a:lnTo>
                  <a:lnTo>
                    <a:pt x="32" y="5"/>
                  </a:lnTo>
                  <a:lnTo>
                    <a:pt x="21" y="0"/>
                  </a:lnTo>
                  <a:lnTo>
                    <a:pt x="13" y="12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8" name="Freeform 148"/>
            <p:cNvSpPr>
              <a:spLocks/>
            </p:cNvSpPr>
            <p:nvPr/>
          </p:nvSpPr>
          <p:spPr bwMode="auto">
            <a:xfrm>
              <a:off x="4194" y="2264"/>
              <a:ext cx="18" cy="20"/>
            </a:xfrm>
            <a:custGeom>
              <a:avLst/>
              <a:gdLst/>
              <a:ahLst/>
              <a:cxnLst>
                <a:cxn ang="0">
                  <a:pos x="37" y="16"/>
                </a:cxn>
                <a:cxn ang="0">
                  <a:pos x="26" y="6"/>
                </a:cxn>
                <a:cxn ang="0">
                  <a:pos x="10" y="0"/>
                </a:cxn>
                <a:cxn ang="0">
                  <a:pos x="0" y="35"/>
                </a:cxn>
                <a:cxn ang="0">
                  <a:pos x="15" y="40"/>
                </a:cxn>
                <a:cxn ang="0">
                  <a:pos x="4" y="29"/>
                </a:cxn>
                <a:cxn ang="0">
                  <a:pos x="37" y="16"/>
                </a:cxn>
                <a:cxn ang="0">
                  <a:pos x="35" y="8"/>
                </a:cxn>
                <a:cxn ang="0">
                  <a:pos x="26" y="6"/>
                </a:cxn>
                <a:cxn ang="0">
                  <a:pos x="37" y="16"/>
                </a:cxn>
              </a:cxnLst>
              <a:rect l="0" t="0" r="r" b="b"/>
              <a:pathLst>
                <a:path w="37" h="40">
                  <a:moveTo>
                    <a:pt x="37" y="16"/>
                  </a:moveTo>
                  <a:lnTo>
                    <a:pt x="26" y="6"/>
                  </a:lnTo>
                  <a:lnTo>
                    <a:pt x="10" y="0"/>
                  </a:lnTo>
                  <a:lnTo>
                    <a:pt x="0" y="35"/>
                  </a:lnTo>
                  <a:lnTo>
                    <a:pt x="15" y="40"/>
                  </a:lnTo>
                  <a:lnTo>
                    <a:pt x="4" y="29"/>
                  </a:lnTo>
                  <a:lnTo>
                    <a:pt x="37" y="16"/>
                  </a:lnTo>
                  <a:lnTo>
                    <a:pt x="35" y="8"/>
                  </a:lnTo>
                  <a:lnTo>
                    <a:pt x="26" y="6"/>
                  </a:lnTo>
                  <a:lnTo>
                    <a:pt x="37" y="1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9" name="Freeform 149"/>
            <p:cNvSpPr>
              <a:spLocks/>
            </p:cNvSpPr>
            <p:nvPr/>
          </p:nvSpPr>
          <p:spPr bwMode="auto">
            <a:xfrm>
              <a:off x="4195" y="2272"/>
              <a:ext cx="37" cy="53"/>
            </a:xfrm>
            <a:custGeom>
              <a:avLst/>
              <a:gdLst/>
              <a:ahLst/>
              <a:cxnLst>
                <a:cxn ang="0">
                  <a:pos x="69" y="72"/>
                </a:cxn>
                <a:cxn ang="0">
                  <a:pos x="73" y="74"/>
                </a:cxn>
                <a:cxn ang="0">
                  <a:pos x="64" y="66"/>
                </a:cxn>
                <a:cxn ang="0">
                  <a:pos x="58" y="58"/>
                </a:cxn>
                <a:cxn ang="0">
                  <a:pos x="51" y="50"/>
                </a:cxn>
                <a:cxn ang="0">
                  <a:pos x="47" y="41"/>
                </a:cxn>
                <a:cxn ang="0">
                  <a:pos x="44" y="33"/>
                </a:cxn>
                <a:cxn ang="0">
                  <a:pos x="40" y="23"/>
                </a:cxn>
                <a:cxn ang="0">
                  <a:pos x="37" y="12"/>
                </a:cxn>
                <a:cxn ang="0">
                  <a:pos x="33" y="0"/>
                </a:cxn>
                <a:cxn ang="0">
                  <a:pos x="0" y="13"/>
                </a:cxn>
                <a:cxn ang="0">
                  <a:pos x="4" y="23"/>
                </a:cxn>
                <a:cxn ang="0">
                  <a:pos x="6" y="33"/>
                </a:cxn>
                <a:cxn ang="0">
                  <a:pos x="10" y="46"/>
                </a:cxn>
                <a:cxn ang="0">
                  <a:pos x="14" y="57"/>
                </a:cxn>
                <a:cxn ang="0">
                  <a:pos x="20" y="69"/>
                </a:cxn>
                <a:cxn ang="0">
                  <a:pos x="29" y="82"/>
                </a:cxn>
                <a:cxn ang="0">
                  <a:pos x="38" y="93"/>
                </a:cxn>
                <a:cxn ang="0">
                  <a:pos x="53" y="103"/>
                </a:cxn>
                <a:cxn ang="0">
                  <a:pos x="56" y="106"/>
                </a:cxn>
                <a:cxn ang="0">
                  <a:pos x="53" y="103"/>
                </a:cxn>
                <a:cxn ang="0">
                  <a:pos x="54" y="105"/>
                </a:cxn>
                <a:cxn ang="0">
                  <a:pos x="56" y="106"/>
                </a:cxn>
                <a:cxn ang="0">
                  <a:pos x="69" y="72"/>
                </a:cxn>
              </a:cxnLst>
              <a:rect l="0" t="0" r="r" b="b"/>
              <a:pathLst>
                <a:path w="73" h="106">
                  <a:moveTo>
                    <a:pt x="69" y="72"/>
                  </a:moveTo>
                  <a:lnTo>
                    <a:pt x="73" y="74"/>
                  </a:lnTo>
                  <a:lnTo>
                    <a:pt x="64" y="66"/>
                  </a:lnTo>
                  <a:lnTo>
                    <a:pt x="58" y="58"/>
                  </a:lnTo>
                  <a:lnTo>
                    <a:pt x="51" y="50"/>
                  </a:lnTo>
                  <a:lnTo>
                    <a:pt x="47" y="41"/>
                  </a:lnTo>
                  <a:lnTo>
                    <a:pt x="44" y="33"/>
                  </a:lnTo>
                  <a:lnTo>
                    <a:pt x="40" y="23"/>
                  </a:lnTo>
                  <a:lnTo>
                    <a:pt x="37" y="12"/>
                  </a:lnTo>
                  <a:lnTo>
                    <a:pt x="33" y="0"/>
                  </a:lnTo>
                  <a:lnTo>
                    <a:pt x="0" y="13"/>
                  </a:lnTo>
                  <a:lnTo>
                    <a:pt x="4" y="23"/>
                  </a:lnTo>
                  <a:lnTo>
                    <a:pt x="6" y="33"/>
                  </a:lnTo>
                  <a:lnTo>
                    <a:pt x="10" y="46"/>
                  </a:lnTo>
                  <a:lnTo>
                    <a:pt x="14" y="57"/>
                  </a:lnTo>
                  <a:lnTo>
                    <a:pt x="20" y="69"/>
                  </a:lnTo>
                  <a:lnTo>
                    <a:pt x="29" y="82"/>
                  </a:lnTo>
                  <a:lnTo>
                    <a:pt x="38" y="93"/>
                  </a:lnTo>
                  <a:lnTo>
                    <a:pt x="53" y="103"/>
                  </a:lnTo>
                  <a:lnTo>
                    <a:pt x="56" y="106"/>
                  </a:lnTo>
                  <a:lnTo>
                    <a:pt x="53" y="103"/>
                  </a:lnTo>
                  <a:lnTo>
                    <a:pt x="54" y="105"/>
                  </a:lnTo>
                  <a:lnTo>
                    <a:pt x="56" y="106"/>
                  </a:lnTo>
                  <a:lnTo>
                    <a:pt x="69" y="7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0" name="Freeform 150"/>
            <p:cNvSpPr>
              <a:spLocks/>
            </p:cNvSpPr>
            <p:nvPr/>
          </p:nvSpPr>
          <p:spPr bwMode="auto">
            <a:xfrm>
              <a:off x="4224" y="2308"/>
              <a:ext cx="18" cy="20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9" y="6"/>
                </a:cxn>
                <a:cxn ang="0">
                  <a:pos x="13" y="0"/>
                </a:cxn>
                <a:cxn ang="0">
                  <a:pos x="0" y="34"/>
                </a:cxn>
                <a:cxn ang="0">
                  <a:pos x="16" y="41"/>
                </a:cxn>
                <a:cxn ang="0">
                  <a:pos x="8" y="35"/>
                </a:cxn>
                <a:cxn ang="0">
                  <a:pos x="37" y="12"/>
                </a:cxn>
                <a:cxn ang="0">
                  <a:pos x="34" y="8"/>
                </a:cxn>
                <a:cxn ang="0">
                  <a:pos x="29" y="6"/>
                </a:cxn>
                <a:cxn ang="0">
                  <a:pos x="37" y="12"/>
                </a:cxn>
              </a:cxnLst>
              <a:rect l="0" t="0" r="r" b="b"/>
              <a:pathLst>
                <a:path w="37" h="41">
                  <a:moveTo>
                    <a:pt x="37" y="12"/>
                  </a:moveTo>
                  <a:lnTo>
                    <a:pt x="29" y="6"/>
                  </a:lnTo>
                  <a:lnTo>
                    <a:pt x="13" y="0"/>
                  </a:lnTo>
                  <a:lnTo>
                    <a:pt x="0" y="34"/>
                  </a:lnTo>
                  <a:lnTo>
                    <a:pt x="16" y="41"/>
                  </a:lnTo>
                  <a:lnTo>
                    <a:pt x="8" y="35"/>
                  </a:lnTo>
                  <a:lnTo>
                    <a:pt x="37" y="12"/>
                  </a:lnTo>
                  <a:lnTo>
                    <a:pt x="34" y="8"/>
                  </a:lnTo>
                  <a:lnTo>
                    <a:pt x="29" y="6"/>
                  </a:lnTo>
                  <a:lnTo>
                    <a:pt x="37" y="1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1" name="Freeform 151"/>
            <p:cNvSpPr>
              <a:spLocks/>
            </p:cNvSpPr>
            <p:nvPr/>
          </p:nvSpPr>
          <p:spPr bwMode="auto">
            <a:xfrm>
              <a:off x="4228" y="2314"/>
              <a:ext cx="27" cy="30"/>
            </a:xfrm>
            <a:custGeom>
              <a:avLst/>
              <a:gdLst/>
              <a:ahLst/>
              <a:cxnLst>
                <a:cxn ang="0">
                  <a:pos x="44" y="26"/>
                </a:cxn>
                <a:cxn ang="0">
                  <a:pos x="54" y="38"/>
                </a:cxn>
                <a:cxn ang="0">
                  <a:pos x="48" y="22"/>
                </a:cxn>
                <a:cxn ang="0">
                  <a:pos x="39" y="13"/>
                </a:cxn>
                <a:cxn ang="0">
                  <a:pos x="32" y="6"/>
                </a:cxn>
                <a:cxn ang="0">
                  <a:pos x="29" y="0"/>
                </a:cxn>
                <a:cxn ang="0">
                  <a:pos x="0" y="23"/>
                </a:cxn>
                <a:cxn ang="0">
                  <a:pos x="7" y="30"/>
                </a:cxn>
                <a:cxn ang="0">
                  <a:pos x="13" y="37"/>
                </a:cxn>
                <a:cxn ang="0">
                  <a:pos x="17" y="43"/>
                </a:cxn>
                <a:cxn ang="0">
                  <a:pos x="21" y="49"/>
                </a:cxn>
                <a:cxn ang="0">
                  <a:pos x="31" y="61"/>
                </a:cxn>
                <a:cxn ang="0">
                  <a:pos x="21" y="49"/>
                </a:cxn>
                <a:cxn ang="0">
                  <a:pos x="23" y="58"/>
                </a:cxn>
                <a:cxn ang="0">
                  <a:pos x="31" y="61"/>
                </a:cxn>
                <a:cxn ang="0">
                  <a:pos x="44" y="26"/>
                </a:cxn>
              </a:cxnLst>
              <a:rect l="0" t="0" r="r" b="b"/>
              <a:pathLst>
                <a:path w="54" h="61">
                  <a:moveTo>
                    <a:pt x="44" y="26"/>
                  </a:moveTo>
                  <a:lnTo>
                    <a:pt x="54" y="38"/>
                  </a:lnTo>
                  <a:lnTo>
                    <a:pt x="48" y="22"/>
                  </a:lnTo>
                  <a:lnTo>
                    <a:pt x="39" y="13"/>
                  </a:lnTo>
                  <a:lnTo>
                    <a:pt x="32" y="6"/>
                  </a:lnTo>
                  <a:lnTo>
                    <a:pt x="29" y="0"/>
                  </a:lnTo>
                  <a:lnTo>
                    <a:pt x="0" y="23"/>
                  </a:lnTo>
                  <a:lnTo>
                    <a:pt x="7" y="30"/>
                  </a:lnTo>
                  <a:lnTo>
                    <a:pt x="13" y="37"/>
                  </a:lnTo>
                  <a:lnTo>
                    <a:pt x="17" y="43"/>
                  </a:lnTo>
                  <a:lnTo>
                    <a:pt x="21" y="49"/>
                  </a:lnTo>
                  <a:lnTo>
                    <a:pt x="31" y="61"/>
                  </a:lnTo>
                  <a:lnTo>
                    <a:pt x="21" y="49"/>
                  </a:lnTo>
                  <a:lnTo>
                    <a:pt x="23" y="58"/>
                  </a:lnTo>
                  <a:lnTo>
                    <a:pt x="31" y="61"/>
                  </a:lnTo>
                  <a:lnTo>
                    <a:pt x="44" y="2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2" name="Freeform 152"/>
            <p:cNvSpPr>
              <a:spLocks/>
            </p:cNvSpPr>
            <p:nvPr/>
          </p:nvSpPr>
          <p:spPr bwMode="auto">
            <a:xfrm>
              <a:off x="4243" y="2327"/>
              <a:ext cx="50" cy="32"/>
            </a:xfrm>
            <a:custGeom>
              <a:avLst/>
              <a:gdLst/>
              <a:ahLst/>
              <a:cxnLst>
                <a:cxn ang="0">
                  <a:pos x="100" y="48"/>
                </a:cxn>
                <a:cxn ang="0">
                  <a:pos x="98" y="41"/>
                </a:cxn>
                <a:cxn ang="0">
                  <a:pos x="88" y="31"/>
                </a:cxn>
                <a:cxn ang="0">
                  <a:pos x="77" y="24"/>
                </a:cxn>
                <a:cxn ang="0">
                  <a:pos x="66" y="17"/>
                </a:cxn>
                <a:cxn ang="0">
                  <a:pos x="54" y="13"/>
                </a:cxn>
                <a:cxn ang="0">
                  <a:pos x="43" y="9"/>
                </a:cxn>
                <a:cxn ang="0">
                  <a:pos x="32" y="7"/>
                </a:cxn>
                <a:cxn ang="0">
                  <a:pos x="22" y="3"/>
                </a:cxn>
                <a:cxn ang="0">
                  <a:pos x="13" y="0"/>
                </a:cxn>
                <a:cxn ang="0">
                  <a:pos x="0" y="35"/>
                </a:cxn>
                <a:cxn ang="0">
                  <a:pos x="12" y="37"/>
                </a:cxn>
                <a:cxn ang="0">
                  <a:pos x="22" y="41"/>
                </a:cxn>
                <a:cxn ang="0">
                  <a:pos x="32" y="44"/>
                </a:cxn>
                <a:cxn ang="0">
                  <a:pos x="41" y="48"/>
                </a:cxn>
                <a:cxn ang="0">
                  <a:pos x="50" y="52"/>
                </a:cxn>
                <a:cxn ang="0">
                  <a:pos x="59" y="56"/>
                </a:cxn>
                <a:cxn ang="0">
                  <a:pos x="64" y="60"/>
                </a:cxn>
                <a:cxn ang="0">
                  <a:pos x="70" y="65"/>
                </a:cxn>
                <a:cxn ang="0">
                  <a:pos x="67" y="58"/>
                </a:cxn>
                <a:cxn ang="0">
                  <a:pos x="100" y="48"/>
                </a:cxn>
                <a:cxn ang="0">
                  <a:pos x="99" y="44"/>
                </a:cxn>
                <a:cxn ang="0">
                  <a:pos x="98" y="41"/>
                </a:cxn>
                <a:cxn ang="0">
                  <a:pos x="100" y="48"/>
                </a:cxn>
              </a:cxnLst>
              <a:rect l="0" t="0" r="r" b="b"/>
              <a:pathLst>
                <a:path w="100" h="65">
                  <a:moveTo>
                    <a:pt x="100" y="48"/>
                  </a:moveTo>
                  <a:lnTo>
                    <a:pt x="98" y="41"/>
                  </a:lnTo>
                  <a:lnTo>
                    <a:pt x="88" y="31"/>
                  </a:lnTo>
                  <a:lnTo>
                    <a:pt x="77" y="24"/>
                  </a:lnTo>
                  <a:lnTo>
                    <a:pt x="66" y="17"/>
                  </a:lnTo>
                  <a:lnTo>
                    <a:pt x="54" y="13"/>
                  </a:lnTo>
                  <a:lnTo>
                    <a:pt x="43" y="9"/>
                  </a:lnTo>
                  <a:lnTo>
                    <a:pt x="32" y="7"/>
                  </a:lnTo>
                  <a:lnTo>
                    <a:pt x="22" y="3"/>
                  </a:lnTo>
                  <a:lnTo>
                    <a:pt x="13" y="0"/>
                  </a:lnTo>
                  <a:lnTo>
                    <a:pt x="0" y="35"/>
                  </a:lnTo>
                  <a:lnTo>
                    <a:pt x="12" y="37"/>
                  </a:lnTo>
                  <a:lnTo>
                    <a:pt x="22" y="41"/>
                  </a:lnTo>
                  <a:lnTo>
                    <a:pt x="32" y="44"/>
                  </a:lnTo>
                  <a:lnTo>
                    <a:pt x="41" y="48"/>
                  </a:lnTo>
                  <a:lnTo>
                    <a:pt x="50" y="52"/>
                  </a:lnTo>
                  <a:lnTo>
                    <a:pt x="59" y="56"/>
                  </a:lnTo>
                  <a:lnTo>
                    <a:pt x="64" y="60"/>
                  </a:lnTo>
                  <a:lnTo>
                    <a:pt x="70" y="65"/>
                  </a:lnTo>
                  <a:lnTo>
                    <a:pt x="67" y="58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8" y="41"/>
                  </a:lnTo>
                  <a:lnTo>
                    <a:pt x="100" y="4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3" name="Freeform 153"/>
            <p:cNvSpPr>
              <a:spLocks/>
            </p:cNvSpPr>
            <p:nvPr/>
          </p:nvSpPr>
          <p:spPr bwMode="auto">
            <a:xfrm>
              <a:off x="4277" y="2351"/>
              <a:ext cx="27" cy="30"/>
            </a:xfrm>
            <a:custGeom>
              <a:avLst/>
              <a:gdLst/>
              <a:ahLst/>
              <a:cxnLst>
                <a:cxn ang="0">
                  <a:pos x="51" y="37"/>
                </a:cxn>
                <a:cxn ang="0">
                  <a:pos x="54" y="38"/>
                </a:cxn>
                <a:cxn ang="0">
                  <a:pos x="50" y="33"/>
                </a:cxn>
                <a:cxn ang="0">
                  <a:pos x="46" y="25"/>
                </a:cxn>
                <a:cxn ang="0">
                  <a:pos x="42" y="21"/>
                </a:cxn>
                <a:cxn ang="0">
                  <a:pos x="41" y="17"/>
                </a:cxn>
                <a:cxn ang="0">
                  <a:pos x="39" y="13"/>
                </a:cxn>
                <a:cxn ang="0">
                  <a:pos x="37" y="8"/>
                </a:cxn>
                <a:cxn ang="0">
                  <a:pos x="35" y="2"/>
                </a:cxn>
                <a:cxn ang="0">
                  <a:pos x="33" y="0"/>
                </a:cxn>
                <a:cxn ang="0">
                  <a:pos x="0" y="10"/>
                </a:cxn>
                <a:cxn ang="0">
                  <a:pos x="1" y="16"/>
                </a:cxn>
                <a:cxn ang="0">
                  <a:pos x="4" y="21"/>
                </a:cxn>
                <a:cxn ang="0">
                  <a:pos x="5" y="26"/>
                </a:cxn>
                <a:cxn ang="0">
                  <a:pos x="8" y="33"/>
                </a:cxn>
                <a:cxn ang="0">
                  <a:pos x="12" y="40"/>
                </a:cxn>
                <a:cxn ang="0">
                  <a:pos x="15" y="46"/>
                </a:cxn>
                <a:cxn ang="0">
                  <a:pos x="19" y="51"/>
                </a:cxn>
                <a:cxn ang="0">
                  <a:pos x="23" y="59"/>
                </a:cxn>
                <a:cxn ang="0">
                  <a:pos x="26" y="61"/>
                </a:cxn>
                <a:cxn ang="0">
                  <a:pos x="23" y="59"/>
                </a:cxn>
                <a:cxn ang="0">
                  <a:pos x="24" y="61"/>
                </a:cxn>
                <a:cxn ang="0">
                  <a:pos x="26" y="61"/>
                </a:cxn>
                <a:cxn ang="0">
                  <a:pos x="51" y="37"/>
                </a:cxn>
              </a:cxnLst>
              <a:rect l="0" t="0" r="r" b="b"/>
              <a:pathLst>
                <a:path w="54" h="61">
                  <a:moveTo>
                    <a:pt x="51" y="37"/>
                  </a:moveTo>
                  <a:lnTo>
                    <a:pt x="54" y="38"/>
                  </a:lnTo>
                  <a:lnTo>
                    <a:pt x="50" y="33"/>
                  </a:lnTo>
                  <a:lnTo>
                    <a:pt x="46" y="25"/>
                  </a:lnTo>
                  <a:lnTo>
                    <a:pt x="42" y="21"/>
                  </a:lnTo>
                  <a:lnTo>
                    <a:pt x="41" y="17"/>
                  </a:lnTo>
                  <a:lnTo>
                    <a:pt x="39" y="13"/>
                  </a:lnTo>
                  <a:lnTo>
                    <a:pt x="37" y="8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0" y="10"/>
                  </a:lnTo>
                  <a:lnTo>
                    <a:pt x="1" y="16"/>
                  </a:lnTo>
                  <a:lnTo>
                    <a:pt x="4" y="21"/>
                  </a:lnTo>
                  <a:lnTo>
                    <a:pt x="5" y="26"/>
                  </a:lnTo>
                  <a:lnTo>
                    <a:pt x="8" y="33"/>
                  </a:lnTo>
                  <a:lnTo>
                    <a:pt x="12" y="40"/>
                  </a:lnTo>
                  <a:lnTo>
                    <a:pt x="15" y="46"/>
                  </a:lnTo>
                  <a:lnTo>
                    <a:pt x="19" y="51"/>
                  </a:lnTo>
                  <a:lnTo>
                    <a:pt x="23" y="59"/>
                  </a:lnTo>
                  <a:lnTo>
                    <a:pt x="26" y="61"/>
                  </a:lnTo>
                  <a:lnTo>
                    <a:pt x="23" y="59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51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4" name="Freeform 154"/>
            <p:cNvSpPr>
              <a:spLocks/>
            </p:cNvSpPr>
            <p:nvPr/>
          </p:nvSpPr>
          <p:spPr bwMode="auto">
            <a:xfrm>
              <a:off x="4289" y="2369"/>
              <a:ext cx="44" cy="39"/>
            </a:xfrm>
            <a:custGeom>
              <a:avLst/>
              <a:gdLst/>
              <a:ahLst/>
              <a:cxnLst>
                <a:cxn ang="0">
                  <a:pos x="82" y="45"/>
                </a:cxn>
                <a:cxn ang="0">
                  <a:pos x="87" y="50"/>
                </a:cxn>
                <a:cxn ang="0">
                  <a:pos x="80" y="40"/>
                </a:cxn>
                <a:cxn ang="0">
                  <a:pos x="71" y="32"/>
                </a:cxn>
                <a:cxn ang="0">
                  <a:pos x="60" y="25"/>
                </a:cxn>
                <a:cxn ang="0">
                  <a:pos x="53" y="20"/>
                </a:cxn>
                <a:cxn ang="0">
                  <a:pos x="43" y="13"/>
                </a:cxn>
                <a:cxn ang="0">
                  <a:pos x="36" y="8"/>
                </a:cxn>
                <a:cxn ang="0">
                  <a:pos x="31" y="3"/>
                </a:cxn>
                <a:cxn ang="0">
                  <a:pos x="25" y="0"/>
                </a:cxn>
                <a:cxn ang="0">
                  <a:pos x="0" y="24"/>
                </a:cxn>
                <a:cxn ang="0">
                  <a:pos x="7" y="32"/>
                </a:cxn>
                <a:cxn ang="0">
                  <a:pos x="15" y="37"/>
                </a:cxn>
                <a:cxn ang="0">
                  <a:pos x="23" y="42"/>
                </a:cxn>
                <a:cxn ang="0">
                  <a:pos x="32" y="49"/>
                </a:cxn>
                <a:cxn ang="0">
                  <a:pos x="40" y="54"/>
                </a:cxn>
                <a:cxn ang="0">
                  <a:pos x="47" y="61"/>
                </a:cxn>
                <a:cxn ang="0">
                  <a:pos x="54" y="66"/>
                </a:cxn>
                <a:cxn ang="0">
                  <a:pos x="59" y="71"/>
                </a:cxn>
                <a:cxn ang="0">
                  <a:pos x="64" y="77"/>
                </a:cxn>
                <a:cxn ang="0">
                  <a:pos x="59" y="71"/>
                </a:cxn>
                <a:cxn ang="0">
                  <a:pos x="62" y="75"/>
                </a:cxn>
                <a:cxn ang="0">
                  <a:pos x="64" y="77"/>
                </a:cxn>
                <a:cxn ang="0">
                  <a:pos x="82" y="45"/>
                </a:cxn>
              </a:cxnLst>
              <a:rect l="0" t="0" r="r" b="b"/>
              <a:pathLst>
                <a:path w="87" h="77">
                  <a:moveTo>
                    <a:pt x="82" y="45"/>
                  </a:moveTo>
                  <a:lnTo>
                    <a:pt x="87" y="50"/>
                  </a:lnTo>
                  <a:lnTo>
                    <a:pt x="80" y="40"/>
                  </a:lnTo>
                  <a:lnTo>
                    <a:pt x="71" y="32"/>
                  </a:lnTo>
                  <a:lnTo>
                    <a:pt x="60" y="25"/>
                  </a:lnTo>
                  <a:lnTo>
                    <a:pt x="53" y="20"/>
                  </a:lnTo>
                  <a:lnTo>
                    <a:pt x="43" y="13"/>
                  </a:lnTo>
                  <a:lnTo>
                    <a:pt x="36" y="8"/>
                  </a:lnTo>
                  <a:lnTo>
                    <a:pt x="31" y="3"/>
                  </a:lnTo>
                  <a:lnTo>
                    <a:pt x="25" y="0"/>
                  </a:lnTo>
                  <a:lnTo>
                    <a:pt x="0" y="24"/>
                  </a:lnTo>
                  <a:lnTo>
                    <a:pt x="7" y="32"/>
                  </a:lnTo>
                  <a:lnTo>
                    <a:pt x="15" y="37"/>
                  </a:lnTo>
                  <a:lnTo>
                    <a:pt x="23" y="42"/>
                  </a:lnTo>
                  <a:lnTo>
                    <a:pt x="32" y="49"/>
                  </a:lnTo>
                  <a:lnTo>
                    <a:pt x="40" y="54"/>
                  </a:lnTo>
                  <a:lnTo>
                    <a:pt x="47" y="61"/>
                  </a:lnTo>
                  <a:lnTo>
                    <a:pt x="54" y="66"/>
                  </a:lnTo>
                  <a:lnTo>
                    <a:pt x="59" y="71"/>
                  </a:lnTo>
                  <a:lnTo>
                    <a:pt x="64" y="77"/>
                  </a:lnTo>
                  <a:lnTo>
                    <a:pt x="59" y="71"/>
                  </a:lnTo>
                  <a:lnTo>
                    <a:pt x="62" y="75"/>
                  </a:lnTo>
                  <a:lnTo>
                    <a:pt x="64" y="77"/>
                  </a:lnTo>
                  <a:lnTo>
                    <a:pt x="82" y="4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5" name="Freeform 155"/>
            <p:cNvSpPr>
              <a:spLocks/>
            </p:cNvSpPr>
            <p:nvPr/>
          </p:nvSpPr>
          <p:spPr bwMode="auto">
            <a:xfrm>
              <a:off x="4322" y="2392"/>
              <a:ext cx="37" cy="30"/>
            </a:xfrm>
            <a:custGeom>
              <a:avLst/>
              <a:gdLst/>
              <a:ahLst/>
              <a:cxnLst>
                <a:cxn ang="0">
                  <a:pos x="64" y="22"/>
                </a:cxn>
                <a:cxn ang="0">
                  <a:pos x="75" y="25"/>
                </a:cxn>
                <a:cxn ang="0">
                  <a:pos x="66" y="20"/>
                </a:cxn>
                <a:cxn ang="0">
                  <a:pos x="58" y="17"/>
                </a:cxn>
                <a:cxn ang="0">
                  <a:pos x="52" y="14"/>
                </a:cxn>
                <a:cxn ang="0">
                  <a:pos x="44" y="12"/>
                </a:cxn>
                <a:cxn ang="0">
                  <a:pos x="37" y="9"/>
                </a:cxn>
                <a:cxn ang="0">
                  <a:pos x="31" y="7"/>
                </a:cxn>
                <a:cxn ang="0">
                  <a:pos x="26" y="4"/>
                </a:cxn>
                <a:cxn ang="0">
                  <a:pos x="18" y="0"/>
                </a:cxn>
                <a:cxn ang="0">
                  <a:pos x="0" y="32"/>
                </a:cxn>
                <a:cxn ang="0">
                  <a:pos x="8" y="36"/>
                </a:cxn>
                <a:cxn ang="0">
                  <a:pos x="16" y="41"/>
                </a:cxn>
                <a:cxn ang="0">
                  <a:pos x="25" y="44"/>
                </a:cxn>
                <a:cxn ang="0">
                  <a:pos x="31" y="46"/>
                </a:cxn>
                <a:cxn ang="0">
                  <a:pos x="39" y="49"/>
                </a:cxn>
                <a:cxn ang="0">
                  <a:pos x="45" y="52"/>
                </a:cxn>
                <a:cxn ang="0">
                  <a:pos x="53" y="54"/>
                </a:cxn>
                <a:cxn ang="0">
                  <a:pos x="59" y="57"/>
                </a:cxn>
                <a:cxn ang="0">
                  <a:pos x="70" y="60"/>
                </a:cxn>
                <a:cxn ang="0">
                  <a:pos x="59" y="58"/>
                </a:cxn>
                <a:cxn ang="0">
                  <a:pos x="63" y="60"/>
                </a:cxn>
                <a:cxn ang="0">
                  <a:pos x="70" y="60"/>
                </a:cxn>
                <a:cxn ang="0">
                  <a:pos x="64" y="22"/>
                </a:cxn>
              </a:cxnLst>
              <a:rect l="0" t="0" r="r" b="b"/>
              <a:pathLst>
                <a:path w="75" h="60">
                  <a:moveTo>
                    <a:pt x="64" y="22"/>
                  </a:moveTo>
                  <a:lnTo>
                    <a:pt x="75" y="25"/>
                  </a:lnTo>
                  <a:lnTo>
                    <a:pt x="66" y="20"/>
                  </a:lnTo>
                  <a:lnTo>
                    <a:pt x="58" y="17"/>
                  </a:lnTo>
                  <a:lnTo>
                    <a:pt x="52" y="14"/>
                  </a:lnTo>
                  <a:lnTo>
                    <a:pt x="44" y="12"/>
                  </a:lnTo>
                  <a:lnTo>
                    <a:pt x="37" y="9"/>
                  </a:lnTo>
                  <a:lnTo>
                    <a:pt x="31" y="7"/>
                  </a:lnTo>
                  <a:lnTo>
                    <a:pt x="26" y="4"/>
                  </a:lnTo>
                  <a:lnTo>
                    <a:pt x="18" y="0"/>
                  </a:lnTo>
                  <a:lnTo>
                    <a:pt x="0" y="32"/>
                  </a:lnTo>
                  <a:lnTo>
                    <a:pt x="8" y="36"/>
                  </a:lnTo>
                  <a:lnTo>
                    <a:pt x="16" y="41"/>
                  </a:lnTo>
                  <a:lnTo>
                    <a:pt x="25" y="44"/>
                  </a:lnTo>
                  <a:lnTo>
                    <a:pt x="31" y="46"/>
                  </a:lnTo>
                  <a:lnTo>
                    <a:pt x="39" y="49"/>
                  </a:lnTo>
                  <a:lnTo>
                    <a:pt x="45" y="52"/>
                  </a:lnTo>
                  <a:lnTo>
                    <a:pt x="53" y="54"/>
                  </a:lnTo>
                  <a:lnTo>
                    <a:pt x="59" y="57"/>
                  </a:lnTo>
                  <a:lnTo>
                    <a:pt x="70" y="60"/>
                  </a:lnTo>
                  <a:lnTo>
                    <a:pt x="59" y="58"/>
                  </a:lnTo>
                  <a:lnTo>
                    <a:pt x="63" y="60"/>
                  </a:lnTo>
                  <a:lnTo>
                    <a:pt x="70" y="60"/>
                  </a:lnTo>
                  <a:lnTo>
                    <a:pt x="64" y="2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6" name="Freeform 156"/>
            <p:cNvSpPr>
              <a:spLocks/>
            </p:cNvSpPr>
            <p:nvPr/>
          </p:nvSpPr>
          <p:spPr bwMode="auto">
            <a:xfrm>
              <a:off x="4354" y="2403"/>
              <a:ext cx="36" cy="27"/>
            </a:xfrm>
            <a:custGeom>
              <a:avLst/>
              <a:gdLst/>
              <a:ahLst/>
              <a:cxnLst>
                <a:cxn ang="0">
                  <a:pos x="72" y="35"/>
                </a:cxn>
                <a:cxn ang="0">
                  <a:pos x="57" y="16"/>
                </a:cxn>
                <a:cxn ang="0">
                  <a:pos x="52" y="15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38" y="8"/>
                </a:cxn>
                <a:cxn ang="0">
                  <a:pos x="29" y="4"/>
                </a:cxn>
                <a:cxn ang="0">
                  <a:pos x="21" y="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6" y="38"/>
                </a:cxn>
                <a:cxn ang="0">
                  <a:pos x="9" y="38"/>
                </a:cxn>
                <a:cxn ang="0">
                  <a:pos x="13" y="39"/>
                </a:cxn>
                <a:cxn ang="0">
                  <a:pos x="18" y="39"/>
                </a:cxn>
                <a:cxn ang="0">
                  <a:pos x="20" y="40"/>
                </a:cxn>
                <a:cxn ang="0">
                  <a:pos x="26" y="44"/>
                </a:cxn>
                <a:cxn ang="0">
                  <a:pos x="33" y="48"/>
                </a:cxn>
                <a:cxn ang="0">
                  <a:pos x="42" y="52"/>
                </a:cxn>
                <a:cxn ang="0">
                  <a:pos x="52" y="53"/>
                </a:cxn>
                <a:cxn ang="0">
                  <a:pos x="36" y="35"/>
                </a:cxn>
                <a:cxn ang="0">
                  <a:pos x="72" y="35"/>
                </a:cxn>
                <a:cxn ang="0">
                  <a:pos x="72" y="19"/>
                </a:cxn>
                <a:cxn ang="0">
                  <a:pos x="57" y="16"/>
                </a:cxn>
                <a:cxn ang="0">
                  <a:pos x="72" y="35"/>
                </a:cxn>
              </a:cxnLst>
              <a:rect l="0" t="0" r="r" b="b"/>
              <a:pathLst>
                <a:path w="72" h="53">
                  <a:moveTo>
                    <a:pt x="72" y="35"/>
                  </a:moveTo>
                  <a:lnTo>
                    <a:pt x="57" y="16"/>
                  </a:lnTo>
                  <a:lnTo>
                    <a:pt x="52" y="15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38" y="8"/>
                  </a:lnTo>
                  <a:lnTo>
                    <a:pt x="29" y="4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6" y="38"/>
                  </a:lnTo>
                  <a:lnTo>
                    <a:pt x="9" y="38"/>
                  </a:lnTo>
                  <a:lnTo>
                    <a:pt x="13" y="39"/>
                  </a:lnTo>
                  <a:lnTo>
                    <a:pt x="18" y="39"/>
                  </a:lnTo>
                  <a:lnTo>
                    <a:pt x="20" y="40"/>
                  </a:lnTo>
                  <a:lnTo>
                    <a:pt x="26" y="44"/>
                  </a:lnTo>
                  <a:lnTo>
                    <a:pt x="33" y="48"/>
                  </a:lnTo>
                  <a:lnTo>
                    <a:pt x="42" y="52"/>
                  </a:lnTo>
                  <a:lnTo>
                    <a:pt x="52" y="53"/>
                  </a:lnTo>
                  <a:lnTo>
                    <a:pt x="36" y="35"/>
                  </a:lnTo>
                  <a:lnTo>
                    <a:pt x="72" y="35"/>
                  </a:lnTo>
                  <a:lnTo>
                    <a:pt x="72" y="19"/>
                  </a:lnTo>
                  <a:lnTo>
                    <a:pt x="57" y="16"/>
                  </a:lnTo>
                  <a:lnTo>
                    <a:pt x="72" y="3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Freeform 157"/>
            <p:cNvSpPr>
              <a:spLocks/>
            </p:cNvSpPr>
            <p:nvPr/>
          </p:nvSpPr>
          <p:spPr bwMode="auto">
            <a:xfrm>
              <a:off x="4354" y="2420"/>
              <a:ext cx="36" cy="514"/>
            </a:xfrm>
            <a:custGeom>
              <a:avLst/>
              <a:gdLst/>
              <a:ahLst/>
              <a:cxnLst>
                <a:cxn ang="0">
                  <a:pos x="36" y="1028"/>
                </a:cxn>
                <a:cxn ang="0">
                  <a:pos x="38" y="964"/>
                </a:cxn>
                <a:cxn ang="0">
                  <a:pos x="40" y="899"/>
                </a:cxn>
                <a:cxn ang="0">
                  <a:pos x="42" y="836"/>
                </a:cxn>
                <a:cxn ang="0">
                  <a:pos x="44" y="771"/>
                </a:cxn>
                <a:cxn ang="0">
                  <a:pos x="47" y="706"/>
                </a:cxn>
                <a:cxn ang="0">
                  <a:pos x="49" y="641"/>
                </a:cxn>
                <a:cxn ang="0">
                  <a:pos x="52" y="576"/>
                </a:cxn>
                <a:cxn ang="0">
                  <a:pos x="54" y="511"/>
                </a:cxn>
                <a:cxn ang="0">
                  <a:pos x="57" y="448"/>
                </a:cxn>
                <a:cxn ang="0">
                  <a:pos x="60" y="383"/>
                </a:cxn>
                <a:cxn ang="0">
                  <a:pos x="62" y="318"/>
                </a:cxn>
                <a:cxn ang="0">
                  <a:pos x="65" y="254"/>
                </a:cxn>
                <a:cxn ang="0">
                  <a:pos x="67" y="191"/>
                </a:cxn>
                <a:cxn ang="0">
                  <a:pos x="69" y="126"/>
                </a:cxn>
                <a:cxn ang="0">
                  <a:pos x="71" y="62"/>
                </a:cxn>
                <a:cxn ang="0">
                  <a:pos x="72" y="0"/>
                </a:cxn>
                <a:cxn ang="0">
                  <a:pos x="35" y="32"/>
                </a:cxn>
                <a:cxn ang="0">
                  <a:pos x="34" y="93"/>
                </a:cxn>
                <a:cxn ang="0">
                  <a:pos x="33" y="158"/>
                </a:cxn>
                <a:cxn ang="0">
                  <a:pos x="30" y="220"/>
                </a:cxn>
                <a:cxn ang="0">
                  <a:pos x="27" y="283"/>
                </a:cxn>
                <a:cxn ang="0">
                  <a:pos x="25" y="348"/>
                </a:cxn>
                <a:cxn ang="0">
                  <a:pos x="22" y="412"/>
                </a:cxn>
                <a:cxn ang="0">
                  <a:pos x="20" y="477"/>
                </a:cxn>
                <a:cxn ang="0">
                  <a:pos x="17" y="542"/>
                </a:cxn>
                <a:cxn ang="0">
                  <a:pos x="15" y="607"/>
                </a:cxn>
                <a:cxn ang="0">
                  <a:pos x="12" y="672"/>
                </a:cxn>
                <a:cxn ang="0">
                  <a:pos x="9" y="736"/>
                </a:cxn>
                <a:cxn ang="0">
                  <a:pos x="7" y="801"/>
                </a:cxn>
                <a:cxn ang="0">
                  <a:pos x="4" y="866"/>
                </a:cxn>
                <a:cxn ang="0">
                  <a:pos x="3" y="930"/>
                </a:cxn>
                <a:cxn ang="0">
                  <a:pos x="2" y="996"/>
                </a:cxn>
                <a:cxn ang="0">
                  <a:pos x="0" y="1028"/>
                </a:cxn>
                <a:cxn ang="0">
                  <a:pos x="0" y="1028"/>
                </a:cxn>
                <a:cxn ang="0">
                  <a:pos x="36" y="1028"/>
                </a:cxn>
              </a:cxnLst>
              <a:rect l="0" t="0" r="r" b="b"/>
              <a:pathLst>
                <a:path w="72" h="1028">
                  <a:moveTo>
                    <a:pt x="36" y="1028"/>
                  </a:moveTo>
                  <a:lnTo>
                    <a:pt x="36" y="1028"/>
                  </a:lnTo>
                  <a:lnTo>
                    <a:pt x="38" y="996"/>
                  </a:lnTo>
                  <a:lnTo>
                    <a:pt x="38" y="964"/>
                  </a:lnTo>
                  <a:lnTo>
                    <a:pt x="39" y="933"/>
                  </a:lnTo>
                  <a:lnTo>
                    <a:pt x="40" y="899"/>
                  </a:lnTo>
                  <a:lnTo>
                    <a:pt x="40" y="866"/>
                  </a:lnTo>
                  <a:lnTo>
                    <a:pt x="42" y="836"/>
                  </a:lnTo>
                  <a:lnTo>
                    <a:pt x="43" y="804"/>
                  </a:lnTo>
                  <a:lnTo>
                    <a:pt x="44" y="771"/>
                  </a:lnTo>
                  <a:lnTo>
                    <a:pt x="45" y="739"/>
                  </a:lnTo>
                  <a:lnTo>
                    <a:pt x="47" y="706"/>
                  </a:lnTo>
                  <a:lnTo>
                    <a:pt x="48" y="674"/>
                  </a:lnTo>
                  <a:lnTo>
                    <a:pt x="49" y="641"/>
                  </a:lnTo>
                  <a:lnTo>
                    <a:pt x="51" y="609"/>
                  </a:lnTo>
                  <a:lnTo>
                    <a:pt x="52" y="576"/>
                  </a:lnTo>
                  <a:lnTo>
                    <a:pt x="53" y="544"/>
                  </a:lnTo>
                  <a:lnTo>
                    <a:pt x="54" y="511"/>
                  </a:lnTo>
                  <a:lnTo>
                    <a:pt x="56" y="479"/>
                  </a:lnTo>
                  <a:lnTo>
                    <a:pt x="57" y="448"/>
                  </a:lnTo>
                  <a:lnTo>
                    <a:pt x="58" y="415"/>
                  </a:lnTo>
                  <a:lnTo>
                    <a:pt x="60" y="383"/>
                  </a:lnTo>
                  <a:lnTo>
                    <a:pt x="61" y="351"/>
                  </a:lnTo>
                  <a:lnTo>
                    <a:pt x="62" y="318"/>
                  </a:lnTo>
                  <a:lnTo>
                    <a:pt x="63" y="286"/>
                  </a:lnTo>
                  <a:lnTo>
                    <a:pt x="65" y="254"/>
                  </a:lnTo>
                  <a:lnTo>
                    <a:pt x="66" y="222"/>
                  </a:lnTo>
                  <a:lnTo>
                    <a:pt x="67" y="191"/>
                  </a:lnTo>
                  <a:lnTo>
                    <a:pt x="69" y="158"/>
                  </a:lnTo>
                  <a:lnTo>
                    <a:pt x="69" y="126"/>
                  </a:lnTo>
                  <a:lnTo>
                    <a:pt x="70" y="95"/>
                  </a:lnTo>
                  <a:lnTo>
                    <a:pt x="71" y="62"/>
                  </a:lnTo>
                  <a:lnTo>
                    <a:pt x="71" y="32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35" y="32"/>
                  </a:lnTo>
                  <a:lnTo>
                    <a:pt x="35" y="62"/>
                  </a:lnTo>
                  <a:lnTo>
                    <a:pt x="34" y="93"/>
                  </a:lnTo>
                  <a:lnTo>
                    <a:pt x="33" y="126"/>
                  </a:lnTo>
                  <a:lnTo>
                    <a:pt x="33" y="158"/>
                  </a:lnTo>
                  <a:lnTo>
                    <a:pt x="31" y="188"/>
                  </a:lnTo>
                  <a:lnTo>
                    <a:pt x="30" y="220"/>
                  </a:lnTo>
                  <a:lnTo>
                    <a:pt x="29" y="252"/>
                  </a:lnTo>
                  <a:lnTo>
                    <a:pt x="27" y="283"/>
                  </a:lnTo>
                  <a:lnTo>
                    <a:pt x="26" y="315"/>
                  </a:lnTo>
                  <a:lnTo>
                    <a:pt x="25" y="348"/>
                  </a:lnTo>
                  <a:lnTo>
                    <a:pt x="24" y="380"/>
                  </a:lnTo>
                  <a:lnTo>
                    <a:pt x="22" y="412"/>
                  </a:lnTo>
                  <a:lnTo>
                    <a:pt x="21" y="445"/>
                  </a:lnTo>
                  <a:lnTo>
                    <a:pt x="20" y="477"/>
                  </a:lnTo>
                  <a:lnTo>
                    <a:pt x="18" y="509"/>
                  </a:lnTo>
                  <a:lnTo>
                    <a:pt x="17" y="542"/>
                  </a:lnTo>
                  <a:lnTo>
                    <a:pt x="16" y="574"/>
                  </a:lnTo>
                  <a:lnTo>
                    <a:pt x="15" y="607"/>
                  </a:lnTo>
                  <a:lnTo>
                    <a:pt x="13" y="638"/>
                  </a:lnTo>
                  <a:lnTo>
                    <a:pt x="12" y="672"/>
                  </a:lnTo>
                  <a:lnTo>
                    <a:pt x="11" y="703"/>
                  </a:lnTo>
                  <a:lnTo>
                    <a:pt x="9" y="736"/>
                  </a:lnTo>
                  <a:lnTo>
                    <a:pt x="8" y="768"/>
                  </a:lnTo>
                  <a:lnTo>
                    <a:pt x="7" y="801"/>
                  </a:lnTo>
                  <a:lnTo>
                    <a:pt x="6" y="833"/>
                  </a:lnTo>
                  <a:lnTo>
                    <a:pt x="4" y="866"/>
                  </a:lnTo>
                  <a:lnTo>
                    <a:pt x="4" y="899"/>
                  </a:lnTo>
                  <a:lnTo>
                    <a:pt x="3" y="930"/>
                  </a:lnTo>
                  <a:lnTo>
                    <a:pt x="2" y="964"/>
                  </a:lnTo>
                  <a:lnTo>
                    <a:pt x="2" y="996"/>
                  </a:lnTo>
                  <a:lnTo>
                    <a:pt x="0" y="1028"/>
                  </a:lnTo>
                  <a:lnTo>
                    <a:pt x="0" y="1028"/>
                  </a:lnTo>
                  <a:lnTo>
                    <a:pt x="0" y="1028"/>
                  </a:lnTo>
                  <a:lnTo>
                    <a:pt x="0" y="1028"/>
                  </a:lnTo>
                  <a:lnTo>
                    <a:pt x="0" y="1028"/>
                  </a:lnTo>
                  <a:lnTo>
                    <a:pt x="36" y="102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8" name="Freeform 158"/>
            <p:cNvSpPr>
              <a:spLocks/>
            </p:cNvSpPr>
            <p:nvPr/>
          </p:nvSpPr>
          <p:spPr bwMode="auto">
            <a:xfrm>
              <a:off x="4343" y="2934"/>
              <a:ext cx="29" cy="272"/>
            </a:xfrm>
            <a:custGeom>
              <a:avLst/>
              <a:gdLst/>
              <a:ahLst/>
              <a:cxnLst>
                <a:cxn ang="0">
                  <a:pos x="28" y="511"/>
                </a:cxn>
                <a:cxn ang="0">
                  <a:pos x="36" y="527"/>
                </a:cxn>
                <a:cxn ang="0">
                  <a:pos x="36" y="494"/>
                </a:cxn>
                <a:cxn ang="0">
                  <a:pos x="36" y="462"/>
                </a:cxn>
                <a:cxn ang="0">
                  <a:pos x="36" y="429"/>
                </a:cxn>
                <a:cxn ang="0">
                  <a:pos x="37" y="399"/>
                </a:cxn>
                <a:cxn ang="0">
                  <a:pos x="38" y="366"/>
                </a:cxn>
                <a:cxn ang="0">
                  <a:pos x="41" y="334"/>
                </a:cxn>
                <a:cxn ang="0">
                  <a:pos x="42" y="301"/>
                </a:cxn>
                <a:cxn ang="0">
                  <a:pos x="45" y="268"/>
                </a:cxn>
                <a:cxn ang="0">
                  <a:pos x="47" y="234"/>
                </a:cxn>
                <a:cxn ang="0">
                  <a:pos x="50" y="203"/>
                </a:cxn>
                <a:cxn ang="0">
                  <a:pos x="51" y="170"/>
                </a:cxn>
                <a:cxn ang="0">
                  <a:pos x="54" y="136"/>
                </a:cxn>
                <a:cxn ang="0">
                  <a:pos x="55" y="102"/>
                </a:cxn>
                <a:cxn ang="0">
                  <a:pos x="56" y="68"/>
                </a:cxn>
                <a:cxn ang="0">
                  <a:pos x="56" y="34"/>
                </a:cxn>
                <a:cxn ang="0">
                  <a:pos x="56" y="0"/>
                </a:cxn>
                <a:cxn ang="0">
                  <a:pos x="20" y="0"/>
                </a:cxn>
                <a:cxn ang="0">
                  <a:pos x="20" y="34"/>
                </a:cxn>
                <a:cxn ang="0">
                  <a:pos x="20" y="68"/>
                </a:cxn>
                <a:cxn ang="0">
                  <a:pos x="19" y="99"/>
                </a:cxn>
                <a:cxn ang="0">
                  <a:pos x="18" y="134"/>
                </a:cxn>
                <a:cxn ang="0">
                  <a:pos x="15" y="167"/>
                </a:cxn>
                <a:cxn ang="0">
                  <a:pos x="14" y="200"/>
                </a:cxn>
                <a:cxn ang="0">
                  <a:pos x="11" y="232"/>
                </a:cxn>
                <a:cxn ang="0">
                  <a:pos x="9" y="265"/>
                </a:cxn>
                <a:cxn ang="0">
                  <a:pos x="6" y="298"/>
                </a:cxn>
                <a:cxn ang="0">
                  <a:pos x="5" y="331"/>
                </a:cxn>
                <a:cxn ang="0">
                  <a:pos x="2" y="363"/>
                </a:cxn>
                <a:cxn ang="0">
                  <a:pos x="1" y="396"/>
                </a:cxn>
                <a:cxn ang="0">
                  <a:pos x="0" y="429"/>
                </a:cxn>
                <a:cxn ang="0">
                  <a:pos x="0" y="462"/>
                </a:cxn>
                <a:cxn ang="0">
                  <a:pos x="0" y="494"/>
                </a:cxn>
                <a:cxn ang="0">
                  <a:pos x="0" y="527"/>
                </a:cxn>
                <a:cxn ang="0">
                  <a:pos x="8" y="543"/>
                </a:cxn>
                <a:cxn ang="0">
                  <a:pos x="0" y="527"/>
                </a:cxn>
                <a:cxn ang="0">
                  <a:pos x="0" y="538"/>
                </a:cxn>
                <a:cxn ang="0">
                  <a:pos x="8" y="543"/>
                </a:cxn>
                <a:cxn ang="0">
                  <a:pos x="28" y="511"/>
                </a:cxn>
              </a:cxnLst>
              <a:rect l="0" t="0" r="r" b="b"/>
              <a:pathLst>
                <a:path w="56" h="543">
                  <a:moveTo>
                    <a:pt x="28" y="511"/>
                  </a:moveTo>
                  <a:lnTo>
                    <a:pt x="36" y="527"/>
                  </a:lnTo>
                  <a:lnTo>
                    <a:pt x="36" y="494"/>
                  </a:lnTo>
                  <a:lnTo>
                    <a:pt x="36" y="462"/>
                  </a:lnTo>
                  <a:lnTo>
                    <a:pt x="36" y="429"/>
                  </a:lnTo>
                  <a:lnTo>
                    <a:pt x="37" y="399"/>
                  </a:lnTo>
                  <a:lnTo>
                    <a:pt x="38" y="366"/>
                  </a:lnTo>
                  <a:lnTo>
                    <a:pt x="41" y="334"/>
                  </a:lnTo>
                  <a:lnTo>
                    <a:pt x="42" y="301"/>
                  </a:lnTo>
                  <a:lnTo>
                    <a:pt x="45" y="268"/>
                  </a:lnTo>
                  <a:lnTo>
                    <a:pt x="47" y="234"/>
                  </a:lnTo>
                  <a:lnTo>
                    <a:pt x="50" y="203"/>
                  </a:lnTo>
                  <a:lnTo>
                    <a:pt x="51" y="170"/>
                  </a:lnTo>
                  <a:lnTo>
                    <a:pt x="54" y="136"/>
                  </a:lnTo>
                  <a:lnTo>
                    <a:pt x="55" y="102"/>
                  </a:lnTo>
                  <a:lnTo>
                    <a:pt x="56" y="68"/>
                  </a:lnTo>
                  <a:lnTo>
                    <a:pt x="56" y="34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20" y="34"/>
                  </a:lnTo>
                  <a:lnTo>
                    <a:pt x="20" y="68"/>
                  </a:lnTo>
                  <a:lnTo>
                    <a:pt x="19" y="99"/>
                  </a:lnTo>
                  <a:lnTo>
                    <a:pt x="18" y="134"/>
                  </a:lnTo>
                  <a:lnTo>
                    <a:pt x="15" y="167"/>
                  </a:lnTo>
                  <a:lnTo>
                    <a:pt x="14" y="200"/>
                  </a:lnTo>
                  <a:lnTo>
                    <a:pt x="11" y="232"/>
                  </a:lnTo>
                  <a:lnTo>
                    <a:pt x="9" y="265"/>
                  </a:lnTo>
                  <a:lnTo>
                    <a:pt x="6" y="298"/>
                  </a:lnTo>
                  <a:lnTo>
                    <a:pt x="5" y="331"/>
                  </a:lnTo>
                  <a:lnTo>
                    <a:pt x="2" y="363"/>
                  </a:lnTo>
                  <a:lnTo>
                    <a:pt x="1" y="396"/>
                  </a:lnTo>
                  <a:lnTo>
                    <a:pt x="0" y="429"/>
                  </a:lnTo>
                  <a:lnTo>
                    <a:pt x="0" y="462"/>
                  </a:lnTo>
                  <a:lnTo>
                    <a:pt x="0" y="494"/>
                  </a:lnTo>
                  <a:lnTo>
                    <a:pt x="0" y="527"/>
                  </a:lnTo>
                  <a:lnTo>
                    <a:pt x="8" y="543"/>
                  </a:lnTo>
                  <a:lnTo>
                    <a:pt x="0" y="527"/>
                  </a:lnTo>
                  <a:lnTo>
                    <a:pt x="0" y="538"/>
                  </a:lnTo>
                  <a:lnTo>
                    <a:pt x="8" y="543"/>
                  </a:lnTo>
                  <a:lnTo>
                    <a:pt x="28" y="51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9" name="Freeform 159"/>
            <p:cNvSpPr>
              <a:spLocks/>
            </p:cNvSpPr>
            <p:nvPr/>
          </p:nvSpPr>
          <p:spPr bwMode="auto">
            <a:xfrm>
              <a:off x="4347" y="3190"/>
              <a:ext cx="90" cy="56"/>
            </a:xfrm>
            <a:custGeom>
              <a:avLst/>
              <a:gdLst/>
              <a:ahLst/>
              <a:cxnLst>
                <a:cxn ang="0">
                  <a:pos x="178" y="72"/>
                </a:cxn>
                <a:cxn ang="0">
                  <a:pos x="169" y="73"/>
                </a:cxn>
                <a:cxn ang="0">
                  <a:pos x="150" y="76"/>
                </a:cxn>
                <a:cxn ang="0">
                  <a:pos x="131" y="73"/>
                </a:cxn>
                <a:cxn ang="0">
                  <a:pos x="112" y="67"/>
                </a:cxn>
                <a:cxn ang="0">
                  <a:pos x="94" y="57"/>
                </a:cxn>
                <a:cxn ang="0">
                  <a:pos x="74" y="44"/>
                </a:cxn>
                <a:cxn ang="0">
                  <a:pos x="57" y="30"/>
                </a:cxn>
                <a:cxn ang="0">
                  <a:pos x="38" y="15"/>
                </a:cxn>
                <a:cxn ang="0">
                  <a:pos x="20" y="0"/>
                </a:cxn>
                <a:cxn ang="0">
                  <a:pos x="0" y="32"/>
                </a:cxn>
                <a:cxn ang="0">
                  <a:pos x="18" y="44"/>
                </a:cxn>
                <a:cxn ang="0">
                  <a:pos x="34" y="59"/>
                </a:cxn>
                <a:cxn ang="0">
                  <a:pos x="54" y="73"/>
                </a:cxn>
                <a:cxn ang="0">
                  <a:pos x="75" y="89"/>
                </a:cxn>
                <a:cxn ang="0">
                  <a:pos x="99" y="101"/>
                </a:cxn>
                <a:cxn ang="0">
                  <a:pos x="123" y="110"/>
                </a:cxn>
                <a:cxn ang="0">
                  <a:pos x="150" y="113"/>
                </a:cxn>
                <a:cxn ang="0">
                  <a:pos x="180" y="108"/>
                </a:cxn>
                <a:cxn ang="0">
                  <a:pos x="171" y="109"/>
                </a:cxn>
                <a:cxn ang="0">
                  <a:pos x="178" y="72"/>
                </a:cxn>
                <a:cxn ang="0">
                  <a:pos x="175" y="72"/>
                </a:cxn>
                <a:cxn ang="0">
                  <a:pos x="169" y="73"/>
                </a:cxn>
                <a:cxn ang="0">
                  <a:pos x="178" y="72"/>
                </a:cxn>
              </a:cxnLst>
              <a:rect l="0" t="0" r="r" b="b"/>
              <a:pathLst>
                <a:path w="180" h="113">
                  <a:moveTo>
                    <a:pt x="178" y="72"/>
                  </a:moveTo>
                  <a:lnTo>
                    <a:pt x="169" y="73"/>
                  </a:lnTo>
                  <a:lnTo>
                    <a:pt x="150" y="76"/>
                  </a:lnTo>
                  <a:lnTo>
                    <a:pt x="131" y="73"/>
                  </a:lnTo>
                  <a:lnTo>
                    <a:pt x="112" y="67"/>
                  </a:lnTo>
                  <a:lnTo>
                    <a:pt x="94" y="57"/>
                  </a:lnTo>
                  <a:lnTo>
                    <a:pt x="74" y="44"/>
                  </a:lnTo>
                  <a:lnTo>
                    <a:pt x="57" y="30"/>
                  </a:lnTo>
                  <a:lnTo>
                    <a:pt x="38" y="15"/>
                  </a:lnTo>
                  <a:lnTo>
                    <a:pt x="20" y="0"/>
                  </a:lnTo>
                  <a:lnTo>
                    <a:pt x="0" y="32"/>
                  </a:lnTo>
                  <a:lnTo>
                    <a:pt x="18" y="44"/>
                  </a:lnTo>
                  <a:lnTo>
                    <a:pt x="34" y="59"/>
                  </a:lnTo>
                  <a:lnTo>
                    <a:pt x="54" y="73"/>
                  </a:lnTo>
                  <a:lnTo>
                    <a:pt x="75" y="89"/>
                  </a:lnTo>
                  <a:lnTo>
                    <a:pt x="99" y="101"/>
                  </a:lnTo>
                  <a:lnTo>
                    <a:pt x="123" y="110"/>
                  </a:lnTo>
                  <a:lnTo>
                    <a:pt x="150" y="113"/>
                  </a:lnTo>
                  <a:lnTo>
                    <a:pt x="180" y="108"/>
                  </a:lnTo>
                  <a:lnTo>
                    <a:pt x="171" y="109"/>
                  </a:lnTo>
                  <a:lnTo>
                    <a:pt x="178" y="72"/>
                  </a:lnTo>
                  <a:lnTo>
                    <a:pt x="175" y="72"/>
                  </a:lnTo>
                  <a:lnTo>
                    <a:pt x="169" y="73"/>
                  </a:lnTo>
                  <a:lnTo>
                    <a:pt x="178" y="7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0" name="Freeform 160"/>
            <p:cNvSpPr>
              <a:spLocks/>
            </p:cNvSpPr>
            <p:nvPr/>
          </p:nvSpPr>
          <p:spPr bwMode="auto">
            <a:xfrm>
              <a:off x="4433" y="3226"/>
              <a:ext cx="49" cy="41"/>
            </a:xfrm>
            <a:custGeom>
              <a:avLst/>
              <a:gdLst/>
              <a:ahLst/>
              <a:cxnLst>
                <a:cxn ang="0">
                  <a:pos x="98" y="48"/>
                </a:cxn>
                <a:cxn ang="0">
                  <a:pos x="91" y="45"/>
                </a:cxn>
                <a:cxn ang="0">
                  <a:pos x="81" y="42"/>
                </a:cxn>
                <a:cxn ang="0">
                  <a:pos x="72" y="38"/>
                </a:cxn>
                <a:cxn ang="0">
                  <a:pos x="64" y="32"/>
                </a:cxn>
                <a:cxn ang="0">
                  <a:pos x="54" y="25"/>
                </a:cxn>
                <a:cxn ang="0">
                  <a:pos x="45" y="20"/>
                </a:cxn>
                <a:cxn ang="0">
                  <a:pos x="34" y="12"/>
                </a:cxn>
                <a:cxn ang="0">
                  <a:pos x="22" y="5"/>
                </a:cxn>
                <a:cxn ang="0">
                  <a:pos x="7" y="0"/>
                </a:cxn>
                <a:cxn ang="0">
                  <a:pos x="0" y="37"/>
                </a:cxn>
                <a:cxn ang="0">
                  <a:pos x="9" y="40"/>
                </a:cxn>
                <a:cxn ang="0">
                  <a:pos x="16" y="44"/>
                </a:cxn>
                <a:cxn ang="0">
                  <a:pos x="24" y="49"/>
                </a:cxn>
                <a:cxn ang="0">
                  <a:pos x="33" y="57"/>
                </a:cxn>
                <a:cxn ang="0">
                  <a:pos x="43" y="63"/>
                </a:cxn>
                <a:cxn ang="0">
                  <a:pos x="54" y="70"/>
                </a:cxn>
                <a:cxn ang="0">
                  <a:pos x="68" y="77"/>
                </a:cxn>
                <a:cxn ang="0">
                  <a:pos x="83" y="82"/>
                </a:cxn>
                <a:cxn ang="0">
                  <a:pos x="77" y="79"/>
                </a:cxn>
                <a:cxn ang="0">
                  <a:pos x="98" y="48"/>
                </a:cxn>
                <a:cxn ang="0">
                  <a:pos x="95" y="46"/>
                </a:cxn>
                <a:cxn ang="0">
                  <a:pos x="91" y="45"/>
                </a:cxn>
                <a:cxn ang="0">
                  <a:pos x="98" y="48"/>
                </a:cxn>
              </a:cxnLst>
              <a:rect l="0" t="0" r="r" b="b"/>
              <a:pathLst>
                <a:path w="98" h="82">
                  <a:moveTo>
                    <a:pt x="98" y="48"/>
                  </a:moveTo>
                  <a:lnTo>
                    <a:pt x="91" y="45"/>
                  </a:lnTo>
                  <a:lnTo>
                    <a:pt x="81" y="42"/>
                  </a:lnTo>
                  <a:lnTo>
                    <a:pt x="72" y="38"/>
                  </a:lnTo>
                  <a:lnTo>
                    <a:pt x="64" y="32"/>
                  </a:lnTo>
                  <a:lnTo>
                    <a:pt x="54" y="25"/>
                  </a:lnTo>
                  <a:lnTo>
                    <a:pt x="45" y="20"/>
                  </a:lnTo>
                  <a:lnTo>
                    <a:pt x="34" y="12"/>
                  </a:lnTo>
                  <a:lnTo>
                    <a:pt x="22" y="5"/>
                  </a:lnTo>
                  <a:lnTo>
                    <a:pt x="7" y="0"/>
                  </a:lnTo>
                  <a:lnTo>
                    <a:pt x="0" y="37"/>
                  </a:lnTo>
                  <a:lnTo>
                    <a:pt x="9" y="40"/>
                  </a:lnTo>
                  <a:lnTo>
                    <a:pt x="16" y="44"/>
                  </a:lnTo>
                  <a:lnTo>
                    <a:pt x="24" y="49"/>
                  </a:lnTo>
                  <a:lnTo>
                    <a:pt x="33" y="57"/>
                  </a:lnTo>
                  <a:lnTo>
                    <a:pt x="43" y="63"/>
                  </a:lnTo>
                  <a:lnTo>
                    <a:pt x="54" y="70"/>
                  </a:lnTo>
                  <a:lnTo>
                    <a:pt x="68" y="77"/>
                  </a:lnTo>
                  <a:lnTo>
                    <a:pt x="83" y="82"/>
                  </a:lnTo>
                  <a:lnTo>
                    <a:pt x="77" y="79"/>
                  </a:lnTo>
                  <a:lnTo>
                    <a:pt x="98" y="48"/>
                  </a:lnTo>
                  <a:lnTo>
                    <a:pt x="95" y="46"/>
                  </a:lnTo>
                  <a:lnTo>
                    <a:pt x="91" y="45"/>
                  </a:lnTo>
                  <a:lnTo>
                    <a:pt x="98" y="4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1" name="Freeform 161"/>
            <p:cNvSpPr>
              <a:spLocks/>
            </p:cNvSpPr>
            <p:nvPr/>
          </p:nvSpPr>
          <p:spPr bwMode="auto">
            <a:xfrm>
              <a:off x="4471" y="3250"/>
              <a:ext cx="46" cy="40"/>
            </a:xfrm>
            <a:custGeom>
              <a:avLst/>
              <a:gdLst/>
              <a:ahLst/>
              <a:cxnLst>
                <a:cxn ang="0">
                  <a:pos x="91" y="49"/>
                </a:cxn>
                <a:cxn ang="0">
                  <a:pos x="89" y="47"/>
                </a:cxn>
                <a:cxn ang="0">
                  <a:pos x="78" y="41"/>
                </a:cxn>
                <a:cxn ang="0">
                  <a:pos x="69" y="35"/>
                </a:cxn>
                <a:cxn ang="0">
                  <a:pos x="62" y="30"/>
                </a:cxn>
                <a:cxn ang="0">
                  <a:pos x="53" y="25"/>
                </a:cxn>
                <a:cxn ang="0">
                  <a:pos x="45" y="18"/>
                </a:cxn>
                <a:cxn ang="0">
                  <a:pos x="37" y="13"/>
                </a:cxn>
                <a:cxn ang="0">
                  <a:pos x="30" y="6"/>
                </a:cxn>
                <a:cxn ang="0">
                  <a:pos x="21" y="0"/>
                </a:cxn>
                <a:cxn ang="0">
                  <a:pos x="0" y="31"/>
                </a:cxn>
                <a:cxn ang="0">
                  <a:pos x="9" y="35"/>
                </a:cxn>
                <a:cxn ang="0">
                  <a:pos x="17" y="42"/>
                </a:cxn>
                <a:cxn ang="0">
                  <a:pos x="24" y="47"/>
                </a:cxn>
                <a:cxn ang="0">
                  <a:pos x="32" y="54"/>
                </a:cxn>
                <a:cxn ang="0">
                  <a:pos x="41" y="59"/>
                </a:cxn>
                <a:cxn ang="0">
                  <a:pos x="49" y="67"/>
                </a:cxn>
                <a:cxn ang="0">
                  <a:pos x="60" y="72"/>
                </a:cxn>
                <a:cxn ang="0">
                  <a:pos x="71" y="79"/>
                </a:cxn>
                <a:cxn ang="0">
                  <a:pos x="68" y="78"/>
                </a:cxn>
                <a:cxn ang="0">
                  <a:pos x="91" y="49"/>
                </a:cxn>
                <a:cxn ang="0">
                  <a:pos x="90" y="47"/>
                </a:cxn>
                <a:cxn ang="0">
                  <a:pos x="89" y="47"/>
                </a:cxn>
                <a:cxn ang="0">
                  <a:pos x="91" y="49"/>
                </a:cxn>
              </a:cxnLst>
              <a:rect l="0" t="0" r="r" b="b"/>
              <a:pathLst>
                <a:path w="91" h="79">
                  <a:moveTo>
                    <a:pt x="91" y="49"/>
                  </a:moveTo>
                  <a:lnTo>
                    <a:pt x="89" y="47"/>
                  </a:lnTo>
                  <a:lnTo>
                    <a:pt x="78" y="41"/>
                  </a:lnTo>
                  <a:lnTo>
                    <a:pt x="69" y="35"/>
                  </a:lnTo>
                  <a:lnTo>
                    <a:pt x="62" y="30"/>
                  </a:lnTo>
                  <a:lnTo>
                    <a:pt x="53" y="25"/>
                  </a:lnTo>
                  <a:lnTo>
                    <a:pt x="45" y="18"/>
                  </a:lnTo>
                  <a:lnTo>
                    <a:pt x="37" y="13"/>
                  </a:lnTo>
                  <a:lnTo>
                    <a:pt x="30" y="6"/>
                  </a:lnTo>
                  <a:lnTo>
                    <a:pt x="21" y="0"/>
                  </a:lnTo>
                  <a:lnTo>
                    <a:pt x="0" y="31"/>
                  </a:lnTo>
                  <a:lnTo>
                    <a:pt x="9" y="35"/>
                  </a:lnTo>
                  <a:lnTo>
                    <a:pt x="17" y="42"/>
                  </a:lnTo>
                  <a:lnTo>
                    <a:pt x="24" y="47"/>
                  </a:lnTo>
                  <a:lnTo>
                    <a:pt x="32" y="54"/>
                  </a:lnTo>
                  <a:lnTo>
                    <a:pt x="41" y="59"/>
                  </a:lnTo>
                  <a:lnTo>
                    <a:pt x="49" y="67"/>
                  </a:lnTo>
                  <a:lnTo>
                    <a:pt x="60" y="72"/>
                  </a:lnTo>
                  <a:lnTo>
                    <a:pt x="71" y="79"/>
                  </a:lnTo>
                  <a:lnTo>
                    <a:pt x="68" y="78"/>
                  </a:lnTo>
                  <a:lnTo>
                    <a:pt x="91" y="49"/>
                  </a:lnTo>
                  <a:lnTo>
                    <a:pt x="90" y="47"/>
                  </a:lnTo>
                  <a:lnTo>
                    <a:pt x="89" y="47"/>
                  </a:lnTo>
                  <a:lnTo>
                    <a:pt x="91" y="49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2" name="Freeform 162"/>
            <p:cNvSpPr>
              <a:spLocks/>
            </p:cNvSpPr>
            <p:nvPr/>
          </p:nvSpPr>
          <p:spPr bwMode="auto">
            <a:xfrm>
              <a:off x="4506" y="3274"/>
              <a:ext cx="23" cy="35"/>
            </a:xfrm>
            <a:custGeom>
              <a:avLst/>
              <a:gdLst/>
              <a:ahLst/>
              <a:cxnLst>
                <a:cxn ang="0">
                  <a:pos x="43" y="37"/>
                </a:cxn>
                <a:cxn ang="0">
                  <a:pos x="46" y="41"/>
                </a:cxn>
                <a:cxn ang="0">
                  <a:pos x="41" y="33"/>
                </a:cxn>
                <a:cxn ang="0">
                  <a:pos x="37" y="22"/>
                </a:cxn>
                <a:cxn ang="0">
                  <a:pos x="32" y="12"/>
                </a:cxn>
                <a:cxn ang="0">
                  <a:pos x="23" y="0"/>
                </a:cxn>
                <a:cxn ang="0">
                  <a:pos x="0" y="29"/>
                </a:cxn>
                <a:cxn ang="0">
                  <a:pos x="1" y="30"/>
                </a:cxn>
                <a:cxn ang="0">
                  <a:pos x="4" y="38"/>
                </a:cxn>
                <a:cxn ang="0">
                  <a:pos x="10" y="51"/>
                </a:cxn>
                <a:cxn ang="0">
                  <a:pos x="18" y="65"/>
                </a:cxn>
                <a:cxn ang="0">
                  <a:pos x="22" y="69"/>
                </a:cxn>
                <a:cxn ang="0">
                  <a:pos x="18" y="65"/>
                </a:cxn>
                <a:cxn ang="0">
                  <a:pos x="21" y="66"/>
                </a:cxn>
                <a:cxn ang="0">
                  <a:pos x="22" y="69"/>
                </a:cxn>
                <a:cxn ang="0">
                  <a:pos x="43" y="37"/>
                </a:cxn>
              </a:cxnLst>
              <a:rect l="0" t="0" r="r" b="b"/>
              <a:pathLst>
                <a:path w="46" h="69">
                  <a:moveTo>
                    <a:pt x="43" y="37"/>
                  </a:moveTo>
                  <a:lnTo>
                    <a:pt x="46" y="41"/>
                  </a:lnTo>
                  <a:lnTo>
                    <a:pt x="41" y="33"/>
                  </a:lnTo>
                  <a:lnTo>
                    <a:pt x="37" y="22"/>
                  </a:lnTo>
                  <a:lnTo>
                    <a:pt x="32" y="12"/>
                  </a:lnTo>
                  <a:lnTo>
                    <a:pt x="23" y="0"/>
                  </a:lnTo>
                  <a:lnTo>
                    <a:pt x="0" y="29"/>
                  </a:lnTo>
                  <a:lnTo>
                    <a:pt x="1" y="30"/>
                  </a:lnTo>
                  <a:lnTo>
                    <a:pt x="4" y="38"/>
                  </a:lnTo>
                  <a:lnTo>
                    <a:pt x="10" y="51"/>
                  </a:lnTo>
                  <a:lnTo>
                    <a:pt x="18" y="65"/>
                  </a:lnTo>
                  <a:lnTo>
                    <a:pt x="22" y="69"/>
                  </a:lnTo>
                  <a:lnTo>
                    <a:pt x="18" y="65"/>
                  </a:lnTo>
                  <a:lnTo>
                    <a:pt x="21" y="66"/>
                  </a:lnTo>
                  <a:lnTo>
                    <a:pt x="22" y="69"/>
                  </a:lnTo>
                  <a:lnTo>
                    <a:pt x="43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3" name="Freeform 163"/>
            <p:cNvSpPr>
              <a:spLocks/>
            </p:cNvSpPr>
            <p:nvPr/>
          </p:nvSpPr>
          <p:spPr bwMode="auto">
            <a:xfrm>
              <a:off x="4517" y="3293"/>
              <a:ext cx="25" cy="24"/>
            </a:xfrm>
            <a:custGeom>
              <a:avLst/>
              <a:gdLst/>
              <a:ahLst/>
              <a:cxnLst>
                <a:cxn ang="0">
                  <a:pos x="50" y="24"/>
                </a:cxn>
                <a:cxn ang="0">
                  <a:pos x="44" y="16"/>
                </a:cxn>
                <a:cxn ang="0">
                  <a:pos x="21" y="0"/>
                </a:cxn>
                <a:cxn ang="0">
                  <a:pos x="0" y="32"/>
                </a:cxn>
                <a:cxn ang="0">
                  <a:pos x="23" y="47"/>
                </a:cxn>
                <a:cxn ang="0">
                  <a:pos x="17" y="39"/>
                </a:cxn>
                <a:cxn ang="0">
                  <a:pos x="49" y="24"/>
                </a:cxn>
                <a:cxn ang="0">
                  <a:pos x="48" y="18"/>
                </a:cxn>
                <a:cxn ang="0">
                  <a:pos x="44" y="16"/>
                </a:cxn>
                <a:cxn ang="0">
                  <a:pos x="50" y="24"/>
                </a:cxn>
              </a:cxnLst>
              <a:rect l="0" t="0" r="r" b="b"/>
              <a:pathLst>
                <a:path w="50" h="47">
                  <a:moveTo>
                    <a:pt x="50" y="24"/>
                  </a:moveTo>
                  <a:lnTo>
                    <a:pt x="44" y="16"/>
                  </a:lnTo>
                  <a:lnTo>
                    <a:pt x="21" y="0"/>
                  </a:lnTo>
                  <a:lnTo>
                    <a:pt x="0" y="32"/>
                  </a:lnTo>
                  <a:lnTo>
                    <a:pt x="23" y="47"/>
                  </a:lnTo>
                  <a:lnTo>
                    <a:pt x="17" y="39"/>
                  </a:lnTo>
                  <a:lnTo>
                    <a:pt x="49" y="24"/>
                  </a:lnTo>
                  <a:lnTo>
                    <a:pt x="48" y="18"/>
                  </a:lnTo>
                  <a:lnTo>
                    <a:pt x="44" y="16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4" name="Freeform 164"/>
            <p:cNvSpPr>
              <a:spLocks/>
            </p:cNvSpPr>
            <p:nvPr/>
          </p:nvSpPr>
          <p:spPr bwMode="auto">
            <a:xfrm>
              <a:off x="4525" y="3305"/>
              <a:ext cx="60" cy="72"/>
            </a:xfrm>
            <a:custGeom>
              <a:avLst/>
              <a:gdLst/>
              <a:ahLst/>
              <a:cxnLst>
                <a:cxn ang="0">
                  <a:pos x="119" y="140"/>
                </a:cxn>
                <a:cxn ang="0">
                  <a:pos x="118" y="131"/>
                </a:cxn>
                <a:cxn ang="0">
                  <a:pos x="108" y="110"/>
                </a:cxn>
                <a:cxn ang="0">
                  <a:pos x="99" y="91"/>
                </a:cxn>
                <a:cxn ang="0">
                  <a:pos x="86" y="74"/>
                </a:cxn>
                <a:cxn ang="0">
                  <a:pos x="76" y="58"/>
                </a:cxn>
                <a:cxn ang="0">
                  <a:pos x="63" y="45"/>
                </a:cxn>
                <a:cxn ang="0">
                  <a:pos x="52" y="31"/>
                </a:cxn>
                <a:cxn ang="0">
                  <a:pos x="42" y="15"/>
                </a:cxn>
                <a:cxn ang="0">
                  <a:pos x="33" y="0"/>
                </a:cxn>
                <a:cxn ang="0">
                  <a:pos x="0" y="15"/>
                </a:cxn>
                <a:cxn ang="0">
                  <a:pos x="11" y="37"/>
                </a:cxn>
                <a:cxn ang="0">
                  <a:pos x="24" y="53"/>
                </a:cxn>
                <a:cxn ang="0">
                  <a:pos x="34" y="68"/>
                </a:cxn>
                <a:cxn ang="0">
                  <a:pos x="47" y="82"/>
                </a:cxn>
                <a:cxn ang="0">
                  <a:pos x="58" y="95"/>
                </a:cxn>
                <a:cxn ang="0">
                  <a:pos x="68" y="110"/>
                </a:cxn>
                <a:cxn ang="0">
                  <a:pos x="77" y="125"/>
                </a:cxn>
                <a:cxn ang="0">
                  <a:pos x="85" y="144"/>
                </a:cxn>
                <a:cxn ang="0">
                  <a:pos x="83" y="135"/>
                </a:cxn>
                <a:cxn ang="0">
                  <a:pos x="119" y="140"/>
                </a:cxn>
                <a:cxn ang="0">
                  <a:pos x="119" y="136"/>
                </a:cxn>
                <a:cxn ang="0">
                  <a:pos x="118" y="131"/>
                </a:cxn>
                <a:cxn ang="0">
                  <a:pos x="119" y="140"/>
                </a:cxn>
              </a:cxnLst>
              <a:rect l="0" t="0" r="r" b="b"/>
              <a:pathLst>
                <a:path w="119" h="144">
                  <a:moveTo>
                    <a:pt x="119" y="140"/>
                  </a:moveTo>
                  <a:lnTo>
                    <a:pt x="118" y="131"/>
                  </a:lnTo>
                  <a:lnTo>
                    <a:pt x="108" y="110"/>
                  </a:lnTo>
                  <a:lnTo>
                    <a:pt x="99" y="91"/>
                  </a:lnTo>
                  <a:lnTo>
                    <a:pt x="86" y="74"/>
                  </a:lnTo>
                  <a:lnTo>
                    <a:pt x="76" y="58"/>
                  </a:lnTo>
                  <a:lnTo>
                    <a:pt x="63" y="45"/>
                  </a:lnTo>
                  <a:lnTo>
                    <a:pt x="52" y="31"/>
                  </a:lnTo>
                  <a:lnTo>
                    <a:pt x="42" y="15"/>
                  </a:lnTo>
                  <a:lnTo>
                    <a:pt x="33" y="0"/>
                  </a:lnTo>
                  <a:lnTo>
                    <a:pt x="0" y="15"/>
                  </a:lnTo>
                  <a:lnTo>
                    <a:pt x="11" y="37"/>
                  </a:lnTo>
                  <a:lnTo>
                    <a:pt x="24" y="53"/>
                  </a:lnTo>
                  <a:lnTo>
                    <a:pt x="34" y="68"/>
                  </a:lnTo>
                  <a:lnTo>
                    <a:pt x="47" y="82"/>
                  </a:lnTo>
                  <a:lnTo>
                    <a:pt x="58" y="95"/>
                  </a:lnTo>
                  <a:lnTo>
                    <a:pt x="68" y="110"/>
                  </a:lnTo>
                  <a:lnTo>
                    <a:pt x="77" y="125"/>
                  </a:lnTo>
                  <a:lnTo>
                    <a:pt x="85" y="144"/>
                  </a:lnTo>
                  <a:lnTo>
                    <a:pt x="83" y="135"/>
                  </a:lnTo>
                  <a:lnTo>
                    <a:pt x="119" y="140"/>
                  </a:lnTo>
                  <a:lnTo>
                    <a:pt x="119" y="136"/>
                  </a:lnTo>
                  <a:lnTo>
                    <a:pt x="118" y="131"/>
                  </a:lnTo>
                  <a:lnTo>
                    <a:pt x="119" y="14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5" name="Freeform 165"/>
            <p:cNvSpPr>
              <a:spLocks/>
            </p:cNvSpPr>
            <p:nvPr/>
          </p:nvSpPr>
          <p:spPr bwMode="auto">
            <a:xfrm>
              <a:off x="4566" y="3372"/>
              <a:ext cx="26" cy="62"/>
            </a:xfrm>
            <a:custGeom>
              <a:avLst/>
              <a:gdLst/>
              <a:ahLst/>
              <a:cxnLst>
                <a:cxn ang="0">
                  <a:pos x="36" y="123"/>
                </a:cxn>
                <a:cxn ang="0">
                  <a:pos x="53" y="104"/>
                </a:cxn>
                <a:cxn ang="0">
                  <a:pos x="52" y="90"/>
                </a:cxn>
                <a:cxn ang="0">
                  <a:pos x="50" y="74"/>
                </a:cxn>
                <a:cxn ang="0">
                  <a:pos x="46" y="61"/>
                </a:cxn>
                <a:cxn ang="0">
                  <a:pos x="44" y="47"/>
                </a:cxn>
                <a:cxn ang="0">
                  <a:pos x="40" y="35"/>
                </a:cxn>
                <a:cxn ang="0">
                  <a:pos x="37" y="25"/>
                </a:cxn>
                <a:cxn ang="0">
                  <a:pos x="36" y="16"/>
                </a:cxn>
                <a:cxn ang="0">
                  <a:pos x="37" y="5"/>
                </a:cxn>
                <a:cxn ang="0">
                  <a:pos x="1" y="0"/>
                </a:cxn>
                <a:cxn ang="0">
                  <a:pos x="0" y="16"/>
                </a:cxn>
                <a:cxn ang="0">
                  <a:pos x="1" y="30"/>
                </a:cxn>
                <a:cxn ang="0">
                  <a:pos x="4" y="46"/>
                </a:cxn>
                <a:cxn ang="0">
                  <a:pos x="8" y="58"/>
                </a:cxn>
                <a:cxn ang="0">
                  <a:pos x="10" y="71"/>
                </a:cxn>
                <a:cxn ang="0">
                  <a:pos x="14" y="82"/>
                </a:cxn>
                <a:cxn ang="0">
                  <a:pos x="16" y="92"/>
                </a:cxn>
                <a:cxn ang="0">
                  <a:pos x="17" y="104"/>
                </a:cxn>
                <a:cxn ang="0">
                  <a:pos x="34" y="86"/>
                </a:cxn>
                <a:cxn ang="0">
                  <a:pos x="36" y="123"/>
                </a:cxn>
                <a:cxn ang="0">
                  <a:pos x="53" y="122"/>
                </a:cxn>
                <a:cxn ang="0">
                  <a:pos x="53" y="104"/>
                </a:cxn>
                <a:cxn ang="0">
                  <a:pos x="36" y="123"/>
                </a:cxn>
              </a:cxnLst>
              <a:rect l="0" t="0" r="r" b="b"/>
              <a:pathLst>
                <a:path w="53" h="123">
                  <a:moveTo>
                    <a:pt x="36" y="123"/>
                  </a:moveTo>
                  <a:lnTo>
                    <a:pt x="53" y="104"/>
                  </a:lnTo>
                  <a:lnTo>
                    <a:pt x="52" y="90"/>
                  </a:lnTo>
                  <a:lnTo>
                    <a:pt x="50" y="74"/>
                  </a:lnTo>
                  <a:lnTo>
                    <a:pt x="46" y="61"/>
                  </a:lnTo>
                  <a:lnTo>
                    <a:pt x="44" y="47"/>
                  </a:lnTo>
                  <a:lnTo>
                    <a:pt x="40" y="35"/>
                  </a:lnTo>
                  <a:lnTo>
                    <a:pt x="37" y="25"/>
                  </a:lnTo>
                  <a:lnTo>
                    <a:pt x="36" y="16"/>
                  </a:lnTo>
                  <a:lnTo>
                    <a:pt x="37" y="5"/>
                  </a:lnTo>
                  <a:lnTo>
                    <a:pt x="1" y="0"/>
                  </a:lnTo>
                  <a:lnTo>
                    <a:pt x="0" y="16"/>
                  </a:lnTo>
                  <a:lnTo>
                    <a:pt x="1" y="30"/>
                  </a:lnTo>
                  <a:lnTo>
                    <a:pt x="4" y="46"/>
                  </a:lnTo>
                  <a:lnTo>
                    <a:pt x="8" y="58"/>
                  </a:lnTo>
                  <a:lnTo>
                    <a:pt x="10" y="71"/>
                  </a:lnTo>
                  <a:lnTo>
                    <a:pt x="14" y="82"/>
                  </a:lnTo>
                  <a:lnTo>
                    <a:pt x="16" y="92"/>
                  </a:lnTo>
                  <a:lnTo>
                    <a:pt x="17" y="104"/>
                  </a:lnTo>
                  <a:lnTo>
                    <a:pt x="34" y="86"/>
                  </a:lnTo>
                  <a:lnTo>
                    <a:pt x="36" y="123"/>
                  </a:lnTo>
                  <a:lnTo>
                    <a:pt x="53" y="122"/>
                  </a:lnTo>
                  <a:lnTo>
                    <a:pt x="53" y="104"/>
                  </a:lnTo>
                  <a:lnTo>
                    <a:pt x="36" y="12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6" name="Freeform 166"/>
            <p:cNvSpPr>
              <a:spLocks/>
            </p:cNvSpPr>
            <p:nvPr/>
          </p:nvSpPr>
          <p:spPr bwMode="auto">
            <a:xfrm>
              <a:off x="4558" y="3415"/>
              <a:ext cx="27" cy="43"/>
            </a:xfrm>
            <a:custGeom>
              <a:avLst/>
              <a:gdLst/>
              <a:ahLst/>
              <a:cxnLst>
                <a:cxn ang="0">
                  <a:pos x="18" y="85"/>
                </a:cxn>
                <a:cxn ang="0">
                  <a:pos x="31" y="77"/>
                </a:cxn>
                <a:cxn ang="0">
                  <a:pos x="35" y="69"/>
                </a:cxn>
                <a:cxn ang="0">
                  <a:pos x="39" y="61"/>
                </a:cxn>
                <a:cxn ang="0">
                  <a:pos x="43" y="54"/>
                </a:cxn>
                <a:cxn ang="0">
                  <a:pos x="48" y="46"/>
                </a:cxn>
                <a:cxn ang="0">
                  <a:pos x="51" y="41"/>
                </a:cxn>
                <a:cxn ang="0">
                  <a:pos x="54" y="37"/>
                </a:cxn>
                <a:cxn ang="0">
                  <a:pos x="54" y="37"/>
                </a:cxn>
                <a:cxn ang="0">
                  <a:pos x="53" y="37"/>
                </a:cxn>
                <a:cxn ang="0">
                  <a:pos x="51" y="0"/>
                </a:cxn>
                <a:cxn ang="0">
                  <a:pos x="39" y="2"/>
                </a:cxn>
                <a:cxn ang="0">
                  <a:pos x="29" y="10"/>
                </a:cxn>
                <a:cxn ang="0">
                  <a:pos x="22" y="20"/>
                </a:cxn>
                <a:cxn ang="0">
                  <a:pos x="17" y="28"/>
                </a:cxn>
                <a:cxn ang="0">
                  <a:pos x="12" y="36"/>
                </a:cxn>
                <a:cxn ang="0">
                  <a:pos x="8" y="42"/>
                </a:cxn>
                <a:cxn ang="0">
                  <a:pos x="4" y="50"/>
                </a:cxn>
                <a:cxn ang="0">
                  <a:pos x="0" y="55"/>
                </a:cxn>
                <a:cxn ang="0">
                  <a:pos x="13" y="48"/>
                </a:cxn>
                <a:cxn ang="0">
                  <a:pos x="18" y="85"/>
                </a:cxn>
                <a:cxn ang="0">
                  <a:pos x="26" y="83"/>
                </a:cxn>
                <a:cxn ang="0">
                  <a:pos x="31" y="77"/>
                </a:cxn>
                <a:cxn ang="0">
                  <a:pos x="18" y="85"/>
                </a:cxn>
              </a:cxnLst>
              <a:rect l="0" t="0" r="r" b="b"/>
              <a:pathLst>
                <a:path w="54" h="85">
                  <a:moveTo>
                    <a:pt x="18" y="85"/>
                  </a:moveTo>
                  <a:lnTo>
                    <a:pt x="31" y="77"/>
                  </a:lnTo>
                  <a:lnTo>
                    <a:pt x="35" y="69"/>
                  </a:lnTo>
                  <a:lnTo>
                    <a:pt x="39" y="61"/>
                  </a:lnTo>
                  <a:lnTo>
                    <a:pt x="43" y="54"/>
                  </a:lnTo>
                  <a:lnTo>
                    <a:pt x="48" y="46"/>
                  </a:lnTo>
                  <a:lnTo>
                    <a:pt x="51" y="41"/>
                  </a:lnTo>
                  <a:lnTo>
                    <a:pt x="54" y="37"/>
                  </a:lnTo>
                  <a:lnTo>
                    <a:pt x="54" y="37"/>
                  </a:lnTo>
                  <a:lnTo>
                    <a:pt x="53" y="37"/>
                  </a:lnTo>
                  <a:lnTo>
                    <a:pt x="51" y="0"/>
                  </a:lnTo>
                  <a:lnTo>
                    <a:pt x="39" y="2"/>
                  </a:lnTo>
                  <a:lnTo>
                    <a:pt x="29" y="10"/>
                  </a:lnTo>
                  <a:lnTo>
                    <a:pt x="22" y="20"/>
                  </a:lnTo>
                  <a:lnTo>
                    <a:pt x="17" y="28"/>
                  </a:lnTo>
                  <a:lnTo>
                    <a:pt x="12" y="36"/>
                  </a:lnTo>
                  <a:lnTo>
                    <a:pt x="8" y="42"/>
                  </a:lnTo>
                  <a:lnTo>
                    <a:pt x="4" y="50"/>
                  </a:lnTo>
                  <a:lnTo>
                    <a:pt x="0" y="55"/>
                  </a:lnTo>
                  <a:lnTo>
                    <a:pt x="13" y="48"/>
                  </a:lnTo>
                  <a:lnTo>
                    <a:pt x="18" y="85"/>
                  </a:lnTo>
                  <a:lnTo>
                    <a:pt x="26" y="83"/>
                  </a:lnTo>
                  <a:lnTo>
                    <a:pt x="31" y="77"/>
                  </a:lnTo>
                  <a:lnTo>
                    <a:pt x="18" y="8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7" name="Freeform 167"/>
            <p:cNvSpPr>
              <a:spLocks/>
            </p:cNvSpPr>
            <p:nvPr/>
          </p:nvSpPr>
          <p:spPr bwMode="auto">
            <a:xfrm>
              <a:off x="4455" y="3439"/>
              <a:ext cx="112" cy="61"/>
            </a:xfrm>
            <a:custGeom>
              <a:avLst/>
              <a:gdLst/>
              <a:ahLst/>
              <a:cxnLst>
                <a:cxn ang="0">
                  <a:pos x="2" y="121"/>
                </a:cxn>
                <a:cxn ang="0">
                  <a:pos x="8" y="121"/>
                </a:cxn>
                <a:cxn ang="0">
                  <a:pos x="22" y="116"/>
                </a:cxn>
                <a:cxn ang="0">
                  <a:pos x="38" y="112"/>
                </a:cxn>
                <a:cxn ang="0">
                  <a:pos x="51" y="105"/>
                </a:cxn>
                <a:cxn ang="0">
                  <a:pos x="65" y="100"/>
                </a:cxn>
                <a:cxn ang="0">
                  <a:pos x="79" y="94"/>
                </a:cxn>
                <a:cxn ang="0">
                  <a:pos x="93" y="87"/>
                </a:cxn>
                <a:cxn ang="0">
                  <a:pos x="106" y="79"/>
                </a:cxn>
                <a:cxn ang="0">
                  <a:pos x="119" y="74"/>
                </a:cxn>
                <a:cxn ang="0">
                  <a:pos x="132" y="67"/>
                </a:cxn>
                <a:cxn ang="0">
                  <a:pos x="145" y="62"/>
                </a:cxn>
                <a:cxn ang="0">
                  <a:pos x="159" y="55"/>
                </a:cxn>
                <a:cxn ang="0">
                  <a:pos x="173" y="50"/>
                </a:cxn>
                <a:cxn ang="0">
                  <a:pos x="184" y="45"/>
                </a:cxn>
                <a:cxn ang="0">
                  <a:pos x="197" y="42"/>
                </a:cxn>
                <a:cxn ang="0">
                  <a:pos x="210" y="39"/>
                </a:cxn>
                <a:cxn ang="0">
                  <a:pos x="224" y="37"/>
                </a:cxn>
                <a:cxn ang="0">
                  <a:pos x="219" y="0"/>
                </a:cxn>
                <a:cxn ang="0">
                  <a:pos x="205" y="2"/>
                </a:cxn>
                <a:cxn ang="0">
                  <a:pos x="190" y="5"/>
                </a:cxn>
                <a:cxn ang="0">
                  <a:pos x="174" y="10"/>
                </a:cxn>
                <a:cxn ang="0">
                  <a:pos x="160" y="15"/>
                </a:cxn>
                <a:cxn ang="0">
                  <a:pos x="146" y="21"/>
                </a:cxn>
                <a:cxn ang="0">
                  <a:pos x="132" y="27"/>
                </a:cxn>
                <a:cxn ang="0">
                  <a:pos x="119" y="33"/>
                </a:cxn>
                <a:cxn ang="0">
                  <a:pos x="103" y="39"/>
                </a:cxn>
                <a:cxn ang="0">
                  <a:pos x="91" y="47"/>
                </a:cxn>
                <a:cxn ang="0">
                  <a:pos x="78" y="52"/>
                </a:cxn>
                <a:cxn ang="0">
                  <a:pos x="64" y="59"/>
                </a:cxn>
                <a:cxn ang="0">
                  <a:pos x="52" y="66"/>
                </a:cxn>
                <a:cxn ang="0">
                  <a:pos x="38" y="71"/>
                </a:cxn>
                <a:cxn ang="0">
                  <a:pos x="25" y="78"/>
                </a:cxn>
                <a:cxn ang="0">
                  <a:pos x="12" y="82"/>
                </a:cxn>
                <a:cxn ang="0">
                  <a:pos x="0" y="84"/>
                </a:cxn>
                <a:cxn ang="0">
                  <a:pos x="7" y="84"/>
                </a:cxn>
                <a:cxn ang="0">
                  <a:pos x="2" y="121"/>
                </a:cxn>
                <a:cxn ang="0">
                  <a:pos x="6" y="121"/>
                </a:cxn>
                <a:cxn ang="0">
                  <a:pos x="8" y="121"/>
                </a:cxn>
                <a:cxn ang="0">
                  <a:pos x="2" y="121"/>
                </a:cxn>
              </a:cxnLst>
              <a:rect l="0" t="0" r="r" b="b"/>
              <a:pathLst>
                <a:path w="224" h="121">
                  <a:moveTo>
                    <a:pt x="2" y="121"/>
                  </a:moveTo>
                  <a:lnTo>
                    <a:pt x="8" y="121"/>
                  </a:lnTo>
                  <a:lnTo>
                    <a:pt x="22" y="116"/>
                  </a:lnTo>
                  <a:lnTo>
                    <a:pt x="38" y="112"/>
                  </a:lnTo>
                  <a:lnTo>
                    <a:pt x="51" y="105"/>
                  </a:lnTo>
                  <a:lnTo>
                    <a:pt x="65" y="100"/>
                  </a:lnTo>
                  <a:lnTo>
                    <a:pt x="79" y="94"/>
                  </a:lnTo>
                  <a:lnTo>
                    <a:pt x="93" y="87"/>
                  </a:lnTo>
                  <a:lnTo>
                    <a:pt x="106" y="79"/>
                  </a:lnTo>
                  <a:lnTo>
                    <a:pt x="119" y="74"/>
                  </a:lnTo>
                  <a:lnTo>
                    <a:pt x="132" y="67"/>
                  </a:lnTo>
                  <a:lnTo>
                    <a:pt x="145" y="62"/>
                  </a:lnTo>
                  <a:lnTo>
                    <a:pt x="159" y="55"/>
                  </a:lnTo>
                  <a:lnTo>
                    <a:pt x="173" y="50"/>
                  </a:lnTo>
                  <a:lnTo>
                    <a:pt x="184" y="45"/>
                  </a:lnTo>
                  <a:lnTo>
                    <a:pt x="197" y="42"/>
                  </a:lnTo>
                  <a:lnTo>
                    <a:pt x="210" y="39"/>
                  </a:lnTo>
                  <a:lnTo>
                    <a:pt x="224" y="37"/>
                  </a:lnTo>
                  <a:lnTo>
                    <a:pt x="219" y="0"/>
                  </a:lnTo>
                  <a:lnTo>
                    <a:pt x="205" y="2"/>
                  </a:lnTo>
                  <a:lnTo>
                    <a:pt x="190" y="5"/>
                  </a:lnTo>
                  <a:lnTo>
                    <a:pt x="174" y="10"/>
                  </a:lnTo>
                  <a:lnTo>
                    <a:pt x="160" y="15"/>
                  </a:lnTo>
                  <a:lnTo>
                    <a:pt x="146" y="21"/>
                  </a:lnTo>
                  <a:lnTo>
                    <a:pt x="132" y="27"/>
                  </a:lnTo>
                  <a:lnTo>
                    <a:pt x="119" y="33"/>
                  </a:lnTo>
                  <a:lnTo>
                    <a:pt x="103" y="39"/>
                  </a:lnTo>
                  <a:lnTo>
                    <a:pt x="91" y="47"/>
                  </a:lnTo>
                  <a:lnTo>
                    <a:pt x="78" y="52"/>
                  </a:lnTo>
                  <a:lnTo>
                    <a:pt x="64" y="59"/>
                  </a:lnTo>
                  <a:lnTo>
                    <a:pt x="52" y="66"/>
                  </a:lnTo>
                  <a:lnTo>
                    <a:pt x="38" y="71"/>
                  </a:lnTo>
                  <a:lnTo>
                    <a:pt x="25" y="78"/>
                  </a:lnTo>
                  <a:lnTo>
                    <a:pt x="12" y="82"/>
                  </a:lnTo>
                  <a:lnTo>
                    <a:pt x="0" y="84"/>
                  </a:lnTo>
                  <a:lnTo>
                    <a:pt x="7" y="84"/>
                  </a:lnTo>
                  <a:lnTo>
                    <a:pt x="2" y="121"/>
                  </a:lnTo>
                  <a:lnTo>
                    <a:pt x="6" y="121"/>
                  </a:lnTo>
                  <a:lnTo>
                    <a:pt x="8" y="121"/>
                  </a:lnTo>
                  <a:lnTo>
                    <a:pt x="2" y="12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8" name="Freeform 168"/>
            <p:cNvSpPr>
              <a:spLocks/>
            </p:cNvSpPr>
            <p:nvPr/>
          </p:nvSpPr>
          <p:spPr bwMode="auto">
            <a:xfrm>
              <a:off x="4327" y="3472"/>
              <a:ext cx="131" cy="28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1" y="37"/>
                </a:cxn>
                <a:cxn ang="0">
                  <a:pos x="18" y="37"/>
                </a:cxn>
                <a:cxn ang="0">
                  <a:pos x="32" y="37"/>
                </a:cxn>
                <a:cxn ang="0">
                  <a:pos x="50" y="38"/>
                </a:cxn>
                <a:cxn ang="0">
                  <a:pos x="67" y="38"/>
                </a:cxn>
                <a:cxn ang="0">
                  <a:pos x="82" y="39"/>
                </a:cxn>
                <a:cxn ang="0">
                  <a:pos x="97" y="39"/>
                </a:cxn>
                <a:cxn ang="0">
                  <a:pos x="114" y="41"/>
                </a:cxn>
                <a:cxn ang="0">
                  <a:pos x="131" y="42"/>
                </a:cxn>
                <a:cxn ang="0">
                  <a:pos x="146" y="43"/>
                </a:cxn>
                <a:cxn ang="0">
                  <a:pos x="163" y="45"/>
                </a:cxn>
                <a:cxn ang="0">
                  <a:pos x="179" y="46"/>
                </a:cxn>
                <a:cxn ang="0">
                  <a:pos x="193" y="47"/>
                </a:cxn>
                <a:cxn ang="0">
                  <a:pos x="209" y="50"/>
                </a:cxn>
                <a:cxn ang="0">
                  <a:pos x="225" y="51"/>
                </a:cxn>
                <a:cxn ang="0">
                  <a:pos x="240" y="54"/>
                </a:cxn>
                <a:cxn ang="0">
                  <a:pos x="256" y="55"/>
                </a:cxn>
                <a:cxn ang="0">
                  <a:pos x="261" y="18"/>
                </a:cxn>
                <a:cxn ang="0">
                  <a:pos x="245" y="17"/>
                </a:cxn>
                <a:cxn ang="0">
                  <a:pos x="230" y="14"/>
                </a:cxn>
                <a:cxn ang="0">
                  <a:pos x="215" y="13"/>
                </a:cxn>
                <a:cxn ang="0">
                  <a:pos x="198" y="10"/>
                </a:cxn>
                <a:cxn ang="0">
                  <a:pos x="181" y="9"/>
                </a:cxn>
                <a:cxn ang="0">
                  <a:pos x="166" y="8"/>
                </a:cxn>
                <a:cxn ang="0">
                  <a:pos x="149" y="6"/>
                </a:cxn>
                <a:cxn ang="0">
                  <a:pos x="134" y="5"/>
                </a:cxn>
                <a:cxn ang="0">
                  <a:pos x="117" y="4"/>
                </a:cxn>
                <a:cxn ang="0">
                  <a:pos x="100" y="2"/>
                </a:cxn>
                <a:cxn ang="0">
                  <a:pos x="85" y="2"/>
                </a:cxn>
                <a:cxn ang="0">
                  <a:pos x="67" y="1"/>
                </a:cxn>
                <a:cxn ang="0">
                  <a:pos x="50" y="1"/>
                </a:cxn>
                <a:cxn ang="0">
                  <a:pos x="34" y="0"/>
                </a:cxn>
                <a:cxn ang="0">
                  <a:pos x="18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2" y="37"/>
                </a:cxn>
              </a:cxnLst>
              <a:rect l="0" t="0" r="r" b="b"/>
              <a:pathLst>
                <a:path w="261" h="55">
                  <a:moveTo>
                    <a:pt x="2" y="37"/>
                  </a:moveTo>
                  <a:lnTo>
                    <a:pt x="1" y="37"/>
                  </a:lnTo>
                  <a:lnTo>
                    <a:pt x="18" y="37"/>
                  </a:lnTo>
                  <a:lnTo>
                    <a:pt x="32" y="37"/>
                  </a:lnTo>
                  <a:lnTo>
                    <a:pt x="50" y="38"/>
                  </a:lnTo>
                  <a:lnTo>
                    <a:pt x="67" y="38"/>
                  </a:lnTo>
                  <a:lnTo>
                    <a:pt x="82" y="39"/>
                  </a:lnTo>
                  <a:lnTo>
                    <a:pt x="97" y="39"/>
                  </a:lnTo>
                  <a:lnTo>
                    <a:pt x="114" y="41"/>
                  </a:lnTo>
                  <a:lnTo>
                    <a:pt x="131" y="42"/>
                  </a:lnTo>
                  <a:lnTo>
                    <a:pt x="146" y="43"/>
                  </a:lnTo>
                  <a:lnTo>
                    <a:pt x="163" y="45"/>
                  </a:lnTo>
                  <a:lnTo>
                    <a:pt x="179" y="46"/>
                  </a:lnTo>
                  <a:lnTo>
                    <a:pt x="193" y="47"/>
                  </a:lnTo>
                  <a:lnTo>
                    <a:pt x="209" y="50"/>
                  </a:lnTo>
                  <a:lnTo>
                    <a:pt x="225" y="51"/>
                  </a:lnTo>
                  <a:lnTo>
                    <a:pt x="240" y="54"/>
                  </a:lnTo>
                  <a:lnTo>
                    <a:pt x="256" y="55"/>
                  </a:lnTo>
                  <a:lnTo>
                    <a:pt x="261" y="18"/>
                  </a:lnTo>
                  <a:lnTo>
                    <a:pt x="245" y="17"/>
                  </a:lnTo>
                  <a:lnTo>
                    <a:pt x="230" y="14"/>
                  </a:lnTo>
                  <a:lnTo>
                    <a:pt x="215" y="13"/>
                  </a:lnTo>
                  <a:lnTo>
                    <a:pt x="198" y="10"/>
                  </a:lnTo>
                  <a:lnTo>
                    <a:pt x="181" y="9"/>
                  </a:lnTo>
                  <a:lnTo>
                    <a:pt x="166" y="8"/>
                  </a:lnTo>
                  <a:lnTo>
                    <a:pt x="149" y="6"/>
                  </a:lnTo>
                  <a:lnTo>
                    <a:pt x="134" y="5"/>
                  </a:lnTo>
                  <a:lnTo>
                    <a:pt x="117" y="4"/>
                  </a:lnTo>
                  <a:lnTo>
                    <a:pt x="100" y="2"/>
                  </a:lnTo>
                  <a:lnTo>
                    <a:pt x="85" y="2"/>
                  </a:lnTo>
                  <a:lnTo>
                    <a:pt x="67" y="1"/>
                  </a:lnTo>
                  <a:lnTo>
                    <a:pt x="50" y="1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2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9" name="Freeform 169"/>
            <p:cNvSpPr>
              <a:spLocks/>
            </p:cNvSpPr>
            <p:nvPr/>
          </p:nvSpPr>
          <p:spPr bwMode="auto">
            <a:xfrm>
              <a:off x="4206" y="3472"/>
              <a:ext cx="123" cy="2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1" y="45"/>
                </a:cxn>
                <a:cxn ang="0">
                  <a:pos x="26" y="43"/>
                </a:cxn>
                <a:cxn ang="0">
                  <a:pos x="40" y="42"/>
                </a:cxn>
                <a:cxn ang="0">
                  <a:pos x="56" y="42"/>
                </a:cxn>
                <a:cxn ang="0">
                  <a:pos x="71" y="41"/>
                </a:cxn>
                <a:cxn ang="0">
                  <a:pos x="85" y="41"/>
                </a:cxn>
                <a:cxn ang="0">
                  <a:pos x="102" y="41"/>
                </a:cxn>
                <a:cxn ang="0">
                  <a:pos x="118" y="39"/>
                </a:cxn>
                <a:cxn ang="0">
                  <a:pos x="132" y="39"/>
                </a:cxn>
                <a:cxn ang="0">
                  <a:pos x="147" y="39"/>
                </a:cxn>
                <a:cxn ang="0">
                  <a:pos x="161" y="39"/>
                </a:cxn>
                <a:cxn ang="0">
                  <a:pos x="177" y="39"/>
                </a:cxn>
                <a:cxn ang="0">
                  <a:pos x="191" y="39"/>
                </a:cxn>
                <a:cxn ang="0">
                  <a:pos x="206" y="39"/>
                </a:cxn>
                <a:cxn ang="0">
                  <a:pos x="219" y="38"/>
                </a:cxn>
                <a:cxn ang="0">
                  <a:pos x="233" y="38"/>
                </a:cxn>
                <a:cxn ang="0">
                  <a:pos x="246" y="37"/>
                </a:cxn>
                <a:cxn ang="0">
                  <a:pos x="244" y="0"/>
                </a:cxn>
                <a:cxn ang="0">
                  <a:pos x="231" y="1"/>
                </a:cxn>
                <a:cxn ang="0">
                  <a:pos x="217" y="1"/>
                </a:cxn>
                <a:cxn ang="0">
                  <a:pos x="204" y="2"/>
                </a:cxn>
                <a:cxn ang="0">
                  <a:pos x="191" y="2"/>
                </a:cxn>
                <a:cxn ang="0">
                  <a:pos x="177" y="2"/>
                </a:cxn>
                <a:cxn ang="0">
                  <a:pos x="161" y="2"/>
                </a:cxn>
                <a:cxn ang="0">
                  <a:pos x="147" y="2"/>
                </a:cxn>
                <a:cxn ang="0">
                  <a:pos x="132" y="2"/>
                </a:cxn>
                <a:cxn ang="0">
                  <a:pos x="115" y="2"/>
                </a:cxn>
                <a:cxn ang="0">
                  <a:pos x="100" y="4"/>
                </a:cxn>
                <a:cxn ang="0">
                  <a:pos x="85" y="4"/>
                </a:cxn>
                <a:cxn ang="0">
                  <a:pos x="69" y="4"/>
                </a:cxn>
                <a:cxn ang="0">
                  <a:pos x="53" y="5"/>
                </a:cxn>
                <a:cxn ang="0">
                  <a:pos x="38" y="5"/>
                </a:cxn>
                <a:cxn ang="0">
                  <a:pos x="24" y="6"/>
                </a:cxn>
                <a:cxn ang="0">
                  <a:pos x="8" y="8"/>
                </a:cxn>
                <a:cxn ang="0">
                  <a:pos x="18" y="10"/>
                </a:cxn>
                <a:cxn ang="0">
                  <a:pos x="0" y="42"/>
                </a:cxn>
                <a:cxn ang="0">
                  <a:pos x="6" y="45"/>
                </a:cxn>
                <a:cxn ang="0">
                  <a:pos x="11" y="45"/>
                </a:cxn>
                <a:cxn ang="0">
                  <a:pos x="0" y="42"/>
                </a:cxn>
              </a:cxnLst>
              <a:rect l="0" t="0" r="r" b="b"/>
              <a:pathLst>
                <a:path w="246" h="45">
                  <a:moveTo>
                    <a:pt x="0" y="42"/>
                  </a:moveTo>
                  <a:lnTo>
                    <a:pt x="11" y="45"/>
                  </a:lnTo>
                  <a:lnTo>
                    <a:pt x="26" y="43"/>
                  </a:lnTo>
                  <a:lnTo>
                    <a:pt x="40" y="42"/>
                  </a:lnTo>
                  <a:lnTo>
                    <a:pt x="56" y="42"/>
                  </a:lnTo>
                  <a:lnTo>
                    <a:pt x="71" y="41"/>
                  </a:lnTo>
                  <a:lnTo>
                    <a:pt x="85" y="41"/>
                  </a:lnTo>
                  <a:lnTo>
                    <a:pt x="102" y="41"/>
                  </a:lnTo>
                  <a:lnTo>
                    <a:pt x="118" y="39"/>
                  </a:lnTo>
                  <a:lnTo>
                    <a:pt x="132" y="39"/>
                  </a:lnTo>
                  <a:lnTo>
                    <a:pt x="147" y="39"/>
                  </a:lnTo>
                  <a:lnTo>
                    <a:pt x="161" y="39"/>
                  </a:lnTo>
                  <a:lnTo>
                    <a:pt x="177" y="39"/>
                  </a:lnTo>
                  <a:lnTo>
                    <a:pt x="191" y="39"/>
                  </a:lnTo>
                  <a:lnTo>
                    <a:pt x="206" y="39"/>
                  </a:lnTo>
                  <a:lnTo>
                    <a:pt x="219" y="38"/>
                  </a:lnTo>
                  <a:lnTo>
                    <a:pt x="233" y="38"/>
                  </a:lnTo>
                  <a:lnTo>
                    <a:pt x="246" y="37"/>
                  </a:lnTo>
                  <a:lnTo>
                    <a:pt x="244" y="0"/>
                  </a:lnTo>
                  <a:lnTo>
                    <a:pt x="231" y="1"/>
                  </a:lnTo>
                  <a:lnTo>
                    <a:pt x="217" y="1"/>
                  </a:lnTo>
                  <a:lnTo>
                    <a:pt x="204" y="2"/>
                  </a:lnTo>
                  <a:lnTo>
                    <a:pt x="191" y="2"/>
                  </a:lnTo>
                  <a:lnTo>
                    <a:pt x="177" y="2"/>
                  </a:lnTo>
                  <a:lnTo>
                    <a:pt x="161" y="2"/>
                  </a:lnTo>
                  <a:lnTo>
                    <a:pt x="147" y="2"/>
                  </a:lnTo>
                  <a:lnTo>
                    <a:pt x="132" y="2"/>
                  </a:lnTo>
                  <a:lnTo>
                    <a:pt x="115" y="2"/>
                  </a:lnTo>
                  <a:lnTo>
                    <a:pt x="100" y="4"/>
                  </a:lnTo>
                  <a:lnTo>
                    <a:pt x="85" y="4"/>
                  </a:lnTo>
                  <a:lnTo>
                    <a:pt x="69" y="4"/>
                  </a:lnTo>
                  <a:lnTo>
                    <a:pt x="53" y="5"/>
                  </a:lnTo>
                  <a:lnTo>
                    <a:pt x="38" y="5"/>
                  </a:lnTo>
                  <a:lnTo>
                    <a:pt x="24" y="6"/>
                  </a:lnTo>
                  <a:lnTo>
                    <a:pt x="8" y="8"/>
                  </a:lnTo>
                  <a:lnTo>
                    <a:pt x="18" y="10"/>
                  </a:lnTo>
                  <a:lnTo>
                    <a:pt x="0" y="42"/>
                  </a:lnTo>
                  <a:lnTo>
                    <a:pt x="6" y="45"/>
                  </a:lnTo>
                  <a:lnTo>
                    <a:pt x="11" y="45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0" name="Freeform 170"/>
            <p:cNvSpPr>
              <a:spLocks/>
            </p:cNvSpPr>
            <p:nvPr/>
          </p:nvSpPr>
          <p:spPr bwMode="auto">
            <a:xfrm>
              <a:off x="4171" y="3470"/>
              <a:ext cx="44" cy="24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0" y="38"/>
                </a:cxn>
                <a:cxn ang="0">
                  <a:pos x="17" y="37"/>
                </a:cxn>
                <a:cxn ang="0">
                  <a:pos x="26" y="37"/>
                </a:cxn>
                <a:cxn ang="0">
                  <a:pos x="35" y="37"/>
                </a:cxn>
                <a:cxn ang="0">
                  <a:pos x="42" y="38"/>
                </a:cxn>
                <a:cxn ang="0">
                  <a:pos x="51" y="41"/>
                </a:cxn>
                <a:cxn ang="0">
                  <a:pos x="60" y="42"/>
                </a:cxn>
                <a:cxn ang="0">
                  <a:pos x="67" y="45"/>
                </a:cxn>
                <a:cxn ang="0">
                  <a:pos x="69" y="46"/>
                </a:cxn>
                <a:cxn ang="0">
                  <a:pos x="87" y="14"/>
                </a:cxn>
                <a:cxn ang="0">
                  <a:pos x="80" y="10"/>
                </a:cxn>
                <a:cxn ang="0">
                  <a:pos x="71" y="8"/>
                </a:cxn>
                <a:cxn ang="0">
                  <a:pos x="62" y="4"/>
                </a:cxn>
                <a:cxn ang="0">
                  <a:pos x="50" y="1"/>
                </a:cxn>
                <a:cxn ang="0">
                  <a:pos x="37" y="0"/>
                </a:cxn>
                <a:cxn ang="0">
                  <a:pos x="26" y="0"/>
                </a:cxn>
                <a:cxn ang="0">
                  <a:pos x="14" y="0"/>
                </a:cxn>
                <a:cxn ang="0">
                  <a:pos x="3" y="1"/>
                </a:cxn>
                <a:cxn ang="0">
                  <a:pos x="13" y="2"/>
                </a:cxn>
                <a:cxn ang="0">
                  <a:pos x="0" y="37"/>
                </a:cxn>
                <a:cxn ang="0">
                  <a:pos x="5" y="40"/>
                </a:cxn>
                <a:cxn ang="0">
                  <a:pos x="10" y="38"/>
                </a:cxn>
                <a:cxn ang="0">
                  <a:pos x="0" y="37"/>
                </a:cxn>
              </a:cxnLst>
              <a:rect l="0" t="0" r="r" b="b"/>
              <a:pathLst>
                <a:path w="87" h="46">
                  <a:moveTo>
                    <a:pt x="0" y="37"/>
                  </a:moveTo>
                  <a:lnTo>
                    <a:pt x="10" y="38"/>
                  </a:lnTo>
                  <a:lnTo>
                    <a:pt x="17" y="37"/>
                  </a:lnTo>
                  <a:lnTo>
                    <a:pt x="26" y="37"/>
                  </a:lnTo>
                  <a:lnTo>
                    <a:pt x="35" y="37"/>
                  </a:lnTo>
                  <a:lnTo>
                    <a:pt x="42" y="38"/>
                  </a:lnTo>
                  <a:lnTo>
                    <a:pt x="51" y="41"/>
                  </a:lnTo>
                  <a:lnTo>
                    <a:pt x="60" y="42"/>
                  </a:lnTo>
                  <a:lnTo>
                    <a:pt x="67" y="45"/>
                  </a:lnTo>
                  <a:lnTo>
                    <a:pt x="69" y="46"/>
                  </a:lnTo>
                  <a:lnTo>
                    <a:pt x="87" y="14"/>
                  </a:lnTo>
                  <a:lnTo>
                    <a:pt x="80" y="10"/>
                  </a:lnTo>
                  <a:lnTo>
                    <a:pt x="71" y="8"/>
                  </a:lnTo>
                  <a:lnTo>
                    <a:pt x="62" y="4"/>
                  </a:lnTo>
                  <a:lnTo>
                    <a:pt x="50" y="1"/>
                  </a:lnTo>
                  <a:lnTo>
                    <a:pt x="37" y="0"/>
                  </a:lnTo>
                  <a:lnTo>
                    <a:pt x="26" y="0"/>
                  </a:lnTo>
                  <a:lnTo>
                    <a:pt x="14" y="0"/>
                  </a:lnTo>
                  <a:lnTo>
                    <a:pt x="3" y="1"/>
                  </a:lnTo>
                  <a:lnTo>
                    <a:pt x="13" y="2"/>
                  </a:lnTo>
                  <a:lnTo>
                    <a:pt x="0" y="37"/>
                  </a:lnTo>
                  <a:lnTo>
                    <a:pt x="5" y="40"/>
                  </a:lnTo>
                  <a:lnTo>
                    <a:pt x="10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1" name="Freeform 171"/>
            <p:cNvSpPr>
              <a:spLocks/>
            </p:cNvSpPr>
            <p:nvPr/>
          </p:nvSpPr>
          <p:spPr bwMode="auto">
            <a:xfrm>
              <a:off x="4105" y="3444"/>
              <a:ext cx="72" cy="4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9" y="37"/>
                </a:cxn>
                <a:cxn ang="0">
                  <a:pos x="25" y="41"/>
                </a:cxn>
                <a:cxn ang="0">
                  <a:pos x="40" y="45"/>
                </a:cxn>
                <a:cxn ang="0">
                  <a:pos x="56" y="51"/>
                </a:cxn>
                <a:cxn ang="0">
                  <a:pos x="70" y="58"/>
                </a:cxn>
                <a:cxn ang="0">
                  <a:pos x="84" y="65"/>
                </a:cxn>
                <a:cxn ang="0">
                  <a:pos x="101" y="75"/>
                </a:cxn>
                <a:cxn ang="0">
                  <a:pos x="116" y="82"/>
                </a:cxn>
                <a:cxn ang="0">
                  <a:pos x="133" y="90"/>
                </a:cxn>
                <a:cxn ang="0">
                  <a:pos x="146" y="55"/>
                </a:cxn>
                <a:cxn ang="0">
                  <a:pos x="132" y="47"/>
                </a:cxn>
                <a:cxn ang="0">
                  <a:pos x="116" y="41"/>
                </a:cxn>
                <a:cxn ang="0">
                  <a:pos x="102" y="33"/>
                </a:cxn>
                <a:cxn ang="0">
                  <a:pos x="85" y="24"/>
                </a:cxn>
                <a:cxn ang="0">
                  <a:pos x="69" y="17"/>
                </a:cxn>
                <a:cxn ang="0">
                  <a:pos x="53" y="10"/>
                </a:cxn>
                <a:cxn ang="0">
                  <a:pos x="35" y="4"/>
                </a:cxn>
                <a:cxn ang="0">
                  <a:pos x="15" y="0"/>
                </a:cxn>
                <a:cxn ang="0">
                  <a:pos x="24" y="4"/>
                </a:cxn>
                <a:cxn ang="0">
                  <a:pos x="0" y="33"/>
                </a:cxn>
                <a:cxn ang="0">
                  <a:pos x="4" y="36"/>
                </a:cxn>
                <a:cxn ang="0">
                  <a:pos x="9" y="37"/>
                </a:cxn>
                <a:cxn ang="0">
                  <a:pos x="0" y="33"/>
                </a:cxn>
              </a:cxnLst>
              <a:rect l="0" t="0" r="r" b="b"/>
              <a:pathLst>
                <a:path w="146" h="90">
                  <a:moveTo>
                    <a:pt x="0" y="33"/>
                  </a:moveTo>
                  <a:lnTo>
                    <a:pt x="9" y="37"/>
                  </a:lnTo>
                  <a:lnTo>
                    <a:pt x="25" y="41"/>
                  </a:lnTo>
                  <a:lnTo>
                    <a:pt x="40" y="45"/>
                  </a:lnTo>
                  <a:lnTo>
                    <a:pt x="56" y="51"/>
                  </a:lnTo>
                  <a:lnTo>
                    <a:pt x="70" y="58"/>
                  </a:lnTo>
                  <a:lnTo>
                    <a:pt x="84" y="65"/>
                  </a:lnTo>
                  <a:lnTo>
                    <a:pt x="101" y="75"/>
                  </a:lnTo>
                  <a:lnTo>
                    <a:pt x="116" y="82"/>
                  </a:lnTo>
                  <a:lnTo>
                    <a:pt x="133" y="90"/>
                  </a:lnTo>
                  <a:lnTo>
                    <a:pt x="146" y="55"/>
                  </a:lnTo>
                  <a:lnTo>
                    <a:pt x="132" y="47"/>
                  </a:lnTo>
                  <a:lnTo>
                    <a:pt x="116" y="41"/>
                  </a:lnTo>
                  <a:lnTo>
                    <a:pt x="102" y="33"/>
                  </a:lnTo>
                  <a:lnTo>
                    <a:pt x="85" y="24"/>
                  </a:lnTo>
                  <a:lnTo>
                    <a:pt x="69" y="17"/>
                  </a:lnTo>
                  <a:lnTo>
                    <a:pt x="53" y="10"/>
                  </a:lnTo>
                  <a:lnTo>
                    <a:pt x="35" y="4"/>
                  </a:lnTo>
                  <a:lnTo>
                    <a:pt x="15" y="0"/>
                  </a:lnTo>
                  <a:lnTo>
                    <a:pt x="24" y="4"/>
                  </a:lnTo>
                  <a:lnTo>
                    <a:pt x="0" y="33"/>
                  </a:lnTo>
                  <a:lnTo>
                    <a:pt x="4" y="36"/>
                  </a:lnTo>
                  <a:lnTo>
                    <a:pt x="9" y="3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2" name="Freeform 172"/>
            <p:cNvSpPr>
              <a:spLocks/>
            </p:cNvSpPr>
            <p:nvPr/>
          </p:nvSpPr>
          <p:spPr bwMode="auto">
            <a:xfrm>
              <a:off x="4072" y="3412"/>
              <a:ext cx="44" cy="48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0" y="32"/>
                </a:cxn>
                <a:cxn ang="0">
                  <a:pos x="9" y="43"/>
                </a:cxn>
                <a:cxn ang="0">
                  <a:pos x="18" y="52"/>
                </a:cxn>
                <a:cxn ang="0">
                  <a:pos x="27" y="60"/>
                </a:cxn>
                <a:cxn ang="0">
                  <a:pos x="35" y="68"/>
                </a:cxn>
                <a:cxn ang="0">
                  <a:pos x="41" y="76"/>
                </a:cxn>
                <a:cxn ang="0">
                  <a:pos x="50" y="84"/>
                </a:cxn>
                <a:cxn ang="0">
                  <a:pos x="58" y="90"/>
                </a:cxn>
                <a:cxn ang="0">
                  <a:pos x="65" y="97"/>
                </a:cxn>
                <a:cxn ang="0">
                  <a:pos x="89" y="68"/>
                </a:cxn>
                <a:cxn ang="0">
                  <a:pos x="81" y="61"/>
                </a:cxn>
                <a:cxn ang="0">
                  <a:pos x="73" y="55"/>
                </a:cxn>
                <a:cxn ang="0">
                  <a:pos x="67" y="49"/>
                </a:cxn>
                <a:cxn ang="0">
                  <a:pos x="60" y="41"/>
                </a:cxn>
                <a:cxn ang="0">
                  <a:pos x="50" y="33"/>
                </a:cxn>
                <a:cxn ang="0">
                  <a:pos x="44" y="25"/>
                </a:cxn>
                <a:cxn ang="0">
                  <a:pos x="35" y="16"/>
                </a:cxn>
                <a:cxn ang="0">
                  <a:pos x="26" y="5"/>
                </a:cxn>
                <a:cxn ang="0">
                  <a:pos x="13" y="0"/>
                </a:cxn>
                <a:cxn ang="0">
                  <a:pos x="26" y="5"/>
                </a:cxn>
                <a:cxn ang="0">
                  <a:pos x="20" y="0"/>
                </a:cxn>
                <a:cxn ang="0">
                  <a:pos x="13" y="0"/>
                </a:cxn>
                <a:cxn ang="0">
                  <a:pos x="13" y="37"/>
                </a:cxn>
              </a:cxnLst>
              <a:rect l="0" t="0" r="r" b="b"/>
              <a:pathLst>
                <a:path w="89" h="97">
                  <a:moveTo>
                    <a:pt x="13" y="37"/>
                  </a:moveTo>
                  <a:lnTo>
                    <a:pt x="0" y="32"/>
                  </a:lnTo>
                  <a:lnTo>
                    <a:pt x="9" y="43"/>
                  </a:lnTo>
                  <a:lnTo>
                    <a:pt x="18" y="52"/>
                  </a:lnTo>
                  <a:lnTo>
                    <a:pt x="27" y="60"/>
                  </a:lnTo>
                  <a:lnTo>
                    <a:pt x="35" y="68"/>
                  </a:lnTo>
                  <a:lnTo>
                    <a:pt x="41" y="76"/>
                  </a:lnTo>
                  <a:lnTo>
                    <a:pt x="50" y="84"/>
                  </a:lnTo>
                  <a:lnTo>
                    <a:pt x="58" y="90"/>
                  </a:lnTo>
                  <a:lnTo>
                    <a:pt x="65" y="97"/>
                  </a:lnTo>
                  <a:lnTo>
                    <a:pt x="89" y="68"/>
                  </a:lnTo>
                  <a:lnTo>
                    <a:pt x="81" y="61"/>
                  </a:lnTo>
                  <a:lnTo>
                    <a:pt x="73" y="55"/>
                  </a:lnTo>
                  <a:lnTo>
                    <a:pt x="67" y="49"/>
                  </a:lnTo>
                  <a:lnTo>
                    <a:pt x="60" y="41"/>
                  </a:lnTo>
                  <a:lnTo>
                    <a:pt x="50" y="33"/>
                  </a:lnTo>
                  <a:lnTo>
                    <a:pt x="44" y="25"/>
                  </a:lnTo>
                  <a:lnTo>
                    <a:pt x="35" y="16"/>
                  </a:lnTo>
                  <a:lnTo>
                    <a:pt x="26" y="5"/>
                  </a:lnTo>
                  <a:lnTo>
                    <a:pt x="13" y="0"/>
                  </a:lnTo>
                  <a:lnTo>
                    <a:pt x="26" y="5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3" name="Freeform 173"/>
            <p:cNvSpPr>
              <a:spLocks/>
            </p:cNvSpPr>
            <p:nvPr/>
          </p:nvSpPr>
          <p:spPr bwMode="auto">
            <a:xfrm>
              <a:off x="4044" y="3403"/>
              <a:ext cx="34" cy="28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2" y="38"/>
                </a:cxn>
                <a:cxn ang="0">
                  <a:pos x="17" y="37"/>
                </a:cxn>
                <a:cxn ang="0">
                  <a:pos x="22" y="38"/>
                </a:cxn>
                <a:cxn ang="0">
                  <a:pos x="27" y="39"/>
                </a:cxn>
                <a:cxn ang="0">
                  <a:pos x="34" y="42"/>
                </a:cxn>
                <a:cxn ang="0">
                  <a:pos x="41" y="47"/>
                </a:cxn>
                <a:cxn ang="0">
                  <a:pos x="49" y="50"/>
                </a:cxn>
                <a:cxn ang="0">
                  <a:pos x="58" y="54"/>
                </a:cxn>
                <a:cxn ang="0">
                  <a:pos x="70" y="55"/>
                </a:cxn>
                <a:cxn ang="0">
                  <a:pos x="70" y="18"/>
                </a:cxn>
                <a:cxn ang="0">
                  <a:pos x="68" y="17"/>
                </a:cxn>
                <a:cxn ang="0">
                  <a:pos x="62" y="16"/>
                </a:cxn>
                <a:cxn ang="0">
                  <a:pos x="57" y="13"/>
                </a:cxn>
                <a:cxn ang="0">
                  <a:pos x="49" y="10"/>
                </a:cxn>
                <a:cxn ang="0">
                  <a:pos x="40" y="5"/>
                </a:cxn>
                <a:cxn ang="0">
                  <a:pos x="30" y="1"/>
                </a:cxn>
                <a:cxn ang="0">
                  <a:pos x="17" y="0"/>
                </a:cxn>
                <a:cxn ang="0">
                  <a:pos x="4" y="1"/>
                </a:cxn>
                <a:cxn ang="0">
                  <a:pos x="16" y="2"/>
                </a:cxn>
                <a:cxn ang="0">
                  <a:pos x="0" y="37"/>
                </a:cxn>
                <a:cxn ang="0">
                  <a:pos x="7" y="39"/>
                </a:cxn>
                <a:cxn ang="0">
                  <a:pos x="12" y="38"/>
                </a:cxn>
                <a:cxn ang="0">
                  <a:pos x="0" y="37"/>
                </a:cxn>
              </a:cxnLst>
              <a:rect l="0" t="0" r="r" b="b"/>
              <a:pathLst>
                <a:path w="70" h="55">
                  <a:moveTo>
                    <a:pt x="0" y="37"/>
                  </a:moveTo>
                  <a:lnTo>
                    <a:pt x="12" y="38"/>
                  </a:lnTo>
                  <a:lnTo>
                    <a:pt x="17" y="37"/>
                  </a:lnTo>
                  <a:lnTo>
                    <a:pt x="22" y="38"/>
                  </a:lnTo>
                  <a:lnTo>
                    <a:pt x="27" y="39"/>
                  </a:lnTo>
                  <a:lnTo>
                    <a:pt x="34" y="42"/>
                  </a:lnTo>
                  <a:lnTo>
                    <a:pt x="41" y="47"/>
                  </a:lnTo>
                  <a:lnTo>
                    <a:pt x="49" y="50"/>
                  </a:lnTo>
                  <a:lnTo>
                    <a:pt x="58" y="54"/>
                  </a:lnTo>
                  <a:lnTo>
                    <a:pt x="70" y="55"/>
                  </a:lnTo>
                  <a:lnTo>
                    <a:pt x="70" y="18"/>
                  </a:lnTo>
                  <a:lnTo>
                    <a:pt x="68" y="17"/>
                  </a:lnTo>
                  <a:lnTo>
                    <a:pt x="62" y="16"/>
                  </a:lnTo>
                  <a:lnTo>
                    <a:pt x="57" y="13"/>
                  </a:lnTo>
                  <a:lnTo>
                    <a:pt x="49" y="10"/>
                  </a:lnTo>
                  <a:lnTo>
                    <a:pt x="40" y="5"/>
                  </a:lnTo>
                  <a:lnTo>
                    <a:pt x="30" y="1"/>
                  </a:lnTo>
                  <a:lnTo>
                    <a:pt x="17" y="0"/>
                  </a:lnTo>
                  <a:lnTo>
                    <a:pt x="4" y="1"/>
                  </a:lnTo>
                  <a:lnTo>
                    <a:pt x="16" y="2"/>
                  </a:lnTo>
                  <a:lnTo>
                    <a:pt x="0" y="37"/>
                  </a:lnTo>
                  <a:lnTo>
                    <a:pt x="7" y="39"/>
                  </a:lnTo>
                  <a:lnTo>
                    <a:pt x="12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4" name="Freeform 174"/>
            <p:cNvSpPr>
              <a:spLocks/>
            </p:cNvSpPr>
            <p:nvPr/>
          </p:nvSpPr>
          <p:spPr bwMode="auto">
            <a:xfrm>
              <a:off x="4001" y="3370"/>
              <a:ext cx="50" cy="51"/>
            </a:xfrm>
            <a:custGeom>
              <a:avLst/>
              <a:gdLst/>
              <a:ahLst/>
              <a:cxnLst>
                <a:cxn ang="0">
                  <a:pos x="25" y="41"/>
                </a:cxn>
                <a:cxn ang="0">
                  <a:pos x="0" y="35"/>
                </a:cxn>
                <a:cxn ang="0">
                  <a:pos x="9" y="47"/>
                </a:cxn>
                <a:cxn ang="0">
                  <a:pos x="18" y="57"/>
                </a:cxn>
                <a:cxn ang="0">
                  <a:pos x="29" y="67"/>
                </a:cxn>
                <a:cxn ang="0">
                  <a:pos x="41" y="77"/>
                </a:cxn>
                <a:cxn ang="0">
                  <a:pos x="53" y="83"/>
                </a:cxn>
                <a:cxn ang="0">
                  <a:pos x="63" y="90"/>
                </a:cxn>
                <a:cxn ang="0">
                  <a:pos x="75" y="96"/>
                </a:cxn>
                <a:cxn ang="0">
                  <a:pos x="85" y="102"/>
                </a:cxn>
                <a:cxn ang="0">
                  <a:pos x="101" y="67"/>
                </a:cxn>
                <a:cxn ang="0">
                  <a:pos x="90" y="62"/>
                </a:cxn>
                <a:cxn ang="0">
                  <a:pos x="81" y="58"/>
                </a:cxn>
                <a:cxn ang="0">
                  <a:pos x="71" y="51"/>
                </a:cxn>
                <a:cxn ang="0">
                  <a:pos x="62" y="45"/>
                </a:cxn>
                <a:cxn ang="0">
                  <a:pos x="52" y="38"/>
                </a:cxn>
                <a:cxn ang="0">
                  <a:pos x="44" y="30"/>
                </a:cxn>
                <a:cxn ang="0">
                  <a:pos x="35" y="21"/>
                </a:cxn>
                <a:cxn ang="0">
                  <a:pos x="29" y="14"/>
                </a:cxn>
                <a:cxn ang="0">
                  <a:pos x="4" y="9"/>
                </a:cxn>
                <a:cxn ang="0">
                  <a:pos x="29" y="14"/>
                </a:cxn>
                <a:cxn ang="0">
                  <a:pos x="20" y="0"/>
                </a:cxn>
                <a:cxn ang="0">
                  <a:pos x="4" y="9"/>
                </a:cxn>
                <a:cxn ang="0">
                  <a:pos x="25" y="41"/>
                </a:cxn>
              </a:cxnLst>
              <a:rect l="0" t="0" r="r" b="b"/>
              <a:pathLst>
                <a:path w="101" h="102">
                  <a:moveTo>
                    <a:pt x="25" y="41"/>
                  </a:moveTo>
                  <a:lnTo>
                    <a:pt x="0" y="35"/>
                  </a:lnTo>
                  <a:lnTo>
                    <a:pt x="9" y="47"/>
                  </a:lnTo>
                  <a:lnTo>
                    <a:pt x="18" y="57"/>
                  </a:lnTo>
                  <a:lnTo>
                    <a:pt x="29" y="67"/>
                  </a:lnTo>
                  <a:lnTo>
                    <a:pt x="41" y="77"/>
                  </a:lnTo>
                  <a:lnTo>
                    <a:pt x="53" y="83"/>
                  </a:lnTo>
                  <a:lnTo>
                    <a:pt x="63" y="90"/>
                  </a:lnTo>
                  <a:lnTo>
                    <a:pt x="75" y="96"/>
                  </a:lnTo>
                  <a:lnTo>
                    <a:pt x="85" y="102"/>
                  </a:lnTo>
                  <a:lnTo>
                    <a:pt x="101" y="67"/>
                  </a:lnTo>
                  <a:lnTo>
                    <a:pt x="90" y="62"/>
                  </a:lnTo>
                  <a:lnTo>
                    <a:pt x="81" y="58"/>
                  </a:lnTo>
                  <a:lnTo>
                    <a:pt x="71" y="51"/>
                  </a:lnTo>
                  <a:lnTo>
                    <a:pt x="62" y="45"/>
                  </a:lnTo>
                  <a:lnTo>
                    <a:pt x="52" y="38"/>
                  </a:lnTo>
                  <a:lnTo>
                    <a:pt x="44" y="30"/>
                  </a:lnTo>
                  <a:lnTo>
                    <a:pt x="35" y="21"/>
                  </a:lnTo>
                  <a:lnTo>
                    <a:pt x="29" y="14"/>
                  </a:lnTo>
                  <a:lnTo>
                    <a:pt x="4" y="9"/>
                  </a:lnTo>
                  <a:lnTo>
                    <a:pt x="29" y="14"/>
                  </a:lnTo>
                  <a:lnTo>
                    <a:pt x="20" y="0"/>
                  </a:lnTo>
                  <a:lnTo>
                    <a:pt x="4" y="9"/>
                  </a:lnTo>
                  <a:lnTo>
                    <a:pt x="25" y="4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5" name="Freeform 175"/>
            <p:cNvSpPr>
              <a:spLocks/>
            </p:cNvSpPr>
            <p:nvPr/>
          </p:nvSpPr>
          <p:spPr bwMode="auto">
            <a:xfrm>
              <a:off x="3984" y="3375"/>
              <a:ext cx="29" cy="23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6" y="46"/>
                </a:cxn>
                <a:cxn ang="0">
                  <a:pos x="13" y="46"/>
                </a:cxn>
                <a:cxn ang="0">
                  <a:pos x="20" y="45"/>
                </a:cxn>
                <a:cxn ang="0">
                  <a:pos x="28" y="45"/>
                </a:cxn>
                <a:cxn ang="0">
                  <a:pos x="37" y="42"/>
                </a:cxn>
                <a:cxn ang="0">
                  <a:pos x="42" y="40"/>
                </a:cxn>
                <a:cxn ang="0">
                  <a:pos x="47" y="38"/>
                </a:cxn>
                <a:cxn ang="0">
                  <a:pos x="55" y="34"/>
                </a:cxn>
                <a:cxn ang="0">
                  <a:pos x="60" y="32"/>
                </a:cxn>
                <a:cxn ang="0">
                  <a:pos x="39" y="0"/>
                </a:cxn>
                <a:cxn ang="0">
                  <a:pos x="37" y="3"/>
                </a:cxn>
                <a:cxn ang="0">
                  <a:pos x="34" y="4"/>
                </a:cxn>
                <a:cxn ang="0">
                  <a:pos x="29" y="5"/>
                </a:cxn>
                <a:cxn ang="0">
                  <a:pos x="24" y="8"/>
                </a:cxn>
                <a:cxn ang="0">
                  <a:pos x="22" y="8"/>
                </a:cxn>
                <a:cxn ang="0">
                  <a:pos x="17" y="8"/>
                </a:cxn>
                <a:cxn ang="0">
                  <a:pos x="11" y="9"/>
                </a:cxn>
                <a:cxn ang="0">
                  <a:pos x="6" y="9"/>
                </a:cxn>
                <a:cxn ang="0">
                  <a:pos x="11" y="11"/>
                </a:cxn>
                <a:cxn ang="0">
                  <a:pos x="0" y="45"/>
                </a:cxn>
                <a:cxn ang="0">
                  <a:pos x="3" y="46"/>
                </a:cxn>
                <a:cxn ang="0">
                  <a:pos x="6" y="46"/>
                </a:cxn>
                <a:cxn ang="0">
                  <a:pos x="0" y="45"/>
                </a:cxn>
              </a:cxnLst>
              <a:rect l="0" t="0" r="r" b="b"/>
              <a:pathLst>
                <a:path w="60" h="46">
                  <a:moveTo>
                    <a:pt x="0" y="45"/>
                  </a:moveTo>
                  <a:lnTo>
                    <a:pt x="6" y="46"/>
                  </a:lnTo>
                  <a:lnTo>
                    <a:pt x="13" y="46"/>
                  </a:lnTo>
                  <a:lnTo>
                    <a:pt x="20" y="45"/>
                  </a:lnTo>
                  <a:lnTo>
                    <a:pt x="28" y="45"/>
                  </a:lnTo>
                  <a:lnTo>
                    <a:pt x="37" y="42"/>
                  </a:lnTo>
                  <a:lnTo>
                    <a:pt x="42" y="40"/>
                  </a:lnTo>
                  <a:lnTo>
                    <a:pt x="47" y="38"/>
                  </a:lnTo>
                  <a:lnTo>
                    <a:pt x="55" y="34"/>
                  </a:lnTo>
                  <a:lnTo>
                    <a:pt x="60" y="32"/>
                  </a:lnTo>
                  <a:lnTo>
                    <a:pt x="39" y="0"/>
                  </a:lnTo>
                  <a:lnTo>
                    <a:pt x="37" y="3"/>
                  </a:lnTo>
                  <a:lnTo>
                    <a:pt x="34" y="4"/>
                  </a:lnTo>
                  <a:lnTo>
                    <a:pt x="29" y="5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17" y="8"/>
                  </a:lnTo>
                  <a:lnTo>
                    <a:pt x="11" y="9"/>
                  </a:lnTo>
                  <a:lnTo>
                    <a:pt x="6" y="9"/>
                  </a:lnTo>
                  <a:lnTo>
                    <a:pt x="11" y="11"/>
                  </a:lnTo>
                  <a:lnTo>
                    <a:pt x="0" y="45"/>
                  </a:lnTo>
                  <a:lnTo>
                    <a:pt x="3" y="46"/>
                  </a:lnTo>
                  <a:lnTo>
                    <a:pt x="6" y="46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6" name="Freeform 176"/>
            <p:cNvSpPr>
              <a:spLocks/>
            </p:cNvSpPr>
            <p:nvPr/>
          </p:nvSpPr>
          <p:spPr bwMode="auto">
            <a:xfrm>
              <a:off x="3870" y="3308"/>
              <a:ext cx="119" cy="9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" y="37"/>
                </a:cxn>
                <a:cxn ang="0">
                  <a:pos x="16" y="39"/>
                </a:cxn>
                <a:cxn ang="0">
                  <a:pos x="31" y="41"/>
                </a:cxn>
                <a:cxn ang="0">
                  <a:pos x="45" y="47"/>
                </a:cxn>
                <a:cxn ang="0">
                  <a:pos x="59" y="53"/>
                </a:cxn>
                <a:cxn ang="0">
                  <a:pos x="70" y="61"/>
                </a:cxn>
                <a:cxn ang="0">
                  <a:pos x="83" y="70"/>
                </a:cxn>
                <a:cxn ang="0">
                  <a:pos x="96" y="81"/>
                </a:cxn>
                <a:cxn ang="0">
                  <a:pos x="108" y="92"/>
                </a:cxn>
                <a:cxn ang="0">
                  <a:pos x="121" y="105"/>
                </a:cxn>
                <a:cxn ang="0">
                  <a:pos x="135" y="117"/>
                </a:cxn>
                <a:cxn ang="0">
                  <a:pos x="148" y="130"/>
                </a:cxn>
                <a:cxn ang="0">
                  <a:pos x="163" y="141"/>
                </a:cxn>
                <a:cxn ang="0">
                  <a:pos x="177" y="151"/>
                </a:cxn>
                <a:cxn ang="0">
                  <a:pos x="193" y="163"/>
                </a:cxn>
                <a:cxn ang="0">
                  <a:pos x="209" y="172"/>
                </a:cxn>
                <a:cxn ang="0">
                  <a:pos x="227" y="179"/>
                </a:cxn>
                <a:cxn ang="0">
                  <a:pos x="238" y="145"/>
                </a:cxn>
                <a:cxn ang="0">
                  <a:pos x="225" y="138"/>
                </a:cxn>
                <a:cxn ang="0">
                  <a:pos x="211" y="131"/>
                </a:cxn>
                <a:cxn ang="0">
                  <a:pos x="198" y="122"/>
                </a:cxn>
                <a:cxn ang="0">
                  <a:pos x="184" y="111"/>
                </a:cxn>
                <a:cxn ang="0">
                  <a:pos x="171" y="101"/>
                </a:cxn>
                <a:cxn ang="0">
                  <a:pos x="158" y="90"/>
                </a:cxn>
                <a:cxn ang="0">
                  <a:pos x="146" y="78"/>
                </a:cxn>
                <a:cxn ang="0">
                  <a:pos x="134" y="65"/>
                </a:cxn>
                <a:cxn ang="0">
                  <a:pos x="119" y="52"/>
                </a:cxn>
                <a:cxn ang="0">
                  <a:pos x="104" y="41"/>
                </a:cxn>
                <a:cxn ang="0">
                  <a:pos x="91" y="29"/>
                </a:cxn>
                <a:cxn ang="0">
                  <a:pos x="74" y="21"/>
                </a:cxn>
                <a:cxn ang="0">
                  <a:pos x="58" y="12"/>
                </a:cxn>
                <a:cxn ang="0">
                  <a:pos x="41" y="7"/>
                </a:cxn>
                <a:cxn ang="0">
                  <a:pos x="22" y="2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" y="37"/>
                </a:cxn>
                <a:cxn ang="0">
                  <a:pos x="0" y="37"/>
                </a:cxn>
              </a:cxnLst>
              <a:rect l="0" t="0" r="r" b="b"/>
              <a:pathLst>
                <a:path w="238" h="179">
                  <a:moveTo>
                    <a:pt x="0" y="37"/>
                  </a:moveTo>
                  <a:lnTo>
                    <a:pt x="1" y="37"/>
                  </a:lnTo>
                  <a:lnTo>
                    <a:pt x="16" y="39"/>
                  </a:lnTo>
                  <a:lnTo>
                    <a:pt x="31" y="41"/>
                  </a:lnTo>
                  <a:lnTo>
                    <a:pt x="45" y="47"/>
                  </a:lnTo>
                  <a:lnTo>
                    <a:pt x="59" y="53"/>
                  </a:lnTo>
                  <a:lnTo>
                    <a:pt x="70" y="61"/>
                  </a:lnTo>
                  <a:lnTo>
                    <a:pt x="83" y="70"/>
                  </a:lnTo>
                  <a:lnTo>
                    <a:pt x="96" y="81"/>
                  </a:lnTo>
                  <a:lnTo>
                    <a:pt x="108" y="92"/>
                  </a:lnTo>
                  <a:lnTo>
                    <a:pt x="121" y="105"/>
                  </a:lnTo>
                  <a:lnTo>
                    <a:pt x="135" y="117"/>
                  </a:lnTo>
                  <a:lnTo>
                    <a:pt x="148" y="130"/>
                  </a:lnTo>
                  <a:lnTo>
                    <a:pt x="163" y="141"/>
                  </a:lnTo>
                  <a:lnTo>
                    <a:pt x="177" y="151"/>
                  </a:lnTo>
                  <a:lnTo>
                    <a:pt x="193" y="163"/>
                  </a:lnTo>
                  <a:lnTo>
                    <a:pt x="209" y="172"/>
                  </a:lnTo>
                  <a:lnTo>
                    <a:pt x="227" y="179"/>
                  </a:lnTo>
                  <a:lnTo>
                    <a:pt x="238" y="145"/>
                  </a:lnTo>
                  <a:lnTo>
                    <a:pt x="225" y="138"/>
                  </a:lnTo>
                  <a:lnTo>
                    <a:pt x="211" y="131"/>
                  </a:lnTo>
                  <a:lnTo>
                    <a:pt x="198" y="122"/>
                  </a:lnTo>
                  <a:lnTo>
                    <a:pt x="184" y="111"/>
                  </a:lnTo>
                  <a:lnTo>
                    <a:pt x="171" y="101"/>
                  </a:lnTo>
                  <a:lnTo>
                    <a:pt x="158" y="90"/>
                  </a:lnTo>
                  <a:lnTo>
                    <a:pt x="146" y="78"/>
                  </a:lnTo>
                  <a:lnTo>
                    <a:pt x="134" y="65"/>
                  </a:lnTo>
                  <a:lnTo>
                    <a:pt x="119" y="52"/>
                  </a:lnTo>
                  <a:lnTo>
                    <a:pt x="104" y="41"/>
                  </a:lnTo>
                  <a:lnTo>
                    <a:pt x="91" y="29"/>
                  </a:lnTo>
                  <a:lnTo>
                    <a:pt x="74" y="21"/>
                  </a:lnTo>
                  <a:lnTo>
                    <a:pt x="58" y="12"/>
                  </a:lnTo>
                  <a:lnTo>
                    <a:pt x="41" y="7"/>
                  </a:lnTo>
                  <a:lnTo>
                    <a:pt x="22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7" name="Freeform 177"/>
            <p:cNvSpPr>
              <a:spLocks/>
            </p:cNvSpPr>
            <p:nvPr/>
          </p:nvSpPr>
          <p:spPr bwMode="auto">
            <a:xfrm>
              <a:off x="3848" y="3299"/>
              <a:ext cx="23" cy="2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5"/>
                </a:cxn>
                <a:cxn ang="0">
                  <a:pos x="6" y="29"/>
                </a:cxn>
                <a:cxn ang="0">
                  <a:pos x="17" y="41"/>
                </a:cxn>
                <a:cxn ang="0">
                  <a:pos x="28" y="50"/>
                </a:cxn>
                <a:cxn ang="0">
                  <a:pos x="44" y="54"/>
                </a:cxn>
                <a:cxn ang="0">
                  <a:pos x="46" y="17"/>
                </a:cxn>
                <a:cxn ang="0">
                  <a:pos x="44" y="16"/>
                </a:cxn>
                <a:cxn ang="0">
                  <a:pos x="40" y="15"/>
                </a:cxn>
                <a:cxn ang="0">
                  <a:pos x="37" y="11"/>
                </a:cxn>
                <a:cxn ang="0">
                  <a:pos x="33" y="1"/>
                </a:cxn>
                <a:cxn ang="0">
                  <a:pos x="33" y="0"/>
                </a:cxn>
                <a:cxn ang="0">
                  <a:pos x="33" y="1"/>
                </a:cxn>
                <a:cxn ang="0">
                  <a:pos x="33" y="0"/>
                </a:cxn>
                <a:cxn ang="0">
                  <a:pos x="32" y="0"/>
                </a:cxn>
                <a:cxn ang="0">
                  <a:pos x="0" y="16"/>
                </a:cxn>
              </a:cxnLst>
              <a:rect l="0" t="0" r="r" b="b"/>
              <a:pathLst>
                <a:path w="46" h="54">
                  <a:moveTo>
                    <a:pt x="0" y="16"/>
                  </a:moveTo>
                  <a:lnTo>
                    <a:pt x="0" y="15"/>
                  </a:lnTo>
                  <a:lnTo>
                    <a:pt x="6" y="29"/>
                  </a:lnTo>
                  <a:lnTo>
                    <a:pt x="17" y="41"/>
                  </a:lnTo>
                  <a:lnTo>
                    <a:pt x="28" y="50"/>
                  </a:lnTo>
                  <a:lnTo>
                    <a:pt x="44" y="54"/>
                  </a:lnTo>
                  <a:lnTo>
                    <a:pt x="46" y="17"/>
                  </a:lnTo>
                  <a:lnTo>
                    <a:pt x="44" y="16"/>
                  </a:lnTo>
                  <a:lnTo>
                    <a:pt x="40" y="15"/>
                  </a:lnTo>
                  <a:lnTo>
                    <a:pt x="37" y="11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8" name="Freeform 178"/>
            <p:cNvSpPr>
              <a:spLocks/>
            </p:cNvSpPr>
            <p:nvPr/>
          </p:nvSpPr>
          <p:spPr bwMode="auto">
            <a:xfrm>
              <a:off x="3827" y="3282"/>
              <a:ext cx="38" cy="25"/>
            </a:xfrm>
            <a:custGeom>
              <a:avLst/>
              <a:gdLst/>
              <a:ahLst/>
              <a:cxnLst>
                <a:cxn ang="0">
                  <a:pos x="9" y="37"/>
                </a:cxn>
                <a:cxn ang="0">
                  <a:pos x="0" y="35"/>
                </a:cxn>
                <a:cxn ang="0">
                  <a:pos x="6" y="38"/>
                </a:cxn>
                <a:cxn ang="0">
                  <a:pos x="17" y="42"/>
                </a:cxn>
                <a:cxn ang="0">
                  <a:pos x="24" y="43"/>
                </a:cxn>
                <a:cxn ang="0">
                  <a:pos x="29" y="45"/>
                </a:cxn>
                <a:cxn ang="0">
                  <a:pos x="36" y="47"/>
                </a:cxn>
                <a:cxn ang="0">
                  <a:pos x="40" y="49"/>
                </a:cxn>
                <a:cxn ang="0">
                  <a:pos x="41" y="50"/>
                </a:cxn>
                <a:cxn ang="0">
                  <a:pos x="41" y="50"/>
                </a:cxn>
                <a:cxn ang="0">
                  <a:pos x="74" y="34"/>
                </a:cxn>
                <a:cxn ang="0">
                  <a:pos x="67" y="23"/>
                </a:cxn>
                <a:cxn ang="0">
                  <a:pos x="58" y="17"/>
                </a:cxn>
                <a:cxn ang="0">
                  <a:pos x="49" y="13"/>
                </a:cxn>
                <a:cxn ang="0">
                  <a:pos x="42" y="10"/>
                </a:cxn>
                <a:cxn ang="0">
                  <a:pos x="32" y="6"/>
                </a:cxn>
                <a:cxn ang="0">
                  <a:pos x="24" y="5"/>
                </a:cxn>
                <a:cxn ang="0">
                  <a:pos x="19" y="3"/>
                </a:cxn>
                <a:cxn ang="0">
                  <a:pos x="13" y="1"/>
                </a:cxn>
                <a:cxn ang="0">
                  <a:pos x="4" y="0"/>
                </a:cxn>
                <a:cxn ang="0">
                  <a:pos x="13" y="1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9" y="37"/>
                </a:cxn>
              </a:cxnLst>
              <a:rect l="0" t="0" r="r" b="b"/>
              <a:pathLst>
                <a:path w="74" h="50">
                  <a:moveTo>
                    <a:pt x="9" y="37"/>
                  </a:moveTo>
                  <a:lnTo>
                    <a:pt x="0" y="35"/>
                  </a:lnTo>
                  <a:lnTo>
                    <a:pt x="6" y="38"/>
                  </a:lnTo>
                  <a:lnTo>
                    <a:pt x="17" y="42"/>
                  </a:lnTo>
                  <a:lnTo>
                    <a:pt x="24" y="43"/>
                  </a:lnTo>
                  <a:lnTo>
                    <a:pt x="29" y="45"/>
                  </a:lnTo>
                  <a:lnTo>
                    <a:pt x="36" y="47"/>
                  </a:lnTo>
                  <a:lnTo>
                    <a:pt x="40" y="49"/>
                  </a:lnTo>
                  <a:lnTo>
                    <a:pt x="41" y="50"/>
                  </a:lnTo>
                  <a:lnTo>
                    <a:pt x="41" y="50"/>
                  </a:lnTo>
                  <a:lnTo>
                    <a:pt x="74" y="34"/>
                  </a:lnTo>
                  <a:lnTo>
                    <a:pt x="67" y="23"/>
                  </a:lnTo>
                  <a:lnTo>
                    <a:pt x="58" y="17"/>
                  </a:lnTo>
                  <a:lnTo>
                    <a:pt x="49" y="13"/>
                  </a:lnTo>
                  <a:lnTo>
                    <a:pt x="42" y="10"/>
                  </a:lnTo>
                  <a:lnTo>
                    <a:pt x="32" y="6"/>
                  </a:lnTo>
                  <a:lnTo>
                    <a:pt x="24" y="5"/>
                  </a:lnTo>
                  <a:lnTo>
                    <a:pt x="19" y="3"/>
                  </a:lnTo>
                  <a:lnTo>
                    <a:pt x="13" y="1"/>
                  </a:lnTo>
                  <a:lnTo>
                    <a:pt x="4" y="0"/>
                  </a:lnTo>
                  <a:lnTo>
                    <a:pt x="13" y="1"/>
                  </a:lnTo>
                  <a:lnTo>
                    <a:pt x="9" y="0"/>
                  </a:lnTo>
                  <a:lnTo>
                    <a:pt x="4" y="0"/>
                  </a:lnTo>
                  <a:lnTo>
                    <a:pt x="9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9" name="Freeform 179"/>
            <p:cNvSpPr>
              <a:spLocks/>
            </p:cNvSpPr>
            <p:nvPr/>
          </p:nvSpPr>
          <p:spPr bwMode="auto">
            <a:xfrm>
              <a:off x="3793" y="3279"/>
              <a:ext cx="39" cy="22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0" y="38"/>
                </a:cxn>
                <a:cxn ang="0">
                  <a:pos x="16" y="37"/>
                </a:cxn>
                <a:cxn ang="0">
                  <a:pos x="23" y="37"/>
                </a:cxn>
                <a:cxn ang="0">
                  <a:pos x="30" y="38"/>
                </a:cxn>
                <a:cxn ang="0">
                  <a:pos x="38" y="40"/>
                </a:cxn>
                <a:cxn ang="0">
                  <a:pos x="46" y="42"/>
                </a:cxn>
                <a:cxn ang="0">
                  <a:pos x="56" y="44"/>
                </a:cxn>
                <a:cxn ang="0">
                  <a:pos x="66" y="44"/>
                </a:cxn>
                <a:cxn ang="0">
                  <a:pos x="77" y="44"/>
                </a:cxn>
                <a:cxn ang="0">
                  <a:pos x="72" y="7"/>
                </a:cxn>
                <a:cxn ang="0">
                  <a:pos x="66" y="7"/>
                </a:cxn>
                <a:cxn ang="0">
                  <a:pos x="59" y="7"/>
                </a:cxn>
                <a:cxn ang="0">
                  <a:pos x="54" y="5"/>
                </a:cxn>
                <a:cxn ang="0">
                  <a:pos x="46" y="3"/>
                </a:cxn>
                <a:cxn ang="0">
                  <a:pos x="36" y="1"/>
                </a:cxn>
                <a:cxn ang="0">
                  <a:pos x="25" y="0"/>
                </a:cxn>
                <a:cxn ang="0">
                  <a:pos x="14" y="0"/>
                </a:cxn>
                <a:cxn ang="0">
                  <a:pos x="2" y="1"/>
                </a:cxn>
                <a:cxn ang="0">
                  <a:pos x="12" y="3"/>
                </a:cxn>
                <a:cxn ang="0">
                  <a:pos x="0" y="37"/>
                </a:cxn>
                <a:cxn ang="0">
                  <a:pos x="5" y="40"/>
                </a:cxn>
                <a:cxn ang="0">
                  <a:pos x="10" y="38"/>
                </a:cxn>
                <a:cxn ang="0">
                  <a:pos x="0" y="37"/>
                </a:cxn>
              </a:cxnLst>
              <a:rect l="0" t="0" r="r" b="b"/>
              <a:pathLst>
                <a:path w="77" h="44">
                  <a:moveTo>
                    <a:pt x="0" y="37"/>
                  </a:moveTo>
                  <a:lnTo>
                    <a:pt x="10" y="38"/>
                  </a:lnTo>
                  <a:lnTo>
                    <a:pt x="16" y="37"/>
                  </a:lnTo>
                  <a:lnTo>
                    <a:pt x="23" y="37"/>
                  </a:lnTo>
                  <a:lnTo>
                    <a:pt x="30" y="38"/>
                  </a:lnTo>
                  <a:lnTo>
                    <a:pt x="38" y="40"/>
                  </a:lnTo>
                  <a:lnTo>
                    <a:pt x="46" y="42"/>
                  </a:lnTo>
                  <a:lnTo>
                    <a:pt x="56" y="44"/>
                  </a:lnTo>
                  <a:lnTo>
                    <a:pt x="66" y="44"/>
                  </a:lnTo>
                  <a:lnTo>
                    <a:pt x="77" y="44"/>
                  </a:lnTo>
                  <a:lnTo>
                    <a:pt x="72" y="7"/>
                  </a:lnTo>
                  <a:lnTo>
                    <a:pt x="66" y="7"/>
                  </a:lnTo>
                  <a:lnTo>
                    <a:pt x="59" y="7"/>
                  </a:lnTo>
                  <a:lnTo>
                    <a:pt x="54" y="5"/>
                  </a:lnTo>
                  <a:lnTo>
                    <a:pt x="46" y="3"/>
                  </a:lnTo>
                  <a:lnTo>
                    <a:pt x="36" y="1"/>
                  </a:lnTo>
                  <a:lnTo>
                    <a:pt x="25" y="0"/>
                  </a:lnTo>
                  <a:lnTo>
                    <a:pt x="14" y="0"/>
                  </a:lnTo>
                  <a:lnTo>
                    <a:pt x="2" y="1"/>
                  </a:lnTo>
                  <a:lnTo>
                    <a:pt x="12" y="3"/>
                  </a:lnTo>
                  <a:lnTo>
                    <a:pt x="0" y="37"/>
                  </a:lnTo>
                  <a:lnTo>
                    <a:pt x="5" y="40"/>
                  </a:lnTo>
                  <a:lnTo>
                    <a:pt x="10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0" name="Freeform 180"/>
            <p:cNvSpPr>
              <a:spLocks/>
            </p:cNvSpPr>
            <p:nvPr/>
          </p:nvSpPr>
          <p:spPr bwMode="auto">
            <a:xfrm>
              <a:off x="3764" y="3260"/>
              <a:ext cx="36" cy="37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0" y="30"/>
                </a:cxn>
                <a:cxn ang="0">
                  <a:pos x="8" y="37"/>
                </a:cxn>
                <a:cxn ang="0">
                  <a:pos x="13" y="45"/>
                </a:cxn>
                <a:cxn ang="0">
                  <a:pos x="22" y="51"/>
                </a:cxn>
                <a:cxn ang="0">
                  <a:pos x="29" y="55"/>
                </a:cxn>
                <a:cxn ang="0">
                  <a:pos x="36" y="62"/>
                </a:cxn>
                <a:cxn ang="0">
                  <a:pos x="44" y="66"/>
                </a:cxn>
                <a:cxn ang="0">
                  <a:pos x="52" y="70"/>
                </a:cxn>
                <a:cxn ang="0">
                  <a:pos x="60" y="74"/>
                </a:cxn>
                <a:cxn ang="0">
                  <a:pos x="72" y="40"/>
                </a:cxn>
                <a:cxn ang="0">
                  <a:pos x="67" y="38"/>
                </a:cxn>
                <a:cxn ang="0">
                  <a:pos x="62" y="34"/>
                </a:cxn>
                <a:cxn ang="0">
                  <a:pos x="54" y="30"/>
                </a:cxn>
                <a:cxn ang="0">
                  <a:pos x="49" y="26"/>
                </a:cxn>
                <a:cxn ang="0">
                  <a:pos x="43" y="22"/>
                </a:cxn>
                <a:cxn ang="0">
                  <a:pos x="39" y="18"/>
                </a:cxn>
                <a:cxn ang="0">
                  <a:pos x="34" y="13"/>
                </a:cxn>
                <a:cxn ang="0">
                  <a:pos x="29" y="6"/>
                </a:cxn>
                <a:cxn ang="0">
                  <a:pos x="15" y="0"/>
                </a:cxn>
                <a:cxn ang="0">
                  <a:pos x="29" y="6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5" y="37"/>
                </a:cxn>
              </a:cxnLst>
              <a:rect l="0" t="0" r="r" b="b"/>
              <a:pathLst>
                <a:path w="72" h="74">
                  <a:moveTo>
                    <a:pt x="15" y="37"/>
                  </a:moveTo>
                  <a:lnTo>
                    <a:pt x="0" y="30"/>
                  </a:lnTo>
                  <a:lnTo>
                    <a:pt x="8" y="37"/>
                  </a:lnTo>
                  <a:lnTo>
                    <a:pt x="13" y="45"/>
                  </a:lnTo>
                  <a:lnTo>
                    <a:pt x="22" y="51"/>
                  </a:lnTo>
                  <a:lnTo>
                    <a:pt x="29" y="55"/>
                  </a:lnTo>
                  <a:lnTo>
                    <a:pt x="36" y="62"/>
                  </a:lnTo>
                  <a:lnTo>
                    <a:pt x="44" y="66"/>
                  </a:lnTo>
                  <a:lnTo>
                    <a:pt x="52" y="70"/>
                  </a:lnTo>
                  <a:lnTo>
                    <a:pt x="60" y="74"/>
                  </a:lnTo>
                  <a:lnTo>
                    <a:pt x="72" y="40"/>
                  </a:lnTo>
                  <a:lnTo>
                    <a:pt x="67" y="38"/>
                  </a:lnTo>
                  <a:lnTo>
                    <a:pt x="62" y="34"/>
                  </a:lnTo>
                  <a:lnTo>
                    <a:pt x="54" y="30"/>
                  </a:lnTo>
                  <a:lnTo>
                    <a:pt x="49" y="26"/>
                  </a:lnTo>
                  <a:lnTo>
                    <a:pt x="43" y="22"/>
                  </a:lnTo>
                  <a:lnTo>
                    <a:pt x="39" y="18"/>
                  </a:lnTo>
                  <a:lnTo>
                    <a:pt x="34" y="13"/>
                  </a:lnTo>
                  <a:lnTo>
                    <a:pt x="29" y="6"/>
                  </a:lnTo>
                  <a:lnTo>
                    <a:pt x="15" y="0"/>
                  </a:lnTo>
                  <a:lnTo>
                    <a:pt x="29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5" y="3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1" name="Freeform 181"/>
            <p:cNvSpPr>
              <a:spLocks/>
            </p:cNvSpPr>
            <p:nvPr/>
          </p:nvSpPr>
          <p:spPr bwMode="auto">
            <a:xfrm>
              <a:off x="3726" y="3260"/>
              <a:ext cx="45" cy="24"/>
            </a:xfrm>
            <a:custGeom>
              <a:avLst/>
              <a:gdLst/>
              <a:ahLst/>
              <a:cxnLst>
                <a:cxn ang="0">
                  <a:pos x="6" y="47"/>
                </a:cxn>
                <a:cxn ang="0">
                  <a:pos x="11" y="46"/>
                </a:cxn>
                <a:cxn ang="0">
                  <a:pos x="22" y="42"/>
                </a:cxn>
                <a:cxn ang="0">
                  <a:pos x="31" y="41"/>
                </a:cxn>
                <a:cxn ang="0">
                  <a:pos x="40" y="40"/>
                </a:cxn>
                <a:cxn ang="0">
                  <a:pos x="51" y="38"/>
                </a:cxn>
                <a:cxn ang="0">
                  <a:pos x="60" y="37"/>
                </a:cxn>
                <a:cxn ang="0">
                  <a:pos x="69" y="37"/>
                </a:cxn>
                <a:cxn ang="0">
                  <a:pos x="80" y="37"/>
                </a:cxn>
                <a:cxn ang="0">
                  <a:pos x="91" y="37"/>
                </a:cxn>
                <a:cxn ang="0">
                  <a:pos x="91" y="0"/>
                </a:cxn>
                <a:cxn ang="0">
                  <a:pos x="80" y="0"/>
                </a:cxn>
                <a:cxn ang="0">
                  <a:pos x="69" y="0"/>
                </a:cxn>
                <a:cxn ang="0">
                  <a:pos x="57" y="0"/>
                </a:cxn>
                <a:cxn ang="0">
                  <a:pos x="45" y="1"/>
                </a:cxn>
                <a:cxn ang="0">
                  <a:pos x="35" y="2"/>
                </a:cxn>
                <a:cxn ang="0">
                  <a:pos x="24" y="4"/>
                </a:cxn>
                <a:cxn ang="0">
                  <a:pos x="12" y="8"/>
                </a:cxn>
                <a:cxn ang="0">
                  <a:pos x="0" y="12"/>
                </a:cxn>
                <a:cxn ang="0">
                  <a:pos x="6" y="10"/>
                </a:cxn>
                <a:cxn ang="0">
                  <a:pos x="6" y="47"/>
                </a:cxn>
                <a:cxn ang="0">
                  <a:pos x="8" y="47"/>
                </a:cxn>
                <a:cxn ang="0">
                  <a:pos x="11" y="46"/>
                </a:cxn>
                <a:cxn ang="0">
                  <a:pos x="6" y="47"/>
                </a:cxn>
              </a:cxnLst>
              <a:rect l="0" t="0" r="r" b="b"/>
              <a:pathLst>
                <a:path w="91" h="47">
                  <a:moveTo>
                    <a:pt x="6" y="47"/>
                  </a:moveTo>
                  <a:lnTo>
                    <a:pt x="11" y="46"/>
                  </a:lnTo>
                  <a:lnTo>
                    <a:pt x="22" y="42"/>
                  </a:lnTo>
                  <a:lnTo>
                    <a:pt x="31" y="41"/>
                  </a:lnTo>
                  <a:lnTo>
                    <a:pt x="40" y="40"/>
                  </a:lnTo>
                  <a:lnTo>
                    <a:pt x="51" y="38"/>
                  </a:lnTo>
                  <a:lnTo>
                    <a:pt x="60" y="37"/>
                  </a:lnTo>
                  <a:lnTo>
                    <a:pt x="69" y="37"/>
                  </a:lnTo>
                  <a:lnTo>
                    <a:pt x="80" y="37"/>
                  </a:lnTo>
                  <a:lnTo>
                    <a:pt x="91" y="37"/>
                  </a:lnTo>
                  <a:lnTo>
                    <a:pt x="91" y="0"/>
                  </a:lnTo>
                  <a:lnTo>
                    <a:pt x="80" y="0"/>
                  </a:lnTo>
                  <a:lnTo>
                    <a:pt x="69" y="0"/>
                  </a:lnTo>
                  <a:lnTo>
                    <a:pt x="57" y="0"/>
                  </a:lnTo>
                  <a:lnTo>
                    <a:pt x="45" y="1"/>
                  </a:lnTo>
                  <a:lnTo>
                    <a:pt x="35" y="2"/>
                  </a:lnTo>
                  <a:lnTo>
                    <a:pt x="24" y="4"/>
                  </a:lnTo>
                  <a:lnTo>
                    <a:pt x="12" y="8"/>
                  </a:lnTo>
                  <a:lnTo>
                    <a:pt x="0" y="12"/>
                  </a:lnTo>
                  <a:lnTo>
                    <a:pt x="6" y="10"/>
                  </a:lnTo>
                  <a:lnTo>
                    <a:pt x="6" y="47"/>
                  </a:lnTo>
                  <a:lnTo>
                    <a:pt x="8" y="47"/>
                  </a:lnTo>
                  <a:lnTo>
                    <a:pt x="11" y="46"/>
                  </a:lnTo>
                  <a:lnTo>
                    <a:pt x="6" y="4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2" name="Freeform 182"/>
            <p:cNvSpPr>
              <a:spLocks/>
            </p:cNvSpPr>
            <p:nvPr/>
          </p:nvSpPr>
          <p:spPr bwMode="auto">
            <a:xfrm>
              <a:off x="3696" y="3256"/>
              <a:ext cx="32" cy="2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8" y="37"/>
                </a:cxn>
                <a:cxn ang="0">
                  <a:pos x="12" y="37"/>
                </a:cxn>
                <a:cxn ang="0">
                  <a:pos x="17" y="38"/>
                </a:cxn>
                <a:cxn ang="0">
                  <a:pos x="22" y="40"/>
                </a:cxn>
                <a:cxn ang="0">
                  <a:pos x="27" y="42"/>
                </a:cxn>
                <a:cxn ang="0">
                  <a:pos x="35" y="48"/>
                </a:cxn>
                <a:cxn ang="0">
                  <a:pos x="44" y="50"/>
                </a:cxn>
                <a:cxn ang="0">
                  <a:pos x="52" y="54"/>
                </a:cxn>
                <a:cxn ang="0">
                  <a:pos x="65" y="55"/>
                </a:cxn>
                <a:cxn ang="0">
                  <a:pos x="65" y="18"/>
                </a:cxn>
                <a:cxn ang="0">
                  <a:pos x="62" y="17"/>
                </a:cxn>
                <a:cxn ang="0">
                  <a:pos x="57" y="16"/>
                </a:cxn>
                <a:cxn ang="0">
                  <a:pos x="50" y="13"/>
                </a:cxn>
                <a:cxn ang="0">
                  <a:pos x="45" y="10"/>
                </a:cxn>
                <a:cxn ang="0">
                  <a:pos x="35" y="5"/>
                </a:cxn>
                <a:cxn ang="0">
                  <a:pos x="25" y="1"/>
                </a:cxn>
                <a:cxn ang="0">
                  <a:pos x="14" y="0"/>
                </a:cxn>
                <a:cxn ang="0">
                  <a:pos x="3" y="0"/>
                </a:cxn>
                <a:cxn ang="0">
                  <a:pos x="11" y="1"/>
                </a:cxn>
                <a:cxn ang="0">
                  <a:pos x="0" y="37"/>
                </a:cxn>
                <a:cxn ang="0">
                  <a:pos x="4" y="37"/>
                </a:cxn>
                <a:cxn ang="0">
                  <a:pos x="8" y="37"/>
                </a:cxn>
                <a:cxn ang="0">
                  <a:pos x="0" y="36"/>
                </a:cxn>
              </a:cxnLst>
              <a:rect l="0" t="0" r="r" b="b"/>
              <a:pathLst>
                <a:path w="65" h="55">
                  <a:moveTo>
                    <a:pt x="0" y="36"/>
                  </a:moveTo>
                  <a:lnTo>
                    <a:pt x="8" y="37"/>
                  </a:lnTo>
                  <a:lnTo>
                    <a:pt x="12" y="37"/>
                  </a:lnTo>
                  <a:lnTo>
                    <a:pt x="17" y="38"/>
                  </a:lnTo>
                  <a:lnTo>
                    <a:pt x="22" y="40"/>
                  </a:lnTo>
                  <a:lnTo>
                    <a:pt x="27" y="42"/>
                  </a:lnTo>
                  <a:lnTo>
                    <a:pt x="35" y="48"/>
                  </a:lnTo>
                  <a:lnTo>
                    <a:pt x="44" y="50"/>
                  </a:lnTo>
                  <a:lnTo>
                    <a:pt x="52" y="54"/>
                  </a:lnTo>
                  <a:lnTo>
                    <a:pt x="65" y="55"/>
                  </a:lnTo>
                  <a:lnTo>
                    <a:pt x="65" y="18"/>
                  </a:lnTo>
                  <a:lnTo>
                    <a:pt x="62" y="17"/>
                  </a:lnTo>
                  <a:lnTo>
                    <a:pt x="57" y="16"/>
                  </a:lnTo>
                  <a:lnTo>
                    <a:pt x="50" y="13"/>
                  </a:lnTo>
                  <a:lnTo>
                    <a:pt x="45" y="10"/>
                  </a:lnTo>
                  <a:lnTo>
                    <a:pt x="35" y="5"/>
                  </a:lnTo>
                  <a:lnTo>
                    <a:pt x="25" y="1"/>
                  </a:lnTo>
                  <a:lnTo>
                    <a:pt x="14" y="0"/>
                  </a:lnTo>
                  <a:lnTo>
                    <a:pt x="3" y="0"/>
                  </a:lnTo>
                  <a:lnTo>
                    <a:pt x="11" y="1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3" name="Freeform 183"/>
            <p:cNvSpPr>
              <a:spLocks/>
            </p:cNvSpPr>
            <p:nvPr/>
          </p:nvSpPr>
          <p:spPr bwMode="auto">
            <a:xfrm>
              <a:off x="3673" y="3245"/>
              <a:ext cx="28" cy="2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5"/>
                </a:cxn>
                <a:cxn ang="0">
                  <a:pos x="9" y="29"/>
                </a:cxn>
                <a:cxn ang="0">
                  <a:pos x="19" y="43"/>
                </a:cxn>
                <a:cxn ang="0">
                  <a:pos x="32" y="53"/>
                </a:cxn>
                <a:cxn ang="0">
                  <a:pos x="46" y="59"/>
                </a:cxn>
                <a:cxn ang="0">
                  <a:pos x="57" y="24"/>
                </a:cxn>
                <a:cxn ang="0">
                  <a:pos x="50" y="22"/>
                </a:cxn>
                <a:cxn ang="0">
                  <a:pos x="45" y="16"/>
                </a:cxn>
                <a:cxn ang="0">
                  <a:pos x="40" y="11"/>
                </a:cxn>
                <a:cxn ang="0">
                  <a:pos x="36" y="2"/>
                </a:cxn>
                <a:cxn ang="0">
                  <a:pos x="36" y="16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3" y="15"/>
                </a:cxn>
                <a:cxn ang="0">
                  <a:pos x="3" y="0"/>
                </a:cxn>
              </a:cxnLst>
              <a:rect l="0" t="0" r="r" b="b"/>
              <a:pathLst>
                <a:path w="57" h="59">
                  <a:moveTo>
                    <a:pt x="3" y="0"/>
                  </a:moveTo>
                  <a:lnTo>
                    <a:pt x="3" y="15"/>
                  </a:lnTo>
                  <a:lnTo>
                    <a:pt x="9" y="29"/>
                  </a:lnTo>
                  <a:lnTo>
                    <a:pt x="19" y="43"/>
                  </a:lnTo>
                  <a:lnTo>
                    <a:pt x="32" y="53"/>
                  </a:lnTo>
                  <a:lnTo>
                    <a:pt x="46" y="59"/>
                  </a:lnTo>
                  <a:lnTo>
                    <a:pt x="57" y="24"/>
                  </a:lnTo>
                  <a:lnTo>
                    <a:pt x="50" y="22"/>
                  </a:lnTo>
                  <a:lnTo>
                    <a:pt x="45" y="16"/>
                  </a:lnTo>
                  <a:lnTo>
                    <a:pt x="40" y="11"/>
                  </a:lnTo>
                  <a:lnTo>
                    <a:pt x="36" y="2"/>
                  </a:lnTo>
                  <a:lnTo>
                    <a:pt x="36" y="16"/>
                  </a:lnTo>
                  <a:lnTo>
                    <a:pt x="3" y="0"/>
                  </a:lnTo>
                  <a:lnTo>
                    <a:pt x="0" y="8"/>
                  </a:lnTo>
                  <a:lnTo>
                    <a:pt x="3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4" name="Freeform 184"/>
            <p:cNvSpPr>
              <a:spLocks/>
            </p:cNvSpPr>
            <p:nvPr/>
          </p:nvSpPr>
          <p:spPr bwMode="auto">
            <a:xfrm>
              <a:off x="3674" y="3233"/>
              <a:ext cx="20" cy="2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6" y="10"/>
                </a:cxn>
                <a:cxn ang="0">
                  <a:pos x="0" y="24"/>
                </a:cxn>
                <a:cxn ang="0">
                  <a:pos x="33" y="40"/>
                </a:cxn>
                <a:cxn ang="0">
                  <a:pos x="39" y="26"/>
                </a:cxn>
                <a:cxn ang="0">
                  <a:pos x="30" y="35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6" y="10"/>
                </a:cxn>
                <a:cxn ang="0">
                  <a:pos x="15" y="0"/>
                </a:cxn>
              </a:cxnLst>
              <a:rect l="0" t="0" r="r" b="b"/>
              <a:pathLst>
                <a:path w="39" h="40">
                  <a:moveTo>
                    <a:pt x="15" y="0"/>
                  </a:moveTo>
                  <a:lnTo>
                    <a:pt x="6" y="10"/>
                  </a:lnTo>
                  <a:lnTo>
                    <a:pt x="0" y="24"/>
                  </a:lnTo>
                  <a:lnTo>
                    <a:pt x="33" y="40"/>
                  </a:lnTo>
                  <a:lnTo>
                    <a:pt x="39" y="26"/>
                  </a:lnTo>
                  <a:lnTo>
                    <a:pt x="30" y="35"/>
                  </a:lnTo>
                  <a:lnTo>
                    <a:pt x="15" y="0"/>
                  </a:lnTo>
                  <a:lnTo>
                    <a:pt x="9" y="3"/>
                  </a:lnTo>
                  <a:lnTo>
                    <a:pt x="6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5" name="Freeform 185"/>
            <p:cNvSpPr>
              <a:spLocks/>
            </p:cNvSpPr>
            <p:nvPr/>
          </p:nvSpPr>
          <p:spPr bwMode="auto">
            <a:xfrm>
              <a:off x="3682" y="3226"/>
              <a:ext cx="22" cy="24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0" y="1"/>
                </a:cxn>
                <a:cxn ang="0">
                  <a:pos x="0" y="14"/>
                </a:cxn>
                <a:cxn ang="0">
                  <a:pos x="15" y="49"/>
                </a:cxn>
                <a:cxn ang="0">
                  <a:pos x="45" y="36"/>
                </a:cxn>
                <a:cxn ang="0">
                  <a:pos x="37" y="37"/>
                </a:cxn>
                <a:cxn ang="0">
                  <a:pos x="37" y="0"/>
                </a:cxn>
                <a:cxn ang="0">
                  <a:pos x="33" y="0"/>
                </a:cxn>
                <a:cxn ang="0">
                  <a:pos x="30" y="1"/>
                </a:cxn>
                <a:cxn ang="0">
                  <a:pos x="37" y="0"/>
                </a:cxn>
              </a:cxnLst>
              <a:rect l="0" t="0" r="r" b="b"/>
              <a:pathLst>
                <a:path w="45" h="49">
                  <a:moveTo>
                    <a:pt x="37" y="0"/>
                  </a:moveTo>
                  <a:lnTo>
                    <a:pt x="30" y="1"/>
                  </a:lnTo>
                  <a:lnTo>
                    <a:pt x="0" y="14"/>
                  </a:lnTo>
                  <a:lnTo>
                    <a:pt x="15" y="49"/>
                  </a:lnTo>
                  <a:lnTo>
                    <a:pt x="45" y="36"/>
                  </a:lnTo>
                  <a:lnTo>
                    <a:pt x="37" y="37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0" y="1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6" name="Freeform 186"/>
            <p:cNvSpPr>
              <a:spLocks/>
            </p:cNvSpPr>
            <p:nvPr/>
          </p:nvSpPr>
          <p:spPr bwMode="auto">
            <a:xfrm>
              <a:off x="3701" y="3226"/>
              <a:ext cx="41" cy="30"/>
            </a:xfrm>
            <a:custGeom>
              <a:avLst/>
              <a:gdLst/>
              <a:ahLst/>
              <a:cxnLst>
                <a:cxn ang="0">
                  <a:pos x="61" y="28"/>
                </a:cxn>
                <a:cxn ang="0">
                  <a:pos x="72" y="24"/>
                </a:cxn>
                <a:cxn ang="0">
                  <a:pos x="67" y="22"/>
                </a:cxn>
                <a:cxn ang="0">
                  <a:pos x="58" y="21"/>
                </a:cxn>
                <a:cxn ang="0">
                  <a:pos x="50" y="17"/>
                </a:cxn>
                <a:cxn ang="0">
                  <a:pos x="41" y="13"/>
                </a:cxn>
                <a:cxn ang="0">
                  <a:pos x="32" y="9"/>
                </a:cxn>
                <a:cxn ang="0">
                  <a:pos x="23" y="5"/>
                </a:cxn>
                <a:cxn ang="0">
                  <a:pos x="12" y="1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4" y="38"/>
                </a:cxn>
                <a:cxn ang="0">
                  <a:pos x="11" y="40"/>
                </a:cxn>
                <a:cxn ang="0">
                  <a:pos x="20" y="44"/>
                </a:cxn>
                <a:cxn ang="0">
                  <a:pos x="29" y="48"/>
                </a:cxn>
                <a:cxn ang="0">
                  <a:pos x="38" y="52"/>
                </a:cxn>
                <a:cxn ang="0">
                  <a:pos x="48" y="56"/>
                </a:cxn>
                <a:cxn ang="0">
                  <a:pos x="59" y="60"/>
                </a:cxn>
                <a:cxn ang="0">
                  <a:pos x="72" y="61"/>
                </a:cxn>
                <a:cxn ang="0">
                  <a:pos x="84" y="57"/>
                </a:cxn>
                <a:cxn ang="0">
                  <a:pos x="72" y="61"/>
                </a:cxn>
                <a:cxn ang="0">
                  <a:pos x="79" y="61"/>
                </a:cxn>
                <a:cxn ang="0">
                  <a:pos x="84" y="57"/>
                </a:cxn>
                <a:cxn ang="0">
                  <a:pos x="61" y="28"/>
                </a:cxn>
              </a:cxnLst>
              <a:rect l="0" t="0" r="r" b="b"/>
              <a:pathLst>
                <a:path w="84" h="61">
                  <a:moveTo>
                    <a:pt x="61" y="28"/>
                  </a:moveTo>
                  <a:lnTo>
                    <a:pt x="72" y="24"/>
                  </a:lnTo>
                  <a:lnTo>
                    <a:pt x="67" y="22"/>
                  </a:lnTo>
                  <a:lnTo>
                    <a:pt x="58" y="21"/>
                  </a:lnTo>
                  <a:lnTo>
                    <a:pt x="50" y="17"/>
                  </a:lnTo>
                  <a:lnTo>
                    <a:pt x="41" y="13"/>
                  </a:lnTo>
                  <a:lnTo>
                    <a:pt x="32" y="9"/>
                  </a:lnTo>
                  <a:lnTo>
                    <a:pt x="23" y="5"/>
                  </a:lnTo>
                  <a:lnTo>
                    <a:pt x="12" y="1"/>
                  </a:lnTo>
                  <a:lnTo>
                    <a:pt x="0" y="0"/>
                  </a:lnTo>
                  <a:lnTo>
                    <a:pt x="0" y="37"/>
                  </a:lnTo>
                  <a:lnTo>
                    <a:pt x="4" y="38"/>
                  </a:lnTo>
                  <a:lnTo>
                    <a:pt x="11" y="40"/>
                  </a:lnTo>
                  <a:lnTo>
                    <a:pt x="20" y="44"/>
                  </a:lnTo>
                  <a:lnTo>
                    <a:pt x="29" y="48"/>
                  </a:lnTo>
                  <a:lnTo>
                    <a:pt x="38" y="52"/>
                  </a:lnTo>
                  <a:lnTo>
                    <a:pt x="48" y="56"/>
                  </a:lnTo>
                  <a:lnTo>
                    <a:pt x="59" y="60"/>
                  </a:lnTo>
                  <a:lnTo>
                    <a:pt x="72" y="61"/>
                  </a:lnTo>
                  <a:lnTo>
                    <a:pt x="84" y="57"/>
                  </a:lnTo>
                  <a:lnTo>
                    <a:pt x="72" y="61"/>
                  </a:lnTo>
                  <a:lnTo>
                    <a:pt x="79" y="61"/>
                  </a:lnTo>
                  <a:lnTo>
                    <a:pt x="84" y="57"/>
                  </a:lnTo>
                  <a:lnTo>
                    <a:pt x="61" y="2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Freeform 187"/>
            <p:cNvSpPr>
              <a:spLocks/>
            </p:cNvSpPr>
            <p:nvPr/>
          </p:nvSpPr>
          <p:spPr bwMode="auto">
            <a:xfrm>
              <a:off x="3731" y="3231"/>
              <a:ext cx="28" cy="23"/>
            </a:xfrm>
            <a:custGeom>
              <a:avLst/>
              <a:gdLst/>
              <a:ahLst/>
              <a:cxnLst>
                <a:cxn ang="0">
                  <a:pos x="16" y="21"/>
                </a:cxn>
                <a:cxn ang="0">
                  <a:pos x="22" y="0"/>
                </a:cxn>
                <a:cxn ang="0">
                  <a:pos x="0" y="19"/>
                </a:cxn>
                <a:cxn ang="0">
                  <a:pos x="23" y="48"/>
                </a:cxn>
                <a:cxn ang="0">
                  <a:pos x="45" y="29"/>
                </a:cxn>
                <a:cxn ang="0">
                  <a:pos x="50" y="8"/>
                </a:cxn>
                <a:cxn ang="0">
                  <a:pos x="45" y="29"/>
                </a:cxn>
                <a:cxn ang="0">
                  <a:pos x="55" y="20"/>
                </a:cxn>
                <a:cxn ang="0">
                  <a:pos x="50" y="8"/>
                </a:cxn>
                <a:cxn ang="0">
                  <a:pos x="16" y="21"/>
                </a:cxn>
              </a:cxnLst>
              <a:rect l="0" t="0" r="r" b="b"/>
              <a:pathLst>
                <a:path w="55" h="48">
                  <a:moveTo>
                    <a:pt x="16" y="21"/>
                  </a:moveTo>
                  <a:lnTo>
                    <a:pt x="22" y="0"/>
                  </a:lnTo>
                  <a:lnTo>
                    <a:pt x="0" y="19"/>
                  </a:lnTo>
                  <a:lnTo>
                    <a:pt x="23" y="48"/>
                  </a:lnTo>
                  <a:lnTo>
                    <a:pt x="45" y="29"/>
                  </a:lnTo>
                  <a:lnTo>
                    <a:pt x="50" y="8"/>
                  </a:lnTo>
                  <a:lnTo>
                    <a:pt x="45" y="29"/>
                  </a:lnTo>
                  <a:lnTo>
                    <a:pt x="55" y="20"/>
                  </a:lnTo>
                  <a:lnTo>
                    <a:pt x="50" y="8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8" name="Freeform 188"/>
            <p:cNvSpPr>
              <a:spLocks/>
            </p:cNvSpPr>
            <p:nvPr/>
          </p:nvSpPr>
          <p:spPr bwMode="auto">
            <a:xfrm>
              <a:off x="3721" y="3225"/>
              <a:ext cx="35" cy="1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" y="33"/>
                </a:cxn>
                <a:cxn ang="0">
                  <a:pos x="16" y="40"/>
                </a:cxn>
                <a:cxn ang="0">
                  <a:pos x="25" y="40"/>
                </a:cxn>
                <a:cxn ang="0">
                  <a:pos x="33" y="40"/>
                </a:cxn>
                <a:cxn ang="0">
                  <a:pos x="40" y="39"/>
                </a:cxn>
                <a:cxn ang="0">
                  <a:pos x="44" y="37"/>
                </a:cxn>
                <a:cxn ang="0">
                  <a:pos x="40" y="36"/>
                </a:cxn>
                <a:cxn ang="0">
                  <a:pos x="36" y="35"/>
                </a:cxn>
                <a:cxn ang="0">
                  <a:pos x="36" y="33"/>
                </a:cxn>
                <a:cxn ang="0">
                  <a:pos x="70" y="20"/>
                </a:cxn>
                <a:cxn ang="0">
                  <a:pos x="62" y="8"/>
                </a:cxn>
                <a:cxn ang="0">
                  <a:pos x="51" y="2"/>
                </a:cxn>
                <a:cxn ang="0">
                  <a:pos x="39" y="0"/>
                </a:cxn>
                <a:cxn ang="0">
                  <a:pos x="33" y="2"/>
                </a:cxn>
                <a:cxn ang="0">
                  <a:pos x="27" y="3"/>
                </a:cxn>
                <a:cxn ang="0">
                  <a:pos x="25" y="3"/>
                </a:cxn>
                <a:cxn ang="0">
                  <a:pos x="24" y="3"/>
                </a:cxn>
                <a:cxn ang="0">
                  <a:pos x="26" y="4"/>
                </a:cxn>
                <a:cxn ang="0">
                  <a:pos x="29" y="8"/>
                </a:cxn>
                <a:cxn ang="0">
                  <a:pos x="0" y="29"/>
                </a:cxn>
                <a:cxn ang="0">
                  <a:pos x="2" y="32"/>
                </a:cxn>
                <a:cxn ang="0">
                  <a:pos x="3" y="33"/>
                </a:cxn>
                <a:cxn ang="0">
                  <a:pos x="0" y="29"/>
                </a:cxn>
              </a:cxnLst>
              <a:rect l="0" t="0" r="r" b="b"/>
              <a:pathLst>
                <a:path w="70" h="40">
                  <a:moveTo>
                    <a:pt x="0" y="29"/>
                  </a:moveTo>
                  <a:lnTo>
                    <a:pt x="3" y="33"/>
                  </a:lnTo>
                  <a:lnTo>
                    <a:pt x="16" y="40"/>
                  </a:lnTo>
                  <a:lnTo>
                    <a:pt x="25" y="40"/>
                  </a:lnTo>
                  <a:lnTo>
                    <a:pt x="33" y="40"/>
                  </a:lnTo>
                  <a:lnTo>
                    <a:pt x="40" y="39"/>
                  </a:lnTo>
                  <a:lnTo>
                    <a:pt x="44" y="37"/>
                  </a:lnTo>
                  <a:lnTo>
                    <a:pt x="40" y="36"/>
                  </a:lnTo>
                  <a:lnTo>
                    <a:pt x="36" y="35"/>
                  </a:lnTo>
                  <a:lnTo>
                    <a:pt x="36" y="33"/>
                  </a:lnTo>
                  <a:lnTo>
                    <a:pt x="70" y="20"/>
                  </a:lnTo>
                  <a:lnTo>
                    <a:pt x="62" y="8"/>
                  </a:lnTo>
                  <a:lnTo>
                    <a:pt x="51" y="2"/>
                  </a:lnTo>
                  <a:lnTo>
                    <a:pt x="39" y="0"/>
                  </a:lnTo>
                  <a:lnTo>
                    <a:pt x="33" y="2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6" y="4"/>
                  </a:lnTo>
                  <a:lnTo>
                    <a:pt x="29" y="8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3" y="3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9" name="Freeform 189"/>
            <p:cNvSpPr>
              <a:spLocks/>
            </p:cNvSpPr>
            <p:nvPr/>
          </p:nvSpPr>
          <p:spPr bwMode="auto">
            <a:xfrm>
              <a:off x="3718" y="3207"/>
              <a:ext cx="24" cy="32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0" y="7"/>
                </a:cxn>
                <a:cxn ang="0">
                  <a:pos x="6" y="12"/>
                </a:cxn>
                <a:cxn ang="0">
                  <a:pos x="5" y="18"/>
                </a:cxn>
                <a:cxn ang="0">
                  <a:pos x="3" y="23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46"/>
                </a:cxn>
                <a:cxn ang="0">
                  <a:pos x="0" y="56"/>
                </a:cxn>
                <a:cxn ang="0">
                  <a:pos x="6" y="65"/>
                </a:cxn>
                <a:cxn ang="0">
                  <a:pos x="35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36" y="40"/>
                </a:cxn>
                <a:cxn ang="0">
                  <a:pos x="36" y="38"/>
                </a:cxn>
                <a:cxn ang="0">
                  <a:pos x="36" y="36"/>
                </a:cxn>
                <a:cxn ang="0">
                  <a:pos x="39" y="31"/>
                </a:cxn>
                <a:cxn ang="0">
                  <a:pos x="40" y="26"/>
                </a:cxn>
                <a:cxn ang="0">
                  <a:pos x="41" y="23"/>
                </a:cxn>
                <a:cxn ang="0">
                  <a:pos x="36" y="0"/>
                </a:cxn>
                <a:cxn ang="0">
                  <a:pos x="42" y="23"/>
                </a:cxn>
                <a:cxn ang="0">
                  <a:pos x="49" y="10"/>
                </a:cxn>
                <a:cxn ang="0">
                  <a:pos x="36" y="0"/>
                </a:cxn>
                <a:cxn ang="0">
                  <a:pos x="15" y="30"/>
                </a:cxn>
              </a:cxnLst>
              <a:rect l="0" t="0" r="r" b="b"/>
              <a:pathLst>
                <a:path w="49" h="65">
                  <a:moveTo>
                    <a:pt x="15" y="30"/>
                  </a:moveTo>
                  <a:lnTo>
                    <a:pt x="10" y="7"/>
                  </a:lnTo>
                  <a:lnTo>
                    <a:pt x="6" y="12"/>
                  </a:lnTo>
                  <a:lnTo>
                    <a:pt x="5" y="18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6" y="65"/>
                  </a:lnTo>
                  <a:lnTo>
                    <a:pt x="35" y="44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6" y="40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9" y="31"/>
                  </a:lnTo>
                  <a:lnTo>
                    <a:pt x="40" y="26"/>
                  </a:lnTo>
                  <a:lnTo>
                    <a:pt x="41" y="23"/>
                  </a:lnTo>
                  <a:lnTo>
                    <a:pt x="36" y="0"/>
                  </a:lnTo>
                  <a:lnTo>
                    <a:pt x="42" y="23"/>
                  </a:lnTo>
                  <a:lnTo>
                    <a:pt x="49" y="10"/>
                  </a:lnTo>
                  <a:lnTo>
                    <a:pt x="36" y="0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0" name="Freeform 190"/>
            <p:cNvSpPr>
              <a:spLocks/>
            </p:cNvSpPr>
            <p:nvPr/>
          </p:nvSpPr>
          <p:spPr bwMode="auto">
            <a:xfrm>
              <a:off x="3699" y="3202"/>
              <a:ext cx="37" cy="25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1" y="49"/>
                </a:cxn>
                <a:cxn ang="0">
                  <a:pos x="20" y="48"/>
                </a:cxn>
                <a:cxn ang="0">
                  <a:pos x="32" y="44"/>
                </a:cxn>
                <a:cxn ang="0">
                  <a:pos x="37" y="40"/>
                </a:cxn>
                <a:cxn ang="0">
                  <a:pos x="42" y="39"/>
                </a:cxn>
                <a:cxn ang="0">
                  <a:pos x="47" y="37"/>
                </a:cxn>
                <a:cxn ang="0">
                  <a:pos x="49" y="37"/>
                </a:cxn>
                <a:cxn ang="0">
                  <a:pos x="50" y="37"/>
                </a:cxn>
                <a:cxn ang="0">
                  <a:pos x="52" y="39"/>
                </a:cxn>
                <a:cxn ang="0">
                  <a:pos x="73" y="9"/>
                </a:cxn>
                <a:cxn ang="0">
                  <a:pos x="63" y="3"/>
                </a:cxn>
                <a:cxn ang="0">
                  <a:pos x="51" y="0"/>
                </a:cxn>
                <a:cxn ang="0">
                  <a:pos x="40" y="0"/>
                </a:cxn>
                <a:cxn ang="0">
                  <a:pos x="32" y="4"/>
                </a:cxn>
                <a:cxn ang="0">
                  <a:pos x="24" y="6"/>
                </a:cxn>
                <a:cxn ang="0">
                  <a:pos x="16" y="9"/>
                </a:cxn>
                <a:cxn ang="0">
                  <a:pos x="13" y="11"/>
                </a:cxn>
                <a:cxn ang="0">
                  <a:pos x="6" y="12"/>
                </a:cxn>
                <a:cxn ang="0">
                  <a:pos x="0" y="15"/>
                </a:cxn>
                <a:cxn ang="0">
                  <a:pos x="6" y="12"/>
                </a:cxn>
                <a:cxn ang="0">
                  <a:pos x="2" y="13"/>
                </a:cxn>
                <a:cxn ang="0">
                  <a:pos x="0" y="15"/>
                </a:cxn>
                <a:cxn ang="0">
                  <a:pos x="18" y="47"/>
                </a:cxn>
              </a:cxnLst>
              <a:rect l="0" t="0" r="r" b="b"/>
              <a:pathLst>
                <a:path w="73" h="49">
                  <a:moveTo>
                    <a:pt x="18" y="47"/>
                  </a:moveTo>
                  <a:lnTo>
                    <a:pt x="11" y="49"/>
                  </a:lnTo>
                  <a:lnTo>
                    <a:pt x="20" y="48"/>
                  </a:lnTo>
                  <a:lnTo>
                    <a:pt x="32" y="44"/>
                  </a:lnTo>
                  <a:lnTo>
                    <a:pt x="37" y="40"/>
                  </a:lnTo>
                  <a:lnTo>
                    <a:pt x="42" y="39"/>
                  </a:lnTo>
                  <a:lnTo>
                    <a:pt x="47" y="37"/>
                  </a:lnTo>
                  <a:lnTo>
                    <a:pt x="49" y="37"/>
                  </a:lnTo>
                  <a:lnTo>
                    <a:pt x="50" y="37"/>
                  </a:lnTo>
                  <a:lnTo>
                    <a:pt x="52" y="39"/>
                  </a:lnTo>
                  <a:lnTo>
                    <a:pt x="73" y="9"/>
                  </a:lnTo>
                  <a:lnTo>
                    <a:pt x="63" y="3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6" y="9"/>
                  </a:lnTo>
                  <a:lnTo>
                    <a:pt x="13" y="11"/>
                  </a:lnTo>
                  <a:lnTo>
                    <a:pt x="6" y="12"/>
                  </a:lnTo>
                  <a:lnTo>
                    <a:pt x="0" y="15"/>
                  </a:lnTo>
                  <a:lnTo>
                    <a:pt x="6" y="12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18" y="4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1" name="Freeform 191"/>
            <p:cNvSpPr>
              <a:spLocks/>
            </p:cNvSpPr>
            <p:nvPr/>
          </p:nvSpPr>
          <p:spPr bwMode="auto">
            <a:xfrm>
              <a:off x="3687" y="3209"/>
              <a:ext cx="21" cy="26"/>
            </a:xfrm>
            <a:custGeom>
              <a:avLst/>
              <a:gdLst/>
              <a:ahLst/>
              <a:cxnLst>
                <a:cxn ang="0">
                  <a:pos x="5" y="49"/>
                </a:cxn>
                <a:cxn ang="0">
                  <a:pos x="18" y="46"/>
                </a:cxn>
                <a:cxn ang="0">
                  <a:pos x="43" y="32"/>
                </a:cxn>
                <a:cxn ang="0">
                  <a:pos x="25" y="0"/>
                </a:cxn>
                <a:cxn ang="0">
                  <a:pos x="0" y="14"/>
                </a:cxn>
                <a:cxn ang="0">
                  <a:pos x="13" y="12"/>
                </a:cxn>
                <a:cxn ang="0">
                  <a:pos x="5" y="49"/>
                </a:cxn>
                <a:cxn ang="0">
                  <a:pos x="12" y="50"/>
                </a:cxn>
                <a:cxn ang="0">
                  <a:pos x="18" y="46"/>
                </a:cxn>
                <a:cxn ang="0">
                  <a:pos x="5" y="49"/>
                </a:cxn>
              </a:cxnLst>
              <a:rect l="0" t="0" r="r" b="b"/>
              <a:pathLst>
                <a:path w="43" h="50">
                  <a:moveTo>
                    <a:pt x="5" y="49"/>
                  </a:moveTo>
                  <a:lnTo>
                    <a:pt x="18" y="46"/>
                  </a:lnTo>
                  <a:lnTo>
                    <a:pt x="43" y="32"/>
                  </a:lnTo>
                  <a:lnTo>
                    <a:pt x="25" y="0"/>
                  </a:lnTo>
                  <a:lnTo>
                    <a:pt x="0" y="14"/>
                  </a:lnTo>
                  <a:lnTo>
                    <a:pt x="13" y="12"/>
                  </a:lnTo>
                  <a:lnTo>
                    <a:pt x="5" y="49"/>
                  </a:lnTo>
                  <a:lnTo>
                    <a:pt x="12" y="50"/>
                  </a:lnTo>
                  <a:lnTo>
                    <a:pt x="18" y="46"/>
                  </a:lnTo>
                  <a:lnTo>
                    <a:pt x="5" y="49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2" name="Freeform 192"/>
            <p:cNvSpPr>
              <a:spLocks/>
            </p:cNvSpPr>
            <p:nvPr/>
          </p:nvSpPr>
          <p:spPr bwMode="auto">
            <a:xfrm>
              <a:off x="3662" y="3192"/>
              <a:ext cx="32" cy="42"/>
            </a:xfrm>
            <a:custGeom>
              <a:avLst/>
              <a:gdLst/>
              <a:ahLst/>
              <a:cxnLst>
                <a:cxn ang="0">
                  <a:pos x="36" y="45"/>
                </a:cxn>
                <a:cxn ang="0">
                  <a:pos x="5" y="58"/>
                </a:cxn>
                <a:cxn ang="0">
                  <a:pos x="10" y="64"/>
                </a:cxn>
                <a:cxn ang="0">
                  <a:pos x="18" y="69"/>
                </a:cxn>
                <a:cxn ang="0">
                  <a:pos x="25" y="73"/>
                </a:cxn>
                <a:cxn ang="0">
                  <a:pos x="31" y="76"/>
                </a:cxn>
                <a:cxn ang="0">
                  <a:pos x="36" y="78"/>
                </a:cxn>
                <a:cxn ang="0">
                  <a:pos x="43" y="81"/>
                </a:cxn>
                <a:cxn ang="0">
                  <a:pos x="50" y="83"/>
                </a:cxn>
                <a:cxn ang="0">
                  <a:pos x="55" y="85"/>
                </a:cxn>
                <a:cxn ang="0">
                  <a:pos x="63" y="48"/>
                </a:cxn>
                <a:cxn ang="0">
                  <a:pos x="58" y="46"/>
                </a:cxn>
                <a:cxn ang="0">
                  <a:pos x="55" y="46"/>
                </a:cxn>
                <a:cxn ang="0">
                  <a:pos x="52" y="44"/>
                </a:cxn>
                <a:cxn ang="0">
                  <a:pos x="46" y="41"/>
                </a:cxn>
                <a:cxn ang="0">
                  <a:pos x="40" y="38"/>
                </a:cxn>
                <a:cxn ang="0">
                  <a:pos x="36" y="37"/>
                </a:cxn>
                <a:cxn ang="0">
                  <a:pos x="34" y="34"/>
                </a:cxn>
                <a:cxn ang="0">
                  <a:pos x="31" y="32"/>
                </a:cxn>
                <a:cxn ang="0">
                  <a:pos x="0" y="45"/>
                </a:cxn>
                <a:cxn ang="0">
                  <a:pos x="31" y="32"/>
                </a:cxn>
                <a:cxn ang="0">
                  <a:pos x="0" y="0"/>
                </a:cxn>
                <a:cxn ang="0">
                  <a:pos x="0" y="45"/>
                </a:cxn>
                <a:cxn ang="0">
                  <a:pos x="36" y="45"/>
                </a:cxn>
              </a:cxnLst>
              <a:rect l="0" t="0" r="r" b="b"/>
              <a:pathLst>
                <a:path w="63" h="85">
                  <a:moveTo>
                    <a:pt x="36" y="45"/>
                  </a:moveTo>
                  <a:lnTo>
                    <a:pt x="5" y="58"/>
                  </a:lnTo>
                  <a:lnTo>
                    <a:pt x="10" y="64"/>
                  </a:lnTo>
                  <a:lnTo>
                    <a:pt x="18" y="69"/>
                  </a:lnTo>
                  <a:lnTo>
                    <a:pt x="25" y="73"/>
                  </a:lnTo>
                  <a:lnTo>
                    <a:pt x="31" y="76"/>
                  </a:lnTo>
                  <a:lnTo>
                    <a:pt x="36" y="78"/>
                  </a:lnTo>
                  <a:lnTo>
                    <a:pt x="43" y="81"/>
                  </a:lnTo>
                  <a:lnTo>
                    <a:pt x="50" y="83"/>
                  </a:lnTo>
                  <a:lnTo>
                    <a:pt x="55" y="85"/>
                  </a:lnTo>
                  <a:lnTo>
                    <a:pt x="63" y="48"/>
                  </a:lnTo>
                  <a:lnTo>
                    <a:pt x="58" y="46"/>
                  </a:lnTo>
                  <a:lnTo>
                    <a:pt x="55" y="46"/>
                  </a:lnTo>
                  <a:lnTo>
                    <a:pt x="52" y="44"/>
                  </a:lnTo>
                  <a:lnTo>
                    <a:pt x="46" y="41"/>
                  </a:lnTo>
                  <a:lnTo>
                    <a:pt x="40" y="38"/>
                  </a:lnTo>
                  <a:lnTo>
                    <a:pt x="36" y="37"/>
                  </a:lnTo>
                  <a:lnTo>
                    <a:pt x="34" y="34"/>
                  </a:lnTo>
                  <a:lnTo>
                    <a:pt x="31" y="32"/>
                  </a:lnTo>
                  <a:lnTo>
                    <a:pt x="0" y="45"/>
                  </a:lnTo>
                  <a:lnTo>
                    <a:pt x="31" y="32"/>
                  </a:lnTo>
                  <a:lnTo>
                    <a:pt x="0" y="0"/>
                  </a:lnTo>
                  <a:lnTo>
                    <a:pt x="0" y="4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3" name="Freeform 193"/>
            <p:cNvSpPr>
              <a:spLocks/>
            </p:cNvSpPr>
            <p:nvPr/>
          </p:nvSpPr>
          <p:spPr bwMode="auto">
            <a:xfrm>
              <a:off x="3662" y="3214"/>
              <a:ext cx="26" cy="25"/>
            </a:xfrm>
            <a:custGeom>
              <a:avLst/>
              <a:gdLst/>
              <a:ahLst/>
              <a:cxnLst>
                <a:cxn ang="0">
                  <a:pos x="41" y="49"/>
                </a:cxn>
                <a:cxn ang="0">
                  <a:pos x="52" y="32"/>
                </a:cxn>
                <a:cxn ang="0">
                  <a:pos x="48" y="13"/>
                </a:cxn>
                <a:cxn ang="0">
                  <a:pos x="39" y="3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5" y="19"/>
                </a:cxn>
                <a:cxn ang="0">
                  <a:pos x="13" y="27"/>
                </a:cxn>
                <a:cxn ang="0">
                  <a:pos x="14" y="29"/>
                </a:cxn>
                <a:cxn ang="0">
                  <a:pos x="15" y="32"/>
                </a:cxn>
                <a:cxn ang="0">
                  <a:pos x="26" y="15"/>
                </a:cxn>
                <a:cxn ang="0">
                  <a:pos x="41" y="48"/>
                </a:cxn>
                <a:cxn ang="0">
                  <a:pos x="52" y="44"/>
                </a:cxn>
                <a:cxn ang="0">
                  <a:pos x="52" y="32"/>
                </a:cxn>
                <a:cxn ang="0">
                  <a:pos x="41" y="49"/>
                </a:cxn>
              </a:cxnLst>
              <a:rect l="0" t="0" r="r" b="b"/>
              <a:pathLst>
                <a:path w="52" h="49">
                  <a:moveTo>
                    <a:pt x="41" y="49"/>
                  </a:moveTo>
                  <a:lnTo>
                    <a:pt x="52" y="32"/>
                  </a:lnTo>
                  <a:lnTo>
                    <a:pt x="48" y="13"/>
                  </a:lnTo>
                  <a:lnTo>
                    <a:pt x="39" y="3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0" y="0"/>
                  </a:lnTo>
                  <a:lnTo>
                    <a:pt x="5" y="19"/>
                  </a:lnTo>
                  <a:lnTo>
                    <a:pt x="13" y="27"/>
                  </a:lnTo>
                  <a:lnTo>
                    <a:pt x="14" y="29"/>
                  </a:lnTo>
                  <a:lnTo>
                    <a:pt x="15" y="32"/>
                  </a:lnTo>
                  <a:lnTo>
                    <a:pt x="26" y="15"/>
                  </a:lnTo>
                  <a:lnTo>
                    <a:pt x="41" y="48"/>
                  </a:lnTo>
                  <a:lnTo>
                    <a:pt x="52" y="44"/>
                  </a:lnTo>
                  <a:lnTo>
                    <a:pt x="52" y="32"/>
                  </a:lnTo>
                  <a:lnTo>
                    <a:pt x="41" y="49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4" name="Freeform 194"/>
            <p:cNvSpPr>
              <a:spLocks/>
            </p:cNvSpPr>
            <p:nvPr/>
          </p:nvSpPr>
          <p:spPr bwMode="auto">
            <a:xfrm>
              <a:off x="3648" y="3221"/>
              <a:ext cx="35" cy="31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3" y="58"/>
                </a:cxn>
                <a:cxn ang="0">
                  <a:pos x="20" y="55"/>
                </a:cxn>
                <a:cxn ang="0">
                  <a:pos x="28" y="53"/>
                </a:cxn>
                <a:cxn ang="0">
                  <a:pos x="34" y="50"/>
                </a:cxn>
                <a:cxn ang="0">
                  <a:pos x="43" y="47"/>
                </a:cxn>
                <a:cxn ang="0">
                  <a:pos x="50" y="42"/>
                </a:cxn>
                <a:cxn ang="0">
                  <a:pos x="56" y="39"/>
                </a:cxn>
                <a:cxn ang="0">
                  <a:pos x="63" y="35"/>
                </a:cxn>
                <a:cxn ang="0">
                  <a:pos x="69" y="34"/>
                </a:cxn>
                <a:cxn ang="0">
                  <a:pos x="54" y="0"/>
                </a:cxn>
                <a:cxn ang="0">
                  <a:pos x="47" y="4"/>
                </a:cxn>
                <a:cxn ang="0">
                  <a:pos x="41" y="8"/>
                </a:cxn>
                <a:cxn ang="0">
                  <a:pos x="34" y="10"/>
                </a:cxn>
                <a:cxn ang="0">
                  <a:pos x="28" y="13"/>
                </a:cxn>
                <a:cxn ang="0">
                  <a:pos x="22" y="16"/>
                </a:cxn>
                <a:cxn ang="0">
                  <a:pos x="15" y="18"/>
                </a:cxn>
                <a:cxn ang="0">
                  <a:pos x="7" y="21"/>
                </a:cxn>
                <a:cxn ang="0">
                  <a:pos x="2" y="23"/>
                </a:cxn>
                <a:cxn ang="0">
                  <a:pos x="15" y="25"/>
                </a:cxn>
                <a:cxn ang="0">
                  <a:pos x="0" y="58"/>
                </a:cxn>
                <a:cxn ang="0">
                  <a:pos x="6" y="61"/>
                </a:cxn>
                <a:cxn ang="0">
                  <a:pos x="13" y="58"/>
                </a:cxn>
                <a:cxn ang="0">
                  <a:pos x="0" y="57"/>
                </a:cxn>
              </a:cxnLst>
              <a:rect l="0" t="0" r="r" b="b"/>
              <a:pathLst>
                <a:path w="69" h="61">
                  <a:moveTo>
                    <a:pt x="0" y="57"/>
                  </a:moveTo>
                  <a:lnTo>
                    <a:pt x="13" y="58"/>
                  </a:lnTo>
                  <a:lnTo>
                    <a:pt x="20" y="55"/>
                  </a:lnTo>
                  <a:lnTo>
                    <a:pt x="28" y="53"/>
                  </a:lnTo>
                  <a:lnTo>
                    <a:pt x="34" y="50"/>
                  </a:lnTo>
                  <a:lnTo>
                    <a:pt x="43" y="47"/>
                  </a:lnTo>
                  <a:lnTo>
                    <a:pt x="50" y="42"/>
                  </a:lnTo>
                  <a:lnTo>
                    <a:pt x="56" y="39"/>
                  </a:lnTo>
                  <a:lnTo>
                    <a:pt x="63" y="35"/>
                  </a:lnTo>
                  <a:lnTo>
                    <a:pt x="69" y="34"/>
                  </a:lnTo>
                  <a:lnTo>
                    <a:pt x="54" y="0"/>
                  </a:lnTo>
                  <a:lnTo>
                    <a:pt x="47" y="4"/>
                  </a:lnTo>
                  <a:lnTo>
                    <a:pt x="41" y="8"/>
                  </a:lnTo>
                  <a:lnTo>
                    <a:pt x="34" y="10"/>
                  </a:lnTo>
                  <a:lnTo>
                    <a:pt x="28" y="13"/>
                  </a:lnTo>
                  <a:lnTo>
                    <a:pt x="22" y="16"/>
                  </a:lnTo>
                  <a:lnTo>
                    <a:pt x="15" y="18"/>
                  </a:lnTo>
                  <a:lnTo>
                    <a:pt x="7" y="21"/>
                  </a:lnTo>
                  <a:lnTo>
                    <a:pt x="2" y="23"/>
                  </a:lnTo>
                  <a:lnTo>
                    <a:pt x="15" y="25"/>
                  </a:lnTo>
                  <a:lnTo>
                    <a:pt x="0" y="58"/>
                  </a:lnTo>
                  <a:lnTo>
                    <a:pt x="6" y="61"/>
                  </a:lnTo>
                  <a:lnTo>
                    <a:pt x="13" y="58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5" name="Freeform 195"/>
            <p:cNvSpPr>
              <a:spLocks/>
            </p:cNvSpPr>
            <p:nvPr/>
          </p:nvSpPr>
          <p:spPr bwMode="auto">
            <a:xfrm>
              <a:off x="3626" y="3228"/>
              <a:ext cx="30" cy="22"/>
            </a:xfrm>
            <a:custGeom>
              <a:avLst/>
              <a:gdLst/>
              <a:ahLst/>
              <a:cxnLst>
                <a:cxn ang="0">
                  <a:pos x="31" y="33"/>
                </a:cxn>
                <a:cxn ang="0">
                  <a:pos x="9" y="40"/>
                </a:cxn>
                <a:cxn ang="0">
                  <a:pos x="23" y="44"/>
                </a:cxn>
                <a:cxn ang="0">
                  <a:pos x="35" y="44"/>
                </a:cxn>
                <a:cxn ang="0">
                  <a:pos x="41" y="44"/>
                </a:cxn>
                <a:cxn ang="0">
                  <a:pos x="44" y="44"/>
                </a:cxn>
                <a:cxn ang="0">
                  <a:pos x="59" y="12"/>
                </a:cxn>
                <a:cxn ang="0">
                  <a:pos x="46" y="6"/>
                </a:cxn>
                <a:cxn ang="0">
                  <a:pos x="35" y="6"/>
                </a:cxn>
                <a:cxn ang="0">
                  <a:pos x="28" y="6"/>
                </a:cxn>
                <a:cxn ang="0">
                  <a:pos x="22" y="5"/>
                </a:cxn>
                <a:cxn ang="0">
                  <a:pos x="0" y="12"/>
                </a:cxn>
                <a:cxn ang="0">
                  <a:pos x="22" y="5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31" y="33"/>
                </a:cxn>
              </a:cxnLst>
              <a:rect l="0" t="0" r="r" b="b"/>
              <a:pathLst>
                <a:path w="59" h="44">
                  <a:moveTo>
                    <a:pt x="31" y="33"/>
                  </a:moveTo>
                  <a:lnTo>
                    <a:pt x="9" y="40"/>
                  </a:lnTo>
                  <a:lnTo>
                    <a:pt x="23" y="44"/>
                  </a:lnTo>
                  <a:lnTo>
                    <a:pt x="35" y="44"/>
                  </a:lnTo>
                  <a:lnTo>
                    <a:pt x="41" y="44"/>
                  </a:lnTo>
                  <a:lnTo>
                    <a:pt x="44" y="44"/>
                  </a:lnTo>
                  <a:lnTo>
                    <a:pt x="59" y="12"/>
                  </a:lnTo>
                  <a:lnTo>
                    <a:pt x="46" y="6"/>
                  </a:lnTo>
                  <a:lnTo>
                    <a:pt x="35" y="6"/>
                  </a:lnTo>
                  <a:lnTo>
                    <a:pt x="28" y="6"/>
                  </a:lnTo>
                  <a:lnTo>
                    <a:pt x="22" y="5"/>
                  </a:lnTo>
                  <a:lnTo>
                    <a:pt x="0" y="12"/>
                  </a:lnTo>
                  <a:lnTo>
                    <a:pt x="22" y="5"/>
                  </a:lnTo>
                  <a:lnTo>
                    <a:pt x="8" y="0"/>
                  </a:lnTo>
                  <a:lnTo>
                    <a:pt x="0" y="12"/>
                  </a:lnTo>
                  <a:lnTo>
                    <a:pt x="31" y="33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6" name="Freeform 196"/>
            <p:cNvSpPr>
              <a:spLocks/>
            </p:cNvSpPr>
            <p:nvPr/>
          </p:nvSpPr>
          <p:spPr bwMode="auto">
            <a:xfrm>
              <a:off x="3614" y="3234"/>
              <a:ext cx="27" cy="28"/>
            </a:xfrm>
            <a:custGeom>
              <a:avLst/>
              <a:gdLst/>
              <a:ahLst/>
              <a:cxnLst>
                <a:cxn ang="0">
                  <a:pos x="15" y="57"/>
                </a:cxn>
                <a:cxn ang="0">
                  <a:pos x="12" y="57"/>
                </a:cxn>
                <a:cxn ang="0">
                  <a:pos x="28" y="50"/>
                </a:cxn>
                <a:cxn ang="0">
                  <a:pos x="41" y="38"/>
                </a:cxn>
                <a:cxn ang="0">
                  <a:pos x="48" y="28"/>
                </a:cxn>
                <a:cxn ang="0">
                  <a:pos x="55" y="21"/>
                </a:cxn>
                <a:cxn ang="0">
                  <a:pos x="24" y="0"/>
                </a:cxn>
                <a:cxn ang="0">
                  <a:pos x="20" y="6"/>
                </a:cxn>
                <a:cxn ang="0">
                  <a:pos x="15" y="14"/>
                </a:cxn>
                <a:cxn ang="0">
                  <a:pos x="10" y="18"/>
                </a:cxn>
                <a:cxn ang="0">
                  <a:pos x="2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15" y="57"/>
                </a:cxn>
              </a:cxnLst>
              <a:rect l="0" t="0" r="r" b="b"/>
              <a:pathLst>
                <a:path w="55" h="57">
                  <a:moveTo>
                    <a:pt x="15" y="57"/>
                  </a:moveTo>
                  <a:lnTo>
                    <a:pt x="12" y="57"/>
                  </a:lnTo>
                  <a:lnTo>
                    <a:pt x="28" y="50"/>
                  </a:lnTo>
                  <a:lnTo>
                    <a:pt x="41" y="38"/>
                  </a:lnTo>
                  <a:lnTo>
                    <a:pt x="48" y="28"/>
                  </a:lnTo>
                  <a:lnTo>
                    <a:pt x="55" y="21"/>
                  </a:lnTo>
                  <a:lnTo>
                    <a:pt x="24" y="0"/>
                  </a:lnTo>
                  <a:lnTo>
                    <a:pt x="20" y="6"/>
                  </a:lnTo>
                  <a:lnTo>
                    <a:pt x="15" y="14"/>
                  </a:lnTo>
                  <a:lnTo>
                    <a:pt x="10" y="18"/>
                  </a:lnTo>
                  <a:lnTo>
                    <a:pt x="2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15" y="5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7" name="Freeform 197"/>
            <p:cNvSpPr>
              <a:spLocks/>
            </p:cNvSpPr>
            <p:nvPr/>
          </p:nvSpPr>
          <p:spPr bwMode="auto">
            <a:xfrm>
              <a:off x="3585" y="3245"/>
              <a:ext cx="36" cy="31"/>
            </a:xfrm>
            <a:custGeom>
              <a:avLst/>
              <a:gdLst/>
              <a:ahLst/>
              <a:cxnLst>
                <a:cxn ang="0">
                  <a:pos x="31" y="60"/>
                </a:cxn>
                <a:cxn ang="0">
                  <a:pos x="28" y="63"/>
                </a:cxn>
                <a:cxn ang="0">
                  <a:pos x="32" y="59"/>
                </a:cxn>
                <a:cxn ang="0">
                  <a:pos x="36" y="55"/>
                </a:cxn>
                <a:cxn ang="0">
                  <a:pos x="41" y="51"/>
                </a:cxn>
                <a:cxn ang="0">
                  <a:pos x="45" y="48"/>
                </a:cxn>
                <a:cxn ang="0">
                  <a:pos x="50" y="45"/>
                </a:cxn>
                <a:cxn ang="0">
                  <a:pos x="57" y="41"/>
                </a:cxn>
                <a:cxn ang="0">
                  <a:pos x="63" y="39"/>
                </a:cxn>
                <a:cxn ang="0">
                  <a:pos x="72" y="35"/>
                </a:cxn>
                <a:cxn ang="0">
                  <a:pos x="57" y="0"/>
                </a:cxn>
                <a:cxn ang="0">
                  <a:pos x="48" y="4"/>
                </a:cxn>
                <a:cxn ang="0">
                  <a:pos x="39" y="10"/>
                </a:cxn>
                <a:cxn ang="0">
                  <a:pos x="32" y="14"/>
                </a:cxn>
                <a:cxn ang="0">
                  <a:pos x="27" y="16"/>
                </a:cxn>
                <a:cxn ang="0">
                  <a:pos x="21" y="22"/>
                </a:cxn>
                <a:cxn ang="0">
                  <a:pos x="15" y="25"/>
                </a:cxn>
                <a:cxn ang="0">
                  <a:pos x="9" y="29"/>
                </a:cxn>
                <a:cxn ang="0">
                  <a:pos x="2" y="36"/>
                </a:cxn>
                <a:cxn ang="0">
                  <a:pos x="0" y="39"/>
                </a:cxn>
                <a:cxn ang="0">
                  <a:pos x="2" y="36"/>
                </a:cxn>
                <a:cxn ang="0">
                  <a:pos x="1" y="37"/>
                </a:cxn>
                <a:cxn ang="0">
                  <a:pos x="0" y="39"/>
                </a:cxn>
                <a:cxn ang="0">
                  <a:pos x="31" y="60"/>
                </a:cxn>
              </a:cxnLst>
              <a:rect l="0" t="0" r="r" b="b"/>
              <a:pathLst>
                <a:path w="72" h="63">
                  <a:moveTo>
                    <a:pt x="31" y="60"/>
                  </a:moveTo>
                  <a:lnTo>
                    <a:pt x="28" y="63"/>
                  </a:lnTo>
                  <a:lnTo>
                    <a:pt x="32" y="59"/>
                  </a:lnTo>
                  <a:lnTo>
                    <a:pt x="36" y="55"/>
                  </a:lnTo>
                  <a:lnTo>
                    <a:pt x="41" y="51"/>
                  </a:lnTo>
                  <a:lnTo>
                    <a:pt x="45" y="48"/>
                  </a:lnTo>
                  <a:lnTo>
                    <a:pt x="50" y="45"/>
                  </a:lnTo>
                  <a:lnTo>
                    <a:pt x="57" y="41"/>
                  </a:lnTo>
                  <a:lnTo>
                    <a:pt x="63" y="39"/>
                  </a:lnTo>
                  <a:lnTo>
                    <a:pt x="72" y="35"/>
                  </a:lnTo>
                  <a:lnTo>
                    <a:pt x="57" y="0"/>
                  </a:lnTo>
                  <a:lnTo>
                    <a:pt x="48" y="4"/>
                  </a:lnTo>
                  <a:lnTo>
                    <a:pt x="39" y="10"/>
                  </a:lnTo>
                  <a:lnTo>
                    <a:pt x="32" y="14"/>
                  </a:lnTo>
                  <a:lnTo>
                    <a:pt x="27" y="16"/>
                  </a:lnTo>
                  <a:lnTo>
                    <a:pt x="21" y="22"/>
                  </a:lnTo>
                  <a:lnTo>
                    <a:pt x="15" y="25"/>
                  </a:lnTo>
                  <a:lnTo>
                    <a:pt x="9" y="29"/>
                  </a:lnTo>
                  <a:lnTo>
                    <a:pt x="2" y="36"/>
                  </a:lnTo>
                  <a:lnTo>
                    <a:pt x="0" y="39"/>
                  </a:lnTo>
                  <a:lnTo>
                    <a:pt x="2" y="36"/>
                  </a:lnTo>
                  <a:lnTo>
                    <a:pt x="1" y="37"/>
                  </a:lnTo>
                  <a:lnTo>
                    <a:pt x="0" y="39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8" name="Freeform 198"/>
            <p:cNvSpPr>
              <a:spLocks/>
            </p:cNvSpPr>
            <p:nvPr/>
          </p:nvSpPr>
          <p:spPr bwMode="auto">
            <a:xfrm>
              <a:off x="3576" y="3264"/>
              <a:ext cx="25" cy="75"/>
            </a:xfrm>
            <a:custGeom>
              <a:avLst/>
              <a:gdLst/>
              <a:ahLst/>
              <a:cxnLst>
                <a:cxn ang="0">
                  <a:pos x="38" y="147"/>
                </a:cxn>
                <a:cxn ang="0">
                  <a:pos x="38" y="145"/>
                </a:cxn>
                <a:cxn ang="0">
                  <a:pos x="37" y="127"/>
                </a:cxn>
                <a:cxn ang="0">
                  <a:pos x="36" y="111"/>
                </a:cxn>
                <a:cxn ang="0">
                  <a:pos x="36" y="92"/>
                </a:cxn>
                <a:cxn ang="0">
                  <a:pos x="36" y="75"/>
                </a:cxn>
                <a:cxn ang="0">
                  <a:pos x="37" y="61"/>
                </a:cxn>
                <a:cxn ang="0">
                  <a:pos x="40" y="45"/>
                </a:cxn>
                <a:cxn ang="0">
                  <a:pos x="43" y="33"/>
                </a:cxn>
                <a:cxn ang="0">
                  <a:pos x="50" y="21"/>
                </a:cxn>
                <a:cxn ang="0">
                  <a:pos x="19" y="0"/>
                </a:cxn>
                <a:cxn ang="0">
                  <a:pos x="10" y="17"/>
                </a:cxn>
                <a:cxn ang="0">
                  <a:pos x="3" y="37"/>
                </a:cxn>
                <a:cxn ang="0">
                  <a:pos x="1" y="55"/>
                </a:cxn>
                <a:cxn ang="0">
                  <a:pos x="0" y="75"/>
                </a:cxn>
                <a:cxn ang="0">
                  <a:pos x="0" y="92"/>
                </a:cxn>
                <a:cxn ang="0">
                  <a:pos x="0" y="111"/>
                </a:cxn>
                <a:cxn ang="0">
                  <a:pos x="1" y="130"/>
                </a:cxn>
                <a:cxn ang="0">
                  <a:pos x="2" y="148"/>
                </a:cxn>
                <a:cxn ang="0">
                  <a:pos x="2" y="147"/>
                </a:cxn>
                <a:cxn ang="0">
                  <a:pos x="38" y="147"/>
                </a:cxn>
                <a:cxn ang="0">
                  <a:pos x="38" y="147"/>
                </a:cxn>
                <a:cxn ang="0">
                  <a:pos x="38" y="145"/>
                </a:cxn>
                <a:cxn ang="0">
                  <a:pos x="38" y="147"/>
                </a:cxn>
              </a:cxnLst>
              <a:rect l="0" t="0" r="r" b="b"/>
              <a:pathLst>
                <a:path w="50" h="148">
                  <a:moveTo>
                    <a:pt x="38" y="147"/>
                  </a:moveTo>
                  <a:lnTo>
                    <a:pt x="38" y="145"/>
                  </a:lnTo>
                  <a:lnTo>
                    <a:pt x="37" y="127"/>
                  </a:lnTo>
                  <a:lnTo>
                    <a:pt x="36" y="111"/>
                  </a:lnTo>
                  <a:lnTo>
                    <a:pt x="36" y="92"/>
                  </a:lnTo>
                  <a:lnTo>
                    <a:pt x="36" y="75"/>
                  </a:lnTo>
                  <a:lnTo>
                    <a:pt x="37" y="61"/>
                  </a:lnTo>
                  <a:lnTo>
                    <a:pt x="40" y="45"/>
                  </a:lnTo>
                  <a:lnTo>
                    <a:pt x="43" y="33"/>
                  </a:lnTo>
                  <a:lnTo>
                    <a:pt x="50" y="21"/>
                  </a:lnTo>
                  <a:lnTo>
                    <a:pt x="19" y="0"/>
                  </a:lnTo>
                  <a:lnTo>
                    <a:pt x="10" y="17"/>
                  </a:lnTo>
                  <a:lnTo>
                    <a:pt x="3" y="37"/>
                  </a:lnTo>
                  <a:lnTo>
                    <a:pt x="1" y="55"/>
                  </a:lnTo>
                  <a:lnTo>
                    <a:pt x="0" y="75"/>
                  </a:lnTo>
                  <a:lnTo>
                    <a:pt x="0" y="92"/>
                  </a:lnTo>
                  <a:lnTo>
                    <a:pt x="0" y="111"/>
                  </a:lnTo>
                  <a:lnTo>
                    <a:pt x="1" y="130"/>
                  </a:lnTo>
                  <a:lnTo>
                    <a:pt x="2" y="148"/>
                  </a:lnTo>
                  <a:lnTo>
                    <a:pt x="2" y="147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8" y="145"/>
                  </a:lnTo>
                  <a:lnTo>
                    <a:pt x="38" y="147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9" name="Freeform 199"/>
            <p:cNvSpPr>
              <a:spLocks/>
            </p:cNvSpPr>
            <p:nvPr/>
          </p:nvSpPr>
          <p:spPr bwMode="auto">
            <a:xfrm>
              <a:off x="3566" y="3338"/>
              <a:ext cx="29" cy="30"/>
            </a:xfrm>
            <a:custGeom>
              <a:avLst/>
              <a:gdLst/>
              <a:ahLst/>
              <a:cxnLst>
                <a:cxn ang="0">
                  <a:pos x="36" y="50"/>
                </a:cxn>
                <a:cxn ang="0">
                  <a:pos x="36" y="61"/>
                </a:cxn>
                <a:cxn ang="0">
                  <a:pos x="39" y="55"/>
                </a:cxn>
                <a:cxn ang="0">
                  <a:pos x="43" y="49"/>
                </a:cxn>
                <a:cxn ang="0">
                  <a:pos x="45" y="41"/>
                </a:cxn>
                <a:cxn ang="0">
                  <a:pos x="48" y="34"/>
                </a:cxn>
                <a:cxn ang="0">
                  <a:pos x="52" y="26"/>
                </a:cxn>
                <a:cxn ang="0">
                  <a:pos x="54" y="20"/>
                </a:cxn>
                <a:cxn ang="0">
                  <a:pos x="58" y="10"/>
                </a:cxn>
                <a:cxn ang="0">
                  <a:pos x="58" y="0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21" y="6"/>
                </a:cxn>
                <a:cxn ang="0">
                  <a:pos x="18" y="13"/>
                </a:cxn>
                <a:cxn ang="0">
                  <a:pos x="17" y="18"/>
                </a:cxn>
                <a:cxn ang="0">
                  <a:pos x="12" y="25"/>
                </a:cxn>
                <a:cxn ang="0">
                  <a:pos x="9" y="33"/>
                </a:cxn>
                <a:cxn ang="0">
                  <a:pos x="5" y="40"/>
                </a:cxn>
                <a:cxn ang="0">
                  <a:pos x="3" y="50"/>
                </a:cxn>
                <a:cxn ang="0">
                  <a:pos x="3" y="61"/>
                </a:cxn>
                <a:cxn ang="0">
                  <a:pos x="3" y="50"/>
                </a:cxn>
                <a:cxn ang="0">
                  <a:pos x="0" y="55"/>
                </a:cxn>
                <a:cxn ang="0">
                  <a:pos x="3" y="61"/>
                </a:cxn>
                <a:cxn ang="0">
                  <a:pos x="36" y="50"/>
                </a:cxn>
              </a:cxnLst>
              <a:rect l="0" t="0" r="r" b="b"/>
              <a:pathLst>
                <a:path w="58" h="61">
                  <a:moveTo>
                    <a:pt x="36" y="50"/>
                  </a:moveTo>
                  <a:lnTo>
                    <a:pt x="36" y="61"/>
                  </a:lnTo>
                  <a:lnTo>
                    <a:pt x="39" y="55"/>
                  </a:lnTo>
                  <a:lnTo>
                    <a:pt x="43" y="49"/>
                  </a:lnTo>
                  <a:lnTo>
                    <a:pt x="45" y="41"/>
                  </a:lnTo>
                  <a:lnTo>
                    <a:pt x="48" y="34"/>
                  </a:lnTo>
                  <a:lnTo>
                    <a:pt x="52" y="26"/>
                  </a:lnTo>
                  <a:lnTo>
                    <a:pt x="54" y="20"/>
                  </a:lnTo>
                  <a:lnTo>
                    <a:pt x="58" y="10"/>
                  </a:lnTo>
                  <a:lnTo>
                    <a:pt x="58" y="0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1" y="6"/>
                  </a:lnTo>
                  <a:lnTo>
                    <a:pt x="18" y="13"/>
                  </a:lnTo>
                  <a:lnTo>
                    <a:pt x="17" y="18"/>
                  </a:lnTo>
                  <a:lnTo>
                    <a:pt x="12" y="25"/>
                  </a:lnTo>
                  <a:lnTo>
                    <a:pt x="9" y="33"/>
                  </a:lnTo>
                  <a:lnTo>
                    <a:pt x="5" y="40"/>
                  </a:lnTo>
                  <a:lnTo>
                    <a:pt x="3" y="50"/>
                  </a:lnTo>
                  <a:lnTo>
                    <a:pt x="3" y="61"/>
                  </a:lnTo>
                  <a:lnTo>
                    <a:pt x="3" y="50"/>
                  </a:lnTo>
                  <a:lnTo>
                    <a:pt x="0" y="55"/>
                  </a:lnTo>
                  <a:lnTo>
                    <a:pt x="3" y="61"/>
                  </a:lnTo>
                  <a:lnTo>
                    <a:pt x="36" y="50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0" name="Freeform 200"/>
            <p:cNvSpPr>
              <a:spLocks/>
            </p:cNvSpPr>
            <p:nvPr/>
          </p:nvSpPr>
          <p:spPr bwMode="auto">
            <a:xfrm>
              <a:off x="3567" y="3363"/>
              <a:ext cx="47" cy="204"/>
            </a:xfrm>
            <a:custGeom>
              <a:avLst/>
              <a:gdLst/>
              <a:ahLst/>
              <a:cxnLst>
                <a:cxn ang="0">
                  <a:pos x="87" y="408"/>
                </a:cxn>
                <a:cxn ang="0">
                  <a:pos x="90" y="390"/>
                </a:cxn>
                <a:cxn ang="0">
                  <a:pos x="82" y="368"/>
                </a:cxn>
                <a:cxn ang="0">
                  <a:pos x="78" y="346"/>
                </a:cxn>
                <a:cxn ang="0">
                  <a:pos x="73" y="321"/>
                </a:cxn>
                <a:cxn ang="0">
                  <a:pos x="69" y="298"/>
                </a:cxn>
                <a:cxn ang="0">
                  <a:pos x="66" y="273"/>
                </a:cxn>
                <a:cxn ang="0">
                  <a:pos x="63" y="249"/>
                </a:cxn>
                <a:cxn ang="0">
                  <a:pos x="62" y="224"/>
                </a:cxn>
                <a:cxn ang="0">
                  <a:pos x="59" y="199"/>
                </a:cxn>
                <a:cxn ang="0">
                  <a:pos x="58" y="174"/>
                </a:cxn>
                <a:cxn ang="0">
                  <a:pos x="57" y="149"/>
                </a:cxn>
                <a:cxn ang="0">
                  <a:pos x="54" y="123"/>
                </a:cxn>
                <a:cxn ang="0">
                  <a:pos x="51" y="98"/>
                </a:cxn>
                <a:cxn ang="0">
                  <a:pos x="49" y="73"/>
                </a:cxn>
                <a:cxn ang="0">
                  <a:pos x="45" y="48"/>
                </a:cxn>
                <a:cxn ang="0">
                  <a:pos x="40" y="24"/>
                </a:cxn>
                <a:cxn ang="0">
                  <a:pos x="33" y="0"/>
                </a:cxn>
                <a:cxn ang="0">
                  <a:pos x="0" y="11"/>
                </a:cxn>
                <a:cxn ang="0">
                  <a:pos x="4" y="32"/>
                </a:cxn>
                <a:cxn ang="0">
                  <a:pos x="9" y="56"/>
                </a:cxn>
                <a:cxn ang="0">
                  <a:pos x="13" y="78"/>
                </a:cxn>
                <a:cxn ang="0">
                  <a:pos x="15" y="101"/>
                </a:cxn>
                <a:cxn ang="0">
                  <a:pos x="18" y="126"/>
                </a:cxn>
                <a:cxn ang="0">
                  <a:pos x="20" y="151"/>
                </a:cxn>
                <a:cxn ang="0">
                  <a:pos x="22" y="176"/>
                </a:cxn>
                <a:cxn ang="0">
                  <a:pos x="23" y="202"/>
                </a:cxn>
                <a:cxn ang="0">
                  <a:pos x="26" y="227"/>
                </a:cxn>
                <a:cxn ang="0">
                  <a:pos x="27" y="252"/>
                </a:cxn>
                <a:cxn ang="0">
                  <a:pos x="29" y="278"/>
                </a:cxn>
                <a:cxn ang="0">
                  <a:pos x="33" y="304"/>
                </a:cxn>
                <a:cxn ang="0">
                  <a:pos x="37" y="329"/>
                </a:cxn>
                <a:cxn ang="0">
                  <a:pos x="42" y="354"/>
                </a:cxn>
                <a:cxn ang="0">
                  <a:pos x="49" y="379"/>
                </a:cxn>
                <a:cxn ang="0">
                  <a:pos x="57" y="403"/>
                </a:cxn>
                <a:cxn ang="0">
                  <a:pos x="59" y="384"/>
                </a:cxn>
                <a:cxn ang="0">
                  <a:pos x="87" y="408"/>
                </a:cxn>
                <a:cxn ang="0">
                  <a:pos x="94" y="400"/>
                </a:cxn>
                <a:cxn ang="0">
                  <a:pos x="90" y="390"/>
                </a:cxn>
                <a:cxn ang="0">
                  <a:pos x="87" y="408"/>
                </a:cxn>
              </a:cxnLst>
              <a:rect l="0" t="0" r="r" b="b"/>
              <a:pathLst>
                <a:path w="94" h="408">
                  <a:moveTo>
                    <a:pt x="87" y="408"/>
                  </a:moveTo>
                  <a:lnTo>
                    <a:pt x="90" y="390"/>
                  </a:lnTo>
                  <a:lnTo>
                    <a:pt x="82" y="368"/>
                  </a:lnTo>
                  <a:lnTo>
                    <a:pt x="78" y="346"/>
                  </a:lnTo>
                  <a:lnTo>
                    <a:pt x="73" y="321"/>
                  </a:lnTo>
                  <a:lnTo>
                    <a:pt x="69" y="298"/>
                  </a:lnTo>
                  <a:lnTo>
                    <a:pt x="66" y="273"/>
                  </a:lnTo>
                  <a:lnTo>
                    <a:pt x="63" y="249"/>
                  </a:lnTo>
                  <a:lnTo>
                    <a:pt x="62" y="224"/>
                  </a:lnTo>
                  <a:lnTo>
                    <a:pt x="59" y="199"/>
                  </a:lnTo>
                  <a:lnTo>
                    <a:pt x="58" y="174"/>
                  </a:lnTo>
                  <a:lnTo>
                    <a:pt x="57" y="149"/>
                  </a:lnTo>
                  <a:lnTo>
                    <a:pt x="54" y="123"/>
                  </a:lnTo>
                  <a:lnTo>
                    <a:pt x="51" y="98"/>
                  </a:lnTo>
                  <a:lnTo>
                    <a:pt x="49" y="73"/>
                  </a:lnTo>
                  <a:lnTo>
                    <a:pt x="45" y="48"/>
                  </a:lnTo>
                  <a:lnTo>
                    <a:pt x="40" y="24"/>
                  </a:lnTo>
                  <a:lnTo>
                    <a:pt x="33" y="0"/>
                  </a:lnTo>
                  <a:lnTo>
                    <a:pt x="0" y="11"/>
                  </a:lnTo>
                  <a:lnTo>
                    <a:pt x="4" y="32"/>
                  </a:lnTo>
                  <a:lnTo>
                    <a:pt x="9" y="56"/>
                  </a:lnTo>
                  <a:lnTo>
                    <a:pt x="13" y="78"/>
                  </a:lnTo>
                  <a:lnTo>
                    <a:pt x="15" y="101"/>
                  </a:lnTo>
                  <a:lnTo>
                    <a:pt x="18" y="126"/>
                  </a:lnTo>
                  <a:lnTo>
                    <a:pt x="20" y="151"/>
                  </a:lnTo>
                  <a:lnTo>
                    <a:pt x="22" y="176"/>
                  </a:lnTo>
                  <a:lnTo>
                    <a:pt x="23" y="202"/>
                  </a:lnTo>
                  <a:lnTo>
                    <a:pt x="26" y="227"/>
                  </a:lnTo>
                  <a:lnTo>
                    <a:pt x="27" y="252"/>
                  </a:lnTo>
                  <a:lnTo>
                    <a:pt x="29" y="278"/>
                  </a:lnTo>
                  <a:lnTo>
                    <a:pt x="33" y="304"/>
                  </a:lnTo>
                  <a:lnTo>
                    <a:pt x="37" y="329"/>
                  </a:lnTo>
                  <a:lnTo>
                    <a:pt x="42" y="354"/>
                  </a:lnTo>
                  <a:lnTo>
                    <a:pt x="49" y="379"/>
                  </a:lnTo>
                  <a:lnTo>
                    <a:pt x="57" y="403"/>
                  </a:lnTo>
                  <a:lnTo>
                    <a:pt x="59" y="384"/>
                  </a:lnTo>
                  <a:lnTo>
                    <a:pt x="87" y="408"/>
                  </a:lnTo>
                  <a:lnTo>
                    <a:pt x="94" y="400"/>
                  </a:lnTo>
                  <a:lnTo>
                    <a:pt x="90" y="390"/>
                  </a:lnTo>
                  <a:lnTo>
                    <a:pt x="87" y="408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1" name="Freeform 201"/>
            <p:cNvSpPr>
              <a:spLocks/>
            </p:cNvSpPr>
            <p:nvPr/>
          </p:nvSpPr>
          <p:spPr bwMode="auto">
            <a:xfrm>
              <a:off x="3591" y="3555"/>
              <a:ext cx="20" cy="33"/>
            </a:xfrm>
            <a:custGeom>
              <a:avLst/>
              <a:gdLst/>
              <a:ahLst/>
              <a:cxnLst>
                <a:cxn ang="0">
                  <a:pos x="31" y="35"/>
                </a:cxn>
                <a:cxn ang="0">
                  <a:pos x="38" y="56"/>
                </a:cxn>
                <a:cxn ang="0">
                  <a:pos x="40" y="41"/>
                </a:cxn>
                <a:cxn ang="0">
                  <a:pos x="40" y="31"/>
                </a:cxn>
                <a:cxn ang="0">
                  <a:pos x="39" y="27"/>
                </a:cxn>
                <a:cxn ang="0">
                  <a:pos x="41" y="24"/>
                </a:cxn>
                <a:cxn ang="0">
                  <a:pos x="13" y="0"/>
                </a:cxn>
                <a:cxn ang="0">
                  <a:pos x="5" y="16"/>
                </a:cxn>
                <a:cxn ang="0">
                  <a:pos x="4" y="31"/>
                </a:cxn>
                <a:cxn ang="0">
                  <a:pos x="4" y="39"/>
                </a:cxn>
                <a:cxn ang="0">
                  <a:pos x="4" y="45"/>
                </a:cxn>
                <a:cxn ang="0">
                  <a:pos x="11" y="67"/>
                </a:cxn>
                <a:cxn ang="0">
                  <a:pos x="3" y="45"/>
                </a:cxn>
                <a:cxn ang="0">
                  <a:pos x="0" y="59"/>
                </a:cxn>
                <a:cxn ang="0">
                  <a:pos x="11" y="67"/>
                </a:cxn>
                <a:cxn ang="0">
                  <a:pos x="31" y="35"/>
                </a:cxn>
              </a:cxnLst>
              <a:rect l="0" t="0" r="r" b="b"/>
              <a:pathLst>
                <a:path w="41" h="67">
                  <a:moveTo>
                    <a:pt x="31" y="35"/>
                  </a:moveTo>
                  <a:lnTo>
                    <a:pt x="38" y="56"/>
                  </a:lnTo>
                  <a:lnTo>
                    <a:pt x="40" y="41"/>
                  </a:lnTo>
                  <a:lnTo>
                    <a:pt x="40" y="31"/>
                  </a:lnTo>
                  <a:lnTo>
                    <a:pt x="39" y="27"/>
                  </a:lnTo>
                  <a:lnTo>
                    <a:pt x="41" y="24"/>
                  </a:lnTo>
                  <a:lnTo>
                    <a:pt x="13" y="0"/>
                  </a:lnTo>
                  <a:lnTo>
                    <a:pt x="5" y="16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5"/>
                  </a:lnTo>
                  <a:lnTo>
                    <a:pt x="11" y="67"/>
                  </a:lnTo>
                  <a:lnTo>
                    <a:pt x="3" y="45"/>
                  </a:lnTo>
                  <a:lnTo>
                    <a:pt x="0" y="59"/>
                  </a:lnTo>
                  <a:lnTo>
                    <a:pt x="11" y="67"/>
                  </a:lnTo>
                  <a:lnTo>
                    <a:pt x="31" y="35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2" name="Freeform 202"/>
            <p:cNvSpPr>
              <a:spLocks/>
            </p:cNvSpPr>
            <p:nvPr/>
          </p:nvSpPr>
          <p:spPr bwMode="auto">
            <a:xfrm>
              <a:off x="3596" y="3572"/>
              <a:ext cx="33" cy="29"/>
            </a:xfrm>
            <a:custGeom>
              <a:avLst/>
              <a:gdLst/>
              <a:ahLst/>
              <a:cxnLst>
                <a:cxn ang="0">
                  <a:pos x="65" y="44"/>
                </a:cxn>
                <a:cxn ang="0">
                  <a:pos x="64" y="41"/>
                </a:cxn>
                <a:cxn ang="0">
                  <a:pos x="54" y="25"/>
                </a:cxn>
                <a:cxn ang="0">
                  <a:pos x="41" y="14"/>
                </a:cxn>
                <a:cxn ang="0">
                  <a:pos x="28" y="6"/>
                </a:cxn>
                <a:cxn ang="0">
                  <a:pos x="20" y="0"/>
                </a:cxn>
                <a:cxn ang="0">
                  <a:pos x="0" y="32"/>
                </a:cxn>
                <a:cxn ang="0">
                  <a:pos x="10" y="38"/>
                </a:cxn>
                <a:cxn ang="0">
                  <a:pos x="20" y="44"/>
                </a:cxn>
                <a:cxn ang="0">
                  <a:pos x="25" y="49"/>
                </a:cxn>
                <a:cxn ang="0">
                  <a:pos x="30" y="57"/>
                </a:cxn>
                <a:cxn ang="0">
                  <a:pos x="29" y="54"/>
                </a:cxn>
                <a:cxn ang="0">
                  <a:pos x="65" y="44"/>
                </a:cxn>
                <a:cxn ang="0">
                  <a:pos x="64" y="42"/>
                </a:cxn>
                <a:cxn ang="0">
                  <a:pos x="64" y="41"/>
                </a:cxn>
                <a:cxn ang="0">
                  <a:pos x="65" y="44"/>
                </a:cxn>
              </a:cxnLst>
              <a:rect l="0" t="0" r="r" b="b"/>
              <a:pathLst>
                <a:path w="65" h="57">
                  <a:moveTo>
                    <a:pt x="65" y="44"/>
                  </a:moveTo>
                  <a:lnTo>
                    <a:pt x="64" y="41"/>
                  </a:lnTo>
                  <a:lnTo>
                    <a:pt x="54" y="25"/>
                  </a:lnTo>
                  <a:lnTo>
                    <a:pt x="41" y="14"/>
                  </a:lnTo>
                  <a:lnTo>
                    <a:pt x="28" y="6"/>
                  </a:lnTo>
                  <a:lnTo>
                    <a:pt x="20" y="0"/>
                  </a:lnTo>
                  <a:lnTo>
                    <a:pt x="0" y="32"/>
                  </a:lnTo>
                  <a:lnTo>
                    <a:pt x="10" y="38"/>
                  </a:lnTo>
                  <a:lnTo>
                    <a:pt x="20" y="44"/>
                  </a:lnTo>
                  <a:lnTo>
                    <a:pt x="25" y="49"/>
                  </a:lnTo>
                  <a:lnTo>
                    <a:pt x="30" y="57"/>
                  </a:lnTo>
                  <a:lnTo>
                    <a:pt x="29" y="54"/>
                  </a:lnTo>
                  <a:lnTo>
                    <a:pt x="65" y="44"/>
                  </a:lnTo>
                  <a:lnTo>
                    <a:pt x="64" y="42"/>
                  </a:lnTo>
                  <a:lnTo>
                    <a:pt x="64" y="41"/>
                  </a:lnTo>
                  <a:lnTo>
                    <a:pt x="65" y="44"/>
                  </a:lnTo>
                  <a:close/>
                </a:path>
              </a:pathLst>
            </a:custGeom>
            <a:solidFill>
              <a:srgbClr val="003366">
                <a:alpha val="10001"/>
              </a:srgbClr>
            </a:solidFill>
            <a:ln w="0" cap="rnd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683" name="Picture 203" descr="basec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5084763"/>
            <a:ext cx="1835150" cy="1255712"/>
          </a:xfrm>
          <a:prstGeom prst="rect">
            <a:avLst/>
          </a:prstGeom>
          <a:noFill/>
        </p:spPr>
      </p:pic>
      <p:pic>
        <p:nvPicPr>
          <p:cNvPr id="20684" name="Picture 2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1460500"/>
            <a:ext cx="136842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86" name="Picture 206" descr="99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3357563"/>
            <a:ext cx="1512887" cy="1500187"/>
          </a:xfrm>
          <a:prstGeom prst="rect">
            <a:avLst/>
          </a:prstGeom>
          <a:noFill/>
        </p:spPr>
      </p:pic>
      <p:sp>
        <p:nvSpPr>
          <p:cNvPr id="20688" name="Rectangle 208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3167063" cy="1143000"/>
          </a:xfrm>
          <a:noFill/>
          <a:ln/>
        </p:spPr>
        <p:txBody>
          <a:bodyPr/>
          <a:lstStyle/>
          <a:p>
            <a:r>
              <a:rPr lang="es-ES_tradnl" sz="2400" b="1">
                <a:solidFill>
                  <a:schemeClr val="tx1"/>
                </a:solidFill>
                <a:latin typeface="Optima" pitchFamily="34" charset="0"/>
              </a:rPr>
              <a:t>SUB PROGRAMA DE APOYO A LA PROMOCIÓN DE EXPORTACIONES  E  INVERSIONES </a:t>
            </a:r>
            <a:endParaRPr lang="es-ES" sz="2400" b="1">
              <a:solidFill>
                <a:schemeClr val="tx1"/>
              </a:solidFill>
              <a:latin typeface="Optima" pitchFamily="34" charset="0"/>
            </a:endParaRPr>
          </a:p>
        </p:txBody>
      </p:sp>
      <p:sp>
        <p:nvSpPr>
          <p:cNvPr id="20691" name="Rectangle 211"/>
          <p:cNvSpPr>
            <a:spLocks noGrp="1" noChangeArrowheads="1"/>
          </p:cNvSpPr>
          <p:nvPr>
            <p:ph type="body" idx="1"/>
          </p:nvPr>
        </p:nvSpPr>
        <p:spPr>
          <a:xfrm>
            <a:off x="4895850" y="333375"/>
            <a:ext cx="4284663" cy="1727200"/>
          </a:xfrm>
        </p:spPr>
        <p:txBody>
          <a:bodyPr/>
          <a:lstStyle/>
          <a:p>
            <a:r>
              <a:rPr lang="en-GB" sz="2400"/>
              <a:t>Fruticultura en el Valle</a:t>
            </a:r>
          </a:p>
          <a:p>
            <a:r>
              <a:rPr lang="en-GB" sz="2400"/>
              <a:t>Tecnología en Bariloche</a:t>
            </a:r>
          </a:p>
          <a:p>
            <a:r>
              <a:rPr lang="en-GB" sz="2400"/>
              <a:t>Turismo en la Zona Andina</a:t>
            </a:r>
          </a:p>
        </p:txBody>
      </p:sp>
      <p:sp>
        <p:nvSpPr>
          <p:cNvPr id="20692" name="Text Box 212"/>
          <p:cNvSpPr txBox="1">
            <a:spLocks noChangeArrowheads="1"/>
          </p:cNvSpPr>
          <p:nvPr/>
        </p:nvSpPr>
        <p:spPr bwMode="auto">
          <a:xfrm>
            <a:off x="2627313" y="2924175"/>
            <a:ext cx="54737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Objetivo</a:t>
            </a:r>
            <a:r>
              <a:rPr lang="es-ES" sz="3200"/>
              <a:t>: </a:t>
            </a:r>
          </a:p>
          <a:p>
            <a:pPr>
              <a:spcBef>
                <a:spcPct val="50000"/>
              </a:spcBef>
            </a:pPr>
            <a:r>
              <a:rPr lang="es-ES" sz="3200"/>
              <a:t>trabajo estratégico a nivel de cluster para incrementar la competitividad regional y expandir la economía provincial</a:t>
            </a:r>
            <a:endParaRPr lang="en-GB" sz="32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rgbClr val="B2B2B2"/>
                </a:solidFill>
              </a:rPr>
              <a:t>Sub Programa de apoyo a la promoción de Exportaciones  e Inversiones </a:t>
            </a:r>
          </a:p>
          <a:p>
            <a:r>
              <a:rPr lang="es-ES"/>
              <a:t>Iniciativa de Refuerzo de la Competitividad del Turismo en la Zona Andina de Rio Negro (Bariloche)</a:t>
            </a:r>
          </a:p>
          <a:p>
            <a:r>
              <a:rPr lang="es-ES">
                <a:solidFill>
                  <a:srgbClr val="B2B2B2"/>
                </a:solidFill>
              </a:rPr>
              <a:t>Rol del sector público en la competitividad local</a:t>
            </a:r>
          </a:p>
          <a:p>
            <a:endParaRPr lang="en-GB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1881188" y="185738"/>
            <a:ext cx="2227262" cy="5373687"/>
          </a:xfrm>
          <a:custGeom>
            <a:avLst/>
            <a:gdLst/>
            <a:ahLst/>
            <a:cxnLst>
              <a:cxn ang="0">
                <a:pos x="205" y="20"/>
              </a:cxn>
              <a:cxn ang="0">
                <a:pos x="333" y="148"/>
              </a:cxn>
              <a:cxn ang="0">
                <a:pos x="425" y="203"/>
              </a:cxn>
              <a:cxn ang="0">
                <a:pos x="507" y="240"/>
              </a:cxn>
              <a:cxn ang="0">
                <a:pos x="626" y="340"/>
              </a:cxn>
              <a:cxn ang="0">
                <a:pos x="708" y="432"/>
              </a:cxn>
              <a:cxn ang="0">
                <a:pos x="1202" y="541"/>
              </a:cxn>
              <a:cxn ang="0">
                <a:pos x="1284" y="614"/>
              </a:cxn>
              <a:cxn ang="0">
                <a:pos x="1348" y="733"/>
              </a:cxn>
              <a:cxn ang="0">
                <a:pos x="1403" y="1008"/>
              </a:cxn>
              <a:cxn ang="0">
                <a:pos x="1366" y="1017"/>
              </a:cxn>
              <a:cxn ang="0">
                <a:pos x="1110" y="989"/>
              </a:cxn>
              <a:cxn ang="0">
                <a:pos x="1129" y="1145"/>
              </a:cxn>
              <a:cxn ang="0">
                <a:pos x="1248" y="1227"/>
              </a:cxn>
              <a:cxn ang="0">
                <a:pos x="1312" y="1318"/>
              </a:cxn>
              <a:cxn ang="0">
                <a:pos x="1348" y="1410"/>
              </a:cxn>
              <a:cxn ang="0">
                <a:pos x="1275" y="1346"/>
              </a:cxn>
              <a:cxn ang="0">
                <a:pos x="1229" y="1300"/>
              </a:cxn>
              <a:cxn ang="0">
                <a:pos x="1220" y="1410"/>
              </a:cxn>
              <a:cxn ang="0">
                <a:pos x="1120" y="1684"/>
              </a:cxn>
              <a:cxn ang="0">
                <a:pos x="992" y="1830"/>
              </a:cxn>
              <a:cxn ang="0">
                <a:pos x="937" y="1894"/>
              </a:cxn>
              <a:cxn ang="0">
                <a:pos x="836" y="2004"/>
              </a:cxn>
              <a:cxn ang="0">
                <a:pos x="882" y="2187"/>
              </a:cxn>
              <a:cxn ang="0">
                <a:pos x="1056" y="2278"/>
              </a:cxn>
              <a:cxn ang="0">
                <a:pos x="909" y="2662"/>
              </a:cxn>
              <a:cxn ang="0">
                <a:pos x="781" y="2918"/>
              </a:cxn>
              <a:cxn ang="0">
                <a:pos x="690" y="3138"/>
              </a:cxn>
              <a:cxn ang="0">
                <a:pos x="653" y="3366"/>
              </a:cxn>
              <a:cxn ang="0">
                <a:pos x="617" y="3366"/>
              </a:cxn>
              <a:cxn ang="0">
                <a:pos x="480" y="3293"/>
              </a:cxn>
              <a:cxn ang="0">
                <a:pos x="260" y="3193"/>
              </a:cxn>
              <a:cxn ang="0">
                <a:pos x="169" y="3129"/>
              </a:cxn>
              <a:cxn ang="0">
                <a:pos x="160" y="3120"/>
              </a:cxn>
              <a:cxn ang="0">
                <a:pos x="32" y="2964"/>
              </a:cxn>
              <a:cxn ang="0">
                <a:pos x="105" y="2708"/>
              </a:cxn>
              <a:cxn ang="0">
                <a:pos x="150" y="2562"/>
              </a:cxn>
              <a:cxn ang="0">
                <a:pos x="178" y="2278"/>
              </a:cxn>
              <a:cxn ang="0">
                <a:pos x="214" y="2105"/>
              </a:cxn>
              <a:cxn ang="0">
                <a:pos x="160" y="2022"/>
              </a:cxn>
              <a:cxn ang="0">
                <a:pos x="96" y="1611"/>
              </a:cxn>
              <a:cxn ang="0">
                <a:pos x="50" y="1172"/>
              </a:cxn>
              <a:cxn ang="0">
                <a:pos x="96" y="605"/>
              </a:cxn>
              <a:cxn ang="0">
                <a:pos x="77" y="313"/>
              </a:cxn>
              <a:cxn ang="0">
                <a:pos x="105" y="29"/>
              </a:cxn>
              <a:cxn ang="0">
                <a:pos x="178" y="2"/>
              </a:cxn>
            </a:cxnLst>
            <a:rect l="0" t="0" r="r" b="b"/>
            <a:pathLst>
              <a:path w="1403" h="3385">
                <a:moveTo>
                  <a:pt x="178" y="2"/>
                </a:moveTo>
                <a:cubicBezTo>
                  <a:pt x="187" y="8"/>
                  <a:pt x="195" y="16"/>
                  <a:pt x="205" y="20"/>
                </a:cubicBezTo>
                <a:cubicBezTo>
                  <a:pt x="223" y="28"/>
                  <a:pt x="260" y="38"/>
                  <a:pt x="260" y="38"/>
                </a:cubicBezTo>
                <a:cubicBezTo>
                  <a:pt x="304" y="85"/>
                  <a:pt x="270" y="127"/>
                  <a:pt x="333" y="148"/>
                </a:cubicBezTo>
                <a:cubicBezTo>
                  <a:pt x="391" y="203"/>
                  <a:pt x="286" y="110"/>
                  <a:pt x="416" y="176"/>
                </a:cubicBezTo>
                <a:cubicBezTo>
                  <a:pt x="424" y="180"/>
                  <a:pt x="418" y="196"/>
                  <a:pt x="425" y="203"/>
                </a:cubicBezTo>
                <a:cubicBezTo>
                  <a:pt x="430" y="208"/>
                  <a:pt x="489" y="221"/>
                  <a:pt x="489" y="221"/>
                </a:cubicBezTo>
                <a:cubicBezTo>
                  <a:pt x="495" y="227"/>
                  <a:pt x="499" y="237"/>
                  <a:pt x="507" y="240"/>
                </a:cubicBezTo>
                <a:cubicBezTo>
                  <a:pt x="530" y="247"/>
                  <a:pt x="561" y="233"/>
                  <a:pt x="580" y="249"/>
                </a:cubicBezTo>
                <a:cubicBezTo>
                  <a:pt x="606" y="271"/>
                  <a:pt x="615" y="308"/>
                  <a:pt x="626" y="340"/>
                </a:cubicBezTo>
                <a:cubicBezTo>
                  <a:pt x="635" y="367"/>
                  <a:pt x="625" y="417"/>
                  <a:pt x="653" y="422"/>
                </a:cubicBezTo>
                <a:cubicBezTo>
                  <a:pt x="671" y="425"/>
                  <a:pt x="690" y="427"/>
                  <a:pt x="708" y="432"/>
                </a:cubicBezTo>
                <a:cubicBezTo>
                  <a:pt x="727" y="437"/>
                  <a:pt x="763" y="450"/>
                  <a:pt x="763" y="450"/>
                </a:cubicBezTo>
                <a:cubicBezTo>
                  <a:pt x="934" y="584"/>
                  <a:pt x="868" y="532"/>
                  <a:pt x="1202" y="541"/>
                </a:cubicBezTo>
                <a:cubicBezTo>
                  <a:pt x="1211" y="548"/>
                  <a:pt x="1241" y="566"/>
                  <a:pt x="1248" y="578"/>
                </a:cubicBezTo>
                <a:cubicBezTo>
                  <a:pt x="1273" y="618"/>
                  <a:pt x="1235" y="598"/>
                  <a:pt x="1284" y="614"/>
                </a:cubicBezTo>
                <a:cubicBezTo>
                  <a:pt x="1294" y="646"/>
                  <a:pt x="1292" y="645"/>
                  <a:pt x="1312" y="678"/>
                </a:cubicBezTo>
                <a:cubicBezTo>
                  <a:pt x="1323" y="697"/>
                  <a:pt x="1348" y="733"/>
                  <a:pt x="1348" y="733"/>
                </a:cubicBezTo>
                <a:cubicBezTo>
                  <a:pt x="1363" y="779"/>
                  <a:pt x="1379" y="824"/>
                  <a:pt x="1394" y="870"/>
                </a:cubicBezTo>
                <a:cubicBezTo>
                  <a:pt x="1397" y="916"/>
                  <a:pt x="1403" y="962"/>
                  <a:pt x="1403" y="1008"/>
                </a:cubicBezTo>
                <a:cubicBezTo>
                  <a:pt x="1403" y="1017"/>
                  <a:pt x="1403" y="1033"/>
                  <a:pt x="1394" y="1035"/>
                </a:cubicBezTo>
                <a:cubicBezTo>
                  <a:pt x="1383" y="1038"/>
                  <a:pt x="1376" y="1022"/>
                  <a:pt x="1366" y="1017"/>
                </a:cubicBezTo>
                <a:cubicBezTo>
                  <a:pt x="1349" y="1009"/>
                  <a:pt x="1330" y="1005"/>
                  <a:pt x="1312" y="998"/>
                </a:cubicBezTo>
                <a:cubicBezTo>
                  <a:pt x="1254" y="944"/>
                  <a:pt x="1261" y="941"/>
                  <a:pt x="1110" y="989"/>
                </a:cubicBezTo>
                <a:cubicBezTo>
                  <a:pt x="1095" y="994"/>
                  <a:pt x="1117" y="1020"/>
                  <a:pt x="1120" y="1035"/>
                </a:cubicBezTo>
                <a:cubicBezTo>
                  <a:pt x="1123" y="1072"/>
                  <a:pt x="1119" y="1110"/>
                  <a:pt x="1129" y="1145"/>
                </a:cubicBezTo>
                <a:cubicBezTo>
                  <a:pt x="1139" y="1182"/>
                  <a:pt x="1185" y="1236"/>
                  <a:pt x="1211" y="1264"/>
                </a:cubicBezTo>
                <a:cubicBezTo>
                  <a:pt x="1223" y="1251"/>
                  <a:pt x="1240" y="1243"/>
                  <a:pt x="1248" y="1227"/>
                </a:cubicBezTo>
                <a:cubicBezTo>
                  <a:pt x="1257" y="1210"/>
                  <a:pt x="1266" y="1172"/>
                  <a:pt x="1266" y="1172"/>
                </a:cubicBezTo>
                <a:cubicBezTo>
                  <a:pt x="1296" y="1219"/>
                  <a:pt x="1294" y="1266"/>
                  <a:pt x="1312" y="1318"/>
                </a:cubicBezTo>
                <a:cubicBezTo>
                  <a:pt x="1342" y="1405"/>
                  <a:pt x="1293" y="1274"/>
                  <a:pt x="1339" y="1382"/>
                </a:cubicBezTo>
                <a:cubicBezTo>
                  <a:pt x="1343" y="1391"/>
                  <a:pt x="1358" y="1410"/>
                  <a:pt x="1348" y="1410"/>
                </a:cubicBezTo>
                <a:cubicBezTo>
                  <a:pt x="1337" y="1410"/>
                  <a:pt x="1338" y="1389"/>
                  <a:pt x="1330" y="1382"/>
                </a:cubicBezTo>
                <a:cubicBezTo>
                  <a:pt x="1314" y="1368"/>
                  <a:pt x="1293" y="1358"/>
                  <a:pt x="1275" y="1346"/>
                </a:cubicBezTo>
                <a:cubicBezTo>
                  <a:pt x="1266" y="1340"/>
                  <a:pt x="1248" y="1328"/>
                  <a:pt x="1248" y="1328"/>
                </a:cubicBezTo>
                <a:cubicBezTo>
                  <a:pt x="1242" y="1319"/>
                  <a:pt x="1239" y="1304"/>
                  <a:pt x="1229" y="1300"/>
                </a:cubicBezTo>
                <a:cubicBezTo>
                  <a:pt x="1208" y="1291"/>
                  <a:pt x="1177" y="1335"/>
                  <a:pt x="1165" y="1346"/>
                </a:cubicBezTo>
                <a:cubicBezTo>
                  <a:pt x="1203" y="1358"/>
                  <a:pt x="1208" y="1373"/>
                  <a:pt x="1220" y="1410"/>
                </a:cubicBezTo>
                <a:cubicBezTo>
                  <a:pt x="1208" y="1486"/>
                  <a:pt x="1215" y="1466"/>
                  <a:pt x="1147" y="1483"/>
                </a:cubicBezTo>
                <a:cubicBezTo>
                  <a:pt x="1095" y="1561"/>
                  <a:pt x="1139" y="1486"/>
                  <a:pt x="1120" y="1684"/>
                </a:cubicBezTo>
                <a:cubicBezTo>
                  <a:pt x="1117" y="1718"/>
                  <a:pt x="1078" y="1735"/>
                  <a:pt x="1056" y="1757"/>
                </a:cubicBezTo>
                <a:cubicBezTo>
                  <a:pt x="1043" y="1794"/>
                  <a:pt x="1031" y="1817"/>
                  <a:pt x="992" y="1830"/>
                </a:cubicBezTo>
                <a:cubicBezTo>
                  <a:pt x="978" y="1844"/>
                  <a:pt x="958" y="1852"/>
                  <a:pt x="946" y="1867"/>
                </a:cubicBezTo>
                <a:cubicBezTo>
                  <a:pt x="940" y="1874"/>
                  <a:pt x="942" y="1886"/>
                  <a:pt x="937" y="1894"/>
                </a:cubicBezTo>
                <a:cubicBezTo>
                  <a:pt x="924" y="1916"/>
                  <a:pt x="913" y="1915"/>
                  <a:pt x="891" y="1922"/>
                </a:cubicBezTo>
                <a:cubicBezTo>
                  <a:pt x="871" y="1952"/>
                  <a:pt x="852" y="1972"/>
                  <a:pt x="836" y="2004"/>
                </a:cubicBezTo>
                <a:cubicBezTo>
                  <a:pt x="827" y="2060"/>
                  <a:pt x="812" y="2123"/>
                  <a:pt x="836" y="2178"/>
                </a:cubicBezTo>
                <a:cubicBezTo>
                  <a:pt x="842" y="2192"/>
                  <a:pt x="867" y="2184"/>
                  <a:pt x="882" y="2187"/>
                </a:cubicBezTo>
                <a:cubicBezTo>
                  <a:pt x="895" y="2206"/>
                  <a:pt x="903" y="2264"/>
                  <a:pt x="928" y="2269"/>
                </a:cubicBezTo>
                <a:cubicBezTo>
                  <a:pt x="970" y="2277"/>
                  <a:pt x="1013" y="2275"/>
                  <a:pt x="1056" y="2278"/>
                </a:cubicBezTo>
                <a:cubicBezTo>
                  <a:pt x="1044" y="2363"/>
                  <a:pt x="1044" y="2427"/>
                  <a:pt x="982" y="2489"/>
                </a:cubicBezTo>
                <a:cubicBezTo>
                  <a:pt x="962" y="2550"/>
                  <a:pt x="947" y="2609"/>
                  <a:pt x="909" y="2662"/>
                </a:cubicBezTo>
                <a:cubicBezTo>
                  <a:pt x="896" y="2701"/>
                  <a:pt x="877" y="2732"/>
                  <a:pt x="864" y="2772"/>
                </a:cubicBezTo>
                <a:cubicBezTo>
                  <a:pt x="841" y="2841"/>
                  <a:pt x="848" y="2875"/>
                  <a:pt x="781" y="2918"/>
                </a:cubicBezTo>
                <a:cubicBezTo>
                  <a:pt x="757" y="2955"/>
                  <a:pt x="747" y="2945"/>
                  <a:pt x="717" y="2973"/>
                </a:cubicBezTo>
                <a:cubicBezTo>
                  <a:pt x="704" y="3027"/>
                  <a:pt x="701" y="3083"/>
                  <a:pt x="690" y="3138"/>
                </a:cubicBezTo>
                <a:cubicBezTo>
                  <a:pt x="701" y="3278"/>
                  <a:pt x="700" y="3230"/>
                  <a:pt x="736" y="3330"/>
                </a:cubicBezTo>
                <a:cubicBezTo>
                  <a:pt x="710" y="3355"/>
                  <a:pt x="688" y="3358"/>
                  <a:pt x="653" y="3366"/>
                </a:cubicBezTo>
                <a:cubicBezTo>
                  <a:pt x="647" y="3372"/>
                  <a:pt x="644" y="3385"/>
                  <a:pt x="635" y="3385"/>
                </a:cubicBezTo>
                <a:cubicBezTo>
                  <a:pt x="626" y="3385"/>
                  <a:pt x="625" y="3369"/>
                  <a:pt x="617" y="3366"/>
                </a:cubicBezTo>
                <a:cubicBezTo>
                  <a:pt x="597" y="3359"/>
                  <a:pt x="574" y="3360"/>
                  <a:pt x="553" y="3357"/>
                </a:cubicBezTo>
                <a:cubicBezTo>
                  <a:pt x="529" y="3334"/>
                  <a:pt x="503" y="3317"/>
                  <a:pt x="480" y="3293"/>
                </a:cubicBezTo>
                <a:cubicBezTo>
                  <a:pt x="422" y="3300"/>
                  <a:pt x="316" y="3319"/>
                  <a:pt x="269" y="3284"/>
                </a:cubicBezTo>
                <a:cubicBezTo>
                  <a:pt x="245" y="3266"/>
                  <a:pt x="275" y="3219"/>
                  <a:pt x="260" y="3193"/>
                </a:cubicBezTo>
                <a:cubicBezTo>
                  <a:pt x="245" y="3167"/>
                  <a:pt x="203" y="3173"/>
                  <a:pt x="178" y="3156"/>
                </a:cubicBezTo>
                <a:cubicBezTo>
                  <a:pt x="175" y="3147"/>
                  <a:pt x="169" y="3138"/>
                  <a:pt x="169" y="3129"/>
                </a:cubicBezTo>
                <a:cubicBezTo>
                  <a:pt x="169" y="3119"/>
                  <a:pt x="185" y="3108"/>
                  <a:pt x="178" y="3101"/>
                </a:cubicBezTo>
                <a:cubicBezTo>
                  <a:pt x="172" y="3095"/>
                  <a:pt x="166" y="3114"/>
                  <a:pt x="160" y="3120"/>
                </a:cubicBezTo>
                <a:cubicBezTo>
                  <a:pt x="137" y="3143"/>
                  <a:pt x="143" y="3137"/>
                  <a:pt x="114" y="3156"/>
                </a:cubicBezTo>
                <a:cubicBezTo>
                  <a:pt x="106" y="3063"/>
                  <a:pt x="108" y="3015"/>
                  <a:pt x="32" y="2964"/>
                </a:cubicBezTo>
                <a:cubicBezTo>
                  <a:pt x="0" y="2918"/>
                  <a:pt x="12" y="2897"/>
                  <a:pt x="41" y="2854"/>
                </a:cubicBezTo>
                <a:cubicBezTo>
                  <a:pt x="58" y="2802"/>
                  <a:pt x="74" y="2754"/>
                  <a:pt x="105" y="2708"/>
                </a:cubicBezTo>
                <a:cubicBezTo>
                  <a:pt x="118" y="2669"/>
                  <a:pt x="128" y="2629"/>
                  <a:pt x="141" y="2589"/>
                </a:cubicBezTo>
                <a:cubicBezTo>
                  <a:pt x="144" y="2580"/>
                  <a:pt x="150" y="2562"/>
                  <a:pt x="150" y="2562"/>
                </a:cubicBezTo>
                <a:cubicBezTo>
                  <a:pt x="121" y="2473"/>
                  <a:pt x="142" y="2439"/>
                  <a:pt x="160" y="2352"/>
                </a:cubicBezTo>
                <a:cubicBezTo>
                  <a:pt x="164" y="2335"/>
                  <a:pt x="169" y="2297"/>
                  <a:pt x="178" y="2278"/>
                </a:cubicBezTo>
                <a:cubicBezTo>
                  <a:pt x="193" y="2247"/>
                  <a:pt x="212" y="2220"/>
                  <a:pt x="224" y="2187"/>
                </a:cubicBezTo>
                <a:cubicBezTo>
                  <a:pt x="221" y="2160"/>
                  <a:pt x="221" y="2132"/>
                  <a:pt x="214" y="2105"/>
                </a:cubicBezTo>
                <a:cubicBezTo>
                  <a:pt x="212" y="2097"/>
                  <a:pt x="201" y="2093"/>
                  <a:pt x="196" y="2086"/>
                </a:cubicBezTo>
                <a:cubicBezTo>
                  <a:pt x="178" y="2063"/>
                  <a:pt x="173" y="2050"/>
                  <a:pt x="160" y="2022"/>
                </a:cubicBezTo>
                <a:cubicBezTo>
                  <a:pt x="174" y="1921"/>
                  <a:pt x="215" y="1804"/>
                  <a:pt x="150" y="1712"/>
                </a:cubicBezTo>
                <a:cubicBezTo>
                  <a:pt x="124" y="1633"/>
                  <a:pt x="128" y="1673"/>
                  <a:pt x="96" y="1611"/>
                </a:cubicBezTo>
                <a:cubicBezTo>
                  <a:pt x="79" y="1577"/>
                  <a:pt x="74" y="1569"/>
                  <a:pt x="41" y="1547"/>
                </a:cubicBezTo>
                <a:cubicBezTo>
                  <a:pt x="1" y="1428"/>
                  <a:pt x="35" y="1295"/>
                  <a:pt x="50" y="1172"/>
                </a:cubicBezTo>
                <a:cubicBezTo>
                  <a:pt x="53" y="1078"/>
                  <a:pt x="56" y="983"/>
                  <a:pt x="59" y="889"/>
                </a:cubicBezTo>
                <a:cubicBezTo>
                  <a:pt x="62" y="812"/>
                  <a:pt x="27" y="674"/>
                  <a:pt x="96" y="605"/>
                </a:cubicBezTo>
                <a:cubicBezTo>
                  <a:pt x="120" y="534"/>
                  <a:pt x="112" y="456"/>
                  <a:pt x="86" y="386"/>
                </a:cubicBezTo>
                <a:cubicBezTo>
                  <a:pt x="83" y="362"/>
                  <a:pt x="82" y="337"/>
                  <a:pt x="77" y="313"/>
                </a:cubicBezTo>
                <a:cubicBezTo>
                  <a:pt x="73" y="294"/>
                  <a:pt x="59" y="258"/>
                  <a:pt x="59" y="258"/>
                </a:cubicBezTo>
                <a:cubicBezTo>
                  <a:pt x="60" y="244"/>
                  <a:pt x="61" y="55"/>
                  <a:pt x="105" y="29"/>
                </a:cubicBezTo>
                <a:cubicBezTo>
                  <a:pt x="118" y="21"/>
                  <a:pt x="135" y="23"/>
                  <a:pt x="150" y="20"/>
                </a:cubicBezTo>
                <a:cubicBezTo>
                  <a:pt x="171" y="0"/>
                  <a:pt x="160" y="2"/>
                  <a:pt x="178" y="2"/>
                </a:cubicBezTo>
                <a:close/>
              </a:path>
            </a:pathLst>
          </a:custGeom>
          <a:solidFill>
            <a:srgbClr val="FFD253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endParaRPr lang="en-US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3076575" y="5646738"/>
            <a:ext cx="865188" cy="7778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210"/>
              </a:cxn>
              <a:cxn ang="0">
                <a:pos x="37" y="457"/>
              </a:cxn>
              <a:cxn ang="0">
                <a:pos x="147" y="448"/>
              </a:cxn>
              <a:cxn ang="0">
                <a:pos x="357" y="438"/>
              </a:cxn>
              <a:cxn ang="0">
                <a:pos x="513" y="420"/>
              </a:cxn>
              <a:cxn ang="0">
                <a:pos x="540" y="411"/>
              </a:cxn>
              <a:cxn ang="0">
                <a:pos x="531" y="374"/>
              </a:cxn>
              <a:cxn ang="0">
                <a:pos x="412" y="365"/>
              </a:cxn>
              <a:cxn ang="0">
                <a:pos x="239" y="301"/>
              </a:cxn>
              <a:cxn ang="0">
                <a:pos x="138" y="228"/>
              </a:cxn>
              <a:cxn ang="0">
                <a:pos x="1" y="0"/>
              </a:cxn>
            </a:cxnLst>
            <a:rect l="0" t="0" r="r" b="b"/>
            <a:pathLst>
              <a:path w="545" h="490">
                <a:moveTo>
                  <a:pt x="1" y="0"/>
                </a:moveTo>
                <a:cubicBezTo>
                  <a:pt x="8" y="73"/>
                  <a:pt x="21" y="137"/>
                  <a:pt x="28" y="210"/>
                </a:cubicBezTo>
                <a:cubicBezTo>
                  <a:pt x="31" y="292"/>
                  <a:pt x="0" y="383"/>
                  <a:pt x="37" y="457"/>
                </a:cubicBezTo>
                <a:cubicBezTo>
                  <a:pt x="53" y="490"/>
                  <a:pt x="110" y="450"/>
                  <a:pt x="147" y="448"/>
                </a:cubicBezTo>
                <a:cubicBezTo>
                  <a:pt x="217" y="444"/>
                  <a:pt x="287" y="441"/>
                  <a:pt x="357" y="438"/>
                </a:cubicBezTo>
                <a:cubicBezTo>
                  <a:pt x="449" y="409"/>
                  <a:pt x="370" y="407"/>
                  <a:pt x="513" y="420"/>
                </a:cubicBezTo>
                <a:cubicBezTo>
                  <a:pt x="522" y="417"/>
                  <a:pt x="537" y="420"/>
                  <a:pt x="540" y="411"/>
                </a:cubicBezTo>
                <a:cubicBezTo>
                  <a:pt x="545" y="399"/>
                  <a:pt x="543" y="378"/>
                  <a:pt x="531" y="374"/>
                </a:cubicBezTo>
                <a:cubicBezTo>
                  <a:pt x="494" y="361"/>
                  <a:pt x="452" y="368"/>
                  <a:pt x="412" y="365"/>
                </a:cubicBezTo>
                <a:cubicBezTo>
                  <a:pt x="355" y="308"/>
                  <a:pt x="323" y="309"/>
                  <a:pt x="239" y="301"/>
                </a:cubicBezTo>
                <a:cubicBezTo>
                  <a:pt x="191" y="286"/>
                  <a:pt x="177" y="254"/>
                  <a:pt x="138" y="228"/>
                </a:cubicBezTo>
                <a:cubicBezTo>
                  <a:pt x="98" y="148"/>
                  <a:pt x="41" y="79"/>
                  <a:pt x="1" y="0"/>
                </a:cubicBezTo>
                <a:close/>
              </a:path>
            </a:pathLst>
          </a:custGeom>
          <a:solidFill>
            <a:srgbClr val="FFD253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1238250" y="87313"/>
            <a:ext cx="1651000" cy="6197600"/>
          </a:xfrm>
          <a:custGeom>
            <a:avLst/>
            <a:gdLst/>
            <a:ahLst/>
            <a:cxnLst>
              <a:cxn ang="0">
                <a:pos x="555" y="91"/>
              </a:cxn>
              <a:cxn ang="0">
                <a:pos x="455" y="0"/>
              </a:cxn>
              <a:cxn ang="0">
                <a:pos x="327" y="9"/>
              </a:cxn>
              <a:cxn ang="0">
                <a:pos x="162" y="46"/>
              </a:cxn>
              <a:cxn ang="0">
                <a:pos x="126" y="274"/>
              </a:cxn>
              <a:cxn ang="0">
                <a:pos x="71" y="311"/>
              </a:cxn>
              <a:cxn ang="0">
                <a:pos x="34" y="366"/>
              </a:cxn>
              <a:cxn ang="0">
                <a:pos x="16" y="393"/>
              </a:cxn>
              <a:cxn ang="0">
                <a:pos x="89" y="594"/>
              </a:cxn>
              <a:cxn ang="0">
                <a:pos x="126" y="1033"/>
              </a:cxn>
              <a:cxn ang="0">
                <a:pos x="135" y="1664"/>
              </a:cxn>
              <a:cxn ang="0">
                <a:pos x="171" y="1700"/>
              </a:cxn>
              <a:cxn ang="0">
                <a:pos x="254" y="1307"/>
              </a:cxn>
              <a:cxn ang="0">
                <a:pos x="281" y="1408"/>
              </a:cxn>
              <a:cxn ang="0">
                <a:pos x="327" y="1956"/>
              </a:cxn>
              <a:cxn ang="0">
                <a:pos x="272" y="2212"/>
              </a:cxn>
              <a:cxn ang="0">
                <a:pos x="208" y="1892"/>
              </a:cxn>
              <a:cxn ang="0">
                <a:pos x="190" y="1865"/>
              </a:cxn>
              <a:cxn ang="0">
                <a:pos x="171" y="1828"/>
              </a:cxn>
              <a:cxn ang="0">
                <a:pos x="153" y="1883"/>
              </a:cxn>
              <a:cxn ang="0">
                <a:pos x="144" y="1911"/>
              </a:cxn>
              <a:cxn ang="0">
                <a:pos x="190" y="2094"/>
              </a:cxn>
              <a:cxn ang="0">
                <a:pos x="107" y="2267"/>
              </a:cxn>
              <a:cxn ang="0">
                <a:pos x="98" y="2404"/>
              </a:cxn>
              <a:cxn ang="0">
                <a:pos x="217" y="2395"/>
              </a:cxn>
              <a:cxn ang="0">
                <a:pos x="245" y="2404"/>
              </a:cxn>
              <a:cxn ang="0">
                <a:pos x="199" y="2633"/>
              </a:cxn>
              <a:cxn ang="0">
                <a:pos x="162" y="2679"/>
              </a:cxn>
              <a:cxn ang="0">
                <a:pos x="144" y="2752"/>
              </a:cxn>
              <a:cxn ang="0">
                <a:pos x="153" y="2880"/>
              </a:cxn>
              <a:cxn ang="0">
                <a:pos x="190" y="2926"/>
              </a:cxn>
              <a:cxn ang="0">
                <a:pos x="199" y="2962"/>
              </a:cxn>
              <a:cxn ang="0">
                <a:pos x="208" y="3090"/>
              </a:cxn>
              <a:cxn ang="0">
                <a:pos x="217" y="2999"/>
              </a:cxn>
              <a:cxn ang="0">
                <a:pos x="263" y="3008"/>
              </a:cxn>
              <a:cxn ang="0">
                <a:pos x="208" y="3118"/>
              </a:cxn>
              <a:cxn ang="0">
                <a:pos x="245" y="3209"/>
              </a:cxn>
              <a:cxn ang="0">
                <a:pos x="290" y="3246"/>
              </a:cxn>
              <a:cxn ang="0">
                <a:pos x="345" y="3419"/>
              </a:cxn>
              <a:cxn ang="0">
                <a:pos x="437" y="3483"/>
              </a:cxn>
              <a:cxn ang="0">
                <a:pos x="491" y="3675"/>
              </a:cxn>
              <a:cxn ang="0">
                <a:pos x="528" y="3721"/>
              </a:cxn>
              <a:cxn ang="0">
                <a:pos x="537" y="3758"/>
              </a:cxn>
              <a:cxn ang="0">
                <a:pos x="555" y="3794"/>
              </a:cxn>
              <a:cxn ang="0">
                <a:pos x="656" y="3904"/>
              </a:cxn>
              <a:cxn ang="0">
                <a:pos x="711" y="3867"/>
              </a:cxn>
              <a:cxn ang="0">
                <a:pos x="729" y="3840"/>
              </a:cxn>
              <a:cxn ang="0">
                <a:pos x="830" y="3831"/>
              </a:cxn>
              <a:cxn ang="0">
                <a:pos x="848" y="3739"/>
              </a:cxn>
              <a:cxn ang="0">
                <a:pos x="885" y="3575"/>
              </a:cxn>
              <a:cxn ang="0">
                <a:pos x="1013" y="3502"/>
              </a:cxn>
              <a:cxn ang="0">
                <a:pos x="1040" y="3438"/>
              </a:cxn>
            </a:cxnLst>
            <a:rect l="0" t="0" r="r" b="b"/>
            <a:pathLst>
              <a:path w="1040" h="3904">
                <a:moveTo>
                  <a:pt x="555" y="91"/>
                </a:moveTo>
                <a:cubicBezTo>
                  <a:pt x="508" y="19"/>
                  <a:pt x="522" y="45"/>
                  <a:pt x="455" y="0"/>
                </a:cubicBezTo>
                <a:cubicBezTo>
                  <a:pt x="412" y="3"/>
                  <a:pt x="370" y="4"/>
                  <a:pt x="327" y="9"/>
                </a:cubicBezTo>
                <a:cubicBezTo>
                  <a:pt x="272" y="15"/>
                  <a:pt x="218" y="38"/>
                  <a:pt x="162" y="46"/>
                </a:cubicBezTo>
                <a:cubicBezTo>
                  <a:pt x="159" y="94"/>
                  <a:pt x="161" y="218"/>
                  <a:pt x="126" y="274"/>
                </a:cubicBezTo>
                <a:cubicBezTo>
                  <a:pt x="115" y="292"/>
                  <a:pt x="87" y="302"/>
                  <a:pt x="71" y="311"/>
                </a:cubicBezTo>
                <a:cubicBezTo>
                  <a:pt x="59" y="329"/>
                  <a:pt x="46" y="348"/>
                  <a:pt x="34" y="366"/>
                </a:cubicBezTo>
                <a:cubicBezTo>
                  <a:pt x="28" y="375"/>
                  <a:pt x="16" y="393"/>
                  <a:pt x="16" y="393"/>
                </a:cubicBezTo>
                <a:cubicBezTo>
                  <a:pt x="34" y="465"/>
                  <a:pt x="48" y="532"/>
                  <a:pt x="89" y="594"/>
                </a:cubicBezTo>
                <a:cubicBezTo>
                  <a:pt x="134" y="734"/>
                  <a:pt x="91" y="888"/>
                  <a:pt x="126" y="1033"/>
                </a:cubicBezTo>
                <a:cubicBezTo>
                  <a:pt x="129" y="1243"/>
                  <a:pt x="129" y="1454"/>
                  <a:pt x="135" y="1664"/>
                </a:cubicBezTo>
                <a:cubicBezTo>
                  <a:pt x="136" y="1696"/>
                  <a:pt x="146" y="1692"/>
                  <a:pt x="171" y="1700"/>
                </a:cubicBezTo>
                <a:cubicBezTo>
                  <a:pt x="267" y="1609"/>
                  <a:pt x="141" y="1420"/>
                  <a:pt x="254" y="1307"/>
                </a:cubicBezTo>
                <a:cubicBezTo>
                  <a:pt x="289" y="1344"/>
                  <a:pt x="278" y="1325"/>
                  <a:pt x="281" y="1408"/>
                </a:cubicBezTo>
                <a:cubicBezTo>
                  <a:pt x="289" y="1633"/>
                  <a:pt x="265" y="1769"/>
                  <a:pt x="327" y="1956"/>
                </a:cubicBezTo>
                <a:cubicBezTo>
                  <a:pt x="322" y="2092"/>
                  <a:pt x="379" y="2176"/>
                  <a:pt x="272" y="2212"/>
                </a:cubicBezTo>
                <a:cubicBezTo>
                  <a:pt x="270" y="2160"/>
                  <a:pt x="317" y="1932"/>
                  <a:pt x="208" y="1892"/>
                </a:cubicBezTo>
                <a:cubicBezTo>
                  <a:pt x="202" y="1883"/>
                  <a:pt x="192" y="1876"/>
                  <a:pt x="190" y="1865"/>
                </a:cubicBezTo>
                <a:cubicBezTo>
                  <a:pt x="183" y="1822"/>
                  <a:pt x="228" y="1848"/>
                  <a:pt x="171" y="1828"/>
                </a:cubicBezTo>
                <a:cubicBezTo>
                  <a:pt x="165" y="1846"/>
                  <a:pt x="159" y="1865"/>
                  <a:pt x="153" y="1883"/>
                </a:cubicBezTo>
                <a:cubicBezTo>
                  <a:pt x="150" y="1892"/>
                  <a:pt x="144" y="1911"/>
                  <a:pt x="144" y="1911"/>
                </a:cubicBezTo>
                <a:cubicBezTo>
                  <a:pt x="149" y="1971"/>
                  <a:pt x="144" y="2048"/>
                  <a:pt x="190" y="2094"/>
                </a:cubicBezTo>
                <a:cubicBezTo>
                  <a:pt x="180" y="2191"/>
                  <a:pt x="195" y="2224"/>
                  <a:pt x="107" y="2267"/>
                </a:cubicBezTo>
                <a:cubicBezTo>
                  <a:pt x="80" y="2308"/>
                  <a:pt x="0" y="2371"/>
                  <a:pt x="98" y="2404"/>
                </a:cubicBezTo>
                <a:cubicBezTo>
                  <a:pt x="138" y="2401"/>
                  <a:pt x="177" y="2395"/>
                  <a:pt x="217" y="2395"/>
                </a:cubicBezTo>
                <a:cubicBezTo>
                  <a:pt x="227" y="2395"/>
                  <a:pt x="244" y="2394"/>
                  <a:pt x="245" y="2404"/>
                </a:cubicBezTo>
                <a:cubicBezTo>
                  <a:pt x="249" y="2451"/>
                  <a:pt x="276" y="2607"/>
                  <a:pt x="199" y="2633"/>
                </a:cubicBezTo>
                <a:cubicBezTo>
                  <a:pt x="188" y="2649"/>
                  <a:pt x="170" y="2661"/>
                  <a:pt x="162" y="2679"/>
                </a:cubicBezTo>
                <a:cubicBezTo>
                  <a:pt x="152" y="2702"/>
                  <a:pt x="152" y="2728"/>
                  <a:pt x="144" y="2752"/>
                </a:cubicBezTo>
                <a:cubicBezTo>
                  <a:pt x="147" y="2795"/>
                  <a:pt x="142" y="2839"/>
                  <a:pt x="153" y="2880"/>
                </a:cubicBezTo>
                <a:cubicBezTo>
                  <a:pt x="158" y="2899"/>
                  <a:pt x="180" y="2909"/>
                  <a:pt x="190" y="2926"/>
                </a:cubicBezTo>
                <a:cubicBezTo>
                  <a:pt x="196" y="2937"/>
                  <a:pt x="196" y="2950"/>
                  <a:pt x="199" y="2962"/>
                </a:cubicBezTo>
                <a:cubicBezTo>
                  <a:pt x="202" y="3005"/>
                  <a:pt x="189" y="3052"/>
                  <a:pt x="208" y="3090"/>
                </a:cubicBezTo>
                <a:cubicBezTo>
                  <a:pt x="221" y="3117"/>
                  <a:pt x="200" y="3024"/>
                  <a:pt x="217" y="2999"/>
                </a:cubicBezTo>
                <a:cubicBezTo>
                  <a:pt x="226" y="2986"/>
                  <a:pt x="248" y="3005"/>
                  <a:pt x="263" y="3008"/>
                </a:cubicBezTo>
                <a:cubicBezTo>
                  <a:pt x="253" y="3047"/>
                  <a:pt x="235" y="3089"/>
                  <a:pt x="208" y="3118"/>
                </a:cubicBezTo>
                <a:cubicBezTo>
                  <a:pt x="213" y="3140"/>
                  <a:pt x="230" y="3191"/>
                  <a:pt x="245" y="3209"/>
                </a:cubicBezTo>
                <a:cubicBezTo>
                  <a:pt x="257" y="3224"/>
                  <a:pt x="277" y="3232"/>
                  <a:pt x="290" y="3246"/>
                </a:cubicBezTo>
                <a:cubicBezTo>
                  <a:pt x="297" y="3353"/>
                  <a:pt x="263" y="3392"/>
                  <a:pt x="345" y="3419"/>
                </a:cubicBezTo>
                <a:cubicBezTo>
                  <a:pt x="376" y="3440"/>
                  <a:pt x="409" y="3457"/>
                  <a:pt x="437" y="3483"/>
                </a:cubicBezTo>
                <a:cubicBezTo>
                  <a:pt x="444" y="3547"/>
                  <a:pt x="433" y="3636"/>
                  <a:pt x="491" y="3675"/>
                </a:cubicBezTo>
                <a:cubicBezTo>
                  <a:pt x="526" y="3774"/>
                  <a:pt x="469" y="3631"/>
                  <a:pt x="528" y="3721"/>
                </a:cubicBezTo>
                <a:cubicBezTo>
                  <a:pt x="535" y="3732"/>
                  <a:pt x="533" y="3746"/>
                  <a:pt x="537" y="3758"/>
                </a:cubicBezTo>
                <a:cubicBezTo>
                  <a:pt x="542" y="3771"/>
                  <a:pt x="547" y="3783"/>
                  <a:pt x="555" y="3794"/>
                </a:cubicBezTo>
                <a:cubicBezTo>
                  <a:pt x="584" y="3836"/>
                  <a:pt x="613" y="3875"/>
                  <a:pt x="656" y="3904"/>
                </a:cubicBezTo>
                <a:cubicBezTo>
                  <a:pt x="674" y="3892"/>
                  <a:pt x="699" y="3885"/>
                  <a:pt x="711" y="3867"/>
                </a:cubicBezTo>
                <a:cubicBezTo>
                  <a:pt x="717" y="3858"/>
                  <a:pt x="719" y="3843"/>
                  <a:pt x="729" y="3840"/>
                </a:cubicBezTo>
                <a:cubicBezTo>
                  <a:pt x="761" y="3830"/>
                  <a:pt x="796" y="3834"/>
                  <a:pt x="830" y="3831"/>
                </a:cubicBezTo>
                <a:cubicBezTo>
                  <a:pt x="835" y="3800"/>
                  <a:pt x="845" y="3770"/>
                  <a:pt x="848" y="3739"/>
                </a:cubicBezTo>
                <a:cubicBezTo>
                  <a:pt x="864" y="3578"/>
                  <a:pt x="815" y="3620"/>
                  <a:pt x="885" y="3575"/>
                </a:cubicBezTo>
                <a:cubicBezTo>
                  <a:pt x="908" y="3504"/>
                  <a:pt x="939" y="3511"/>
                  <a:pt x="1013" y="3502"/>
                </a:cubicBezTo>
                <a:cubicBezTo>
                  <a:pt x="1033" y="3481"/>
                  <a:pt x="1040" y="3467"/>
                  <a:pt x="1040" y="343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2527300" y="5675313"/>
            <a:ext cx="1290638" cy="996950"/>
          </a:xfrm>
          <a:custGeom>
            <a:avLst/>
            <a:gdLst/>
            <a:ahLst/>
            <a:cxnLst>
              <a:cxn ang="0">
                <a:pos x="347" y="0"/>
              </a:cxn>
              <a:cxn ang="0">
                <a:pos x="246" y="9"/>
              </a:cxn>
              <a:cxn ang="0">
                <a:pos x="191" y="27"/>
              </a:cxn>
              <a:cxn ang="0">
                <a:pos x="201" y="55"/>
              </a:cxn>
              <a:cxn ang="0">
                <a:pos x="228" y="64"/>
              </a:cxn>
              <a:cxn ang="0">
                <a:pos x="274" y="100"/>
              </a:cxn>
              <a:cxn ang="0">
                <a:pos x="191" y="265"/>
              </a:cxn>
              <a:cxn ang="0">
                <a:pos x="91" y="201"/>
              </a:cxn>
              <a:cxn ang="0">
                <a:pos x="36" y="347"/>
              </a:cxn>
              <a:cxn ang="0">
                <a:pos x="45" y="420"/>
              </a:cxn>
              <a:cxn ang="0">
                <a:pos x="73" y="430"/>
              </a:cxn>
              <a:cxn ang="0">
                <a:pos x="182" y="494"/>
              </a:cxn>
              <a:cxn ang="0">
                <a:pos x="447" y="585"/>
              </a:cxn>
              <a:cxn ang="0">
                <a:pos x="585" y="576"/>
              </a:cxn>
              <a:cxn ang="0">
                <a:pos x="685" y="457"/>
              </a:cxn>
              <a:cxn ang="0">
                <a:pos x="758" y="448"/>
              </a:cxn>
              <a:cxn ang="0">
                <a:pos x="813" y="411"/>
              </a:cxn>
            </a:cxnLst>
            <a:rect l="0" t="0" r="r" b="b"/>
            <a:pathLst>
              <a:path w="813" h="628">
                <a:moveTo>
                  <a:pt x="347" y="0"/>
                </a:moveTo>
                <a:cubicBezTo>
                  <a:pt x="313" y="3"/>
                  <a:pt x="279" y="3"/>
                  <a:pt x="246" y="9"/>
                </a:cubicBezTo>
                <a:cubicBezTo>
                  <a:pt x="227" y="12"/>
                  <a:pt x="191" y="27"/>
                  <a:pt x="191" y="27"/>
                </a:cubicBezTo>
                <a:cubicBezTo>
                  <a:pt x="194" y="36"/>
                  <a:pt x="194" y="48"/>
                  <a:pt x="201" y="55"/>
                </a:cubicBezTo>
                <a:cubicBezTo>
                  <a:pt x="208" y="62"/>
                  <a:pt x="220" y="60"/>
                  <a:pt x="228" y="64"/>
                </a:cubicBezTo>
                <a:cubicBezTo>
                  <a:pt x="249" y="75"/>
                  <a:pt x="257" y="84"/>
                  <a:pt x="274" y="100"/>
                </a:cubicBezTo>
                <a:cubicBezTo>
                  <a:pt x="260" y="314"/>
                  <a:pt x="301" y="194"/>
                  <a:pt x="191" y="265"/>
                </a:cubicBezTo>
                <a:cubicBezTo>
                  <a:pt x="150" y="251"/>
                  <a:pt x="126" y="224"/>
                  <a:pt x="91" y="201"/>
                </a:cubicBezTo>
                <a:cubicBezTo>
                  <a:pt x="82" y="271"/>
                  <a:pt x="73" y="292"/>
                  <a:pt x="36" y="347"/>
                </a:cubicBezTo>
                <a:cubicBezTo>
                  <a:pt x="18" y="402"/>
                  <a:pt x="0" y="397"/>
                  <a:pt x="45" y="420"/>
                </a:cubicBezTo>
                <a:cubicBezTo>
                  <a:pt x="54" y="424"/>
                  <a:pt x="64" y="427"/>
                  <a:pt x="73" y="430"/>
                </a:cubicBezTo>
                <a:cubicBezTo>
                  <a:pt x="108" y="465"/>
                  <a:pt x="136" y="477"/>
                  <a:pt x="182" y="494"/>
                </a:cubicBezTo>
                <a:cubicBezTo>
                  <a:pt x="250" y="628"/>
                  <a:pt x="243" y="576"/>
                  <a:pt x="447" y="585"/>
                </a:cubicBezTo>
                <a:cubicBezTo>
                  <a:pt x="493" y="582"/>
                  <a:pt x="540" y="583"/>
                  <a:pt x="585" y="576"/>
                </a:cubicBezTo>
                <a:cubicBezTo>
                  <a:pt x="609" y="572"/>
                  <a:pt x="666" y="464"/>
                  <a:pt x="685" y="457"/>
                </a:cubicBezTo>
                <a:cubicBezTo>
                  <a:pt x="708" y="448"/>
                  <a:pt x="734" y="451"/>
                  <a:pt x="758" y="448"/>
                </a:cubicBezTo>
                <a:cubicBezTo>
                  <a:pt x="776" y="431"/>
                  <a:pt x="796" y="428"/>
                  <a:pt x="813" y="41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979613" y="191611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563938" y="22764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2124075" y="4868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3490913" y="623728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1979613" y="15621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684588" y="2205038"/>
            <a:ext cx="167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Puerto Madryn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268538" y="14128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1042988" y="1125538"/>
            <a:ext cx="1871662" cy="1871662"/>
          </a:xfrm>
          <a:prstGeom prst="ellipse">
            <a:avLst/>
          </a:prstGeom>
          <a:solidFill>
            <a:srgbClr val="CC9900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124075" y="1747838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 sz="2400">
                <a:latin typeface="Frutiger Bold" pitchFamily="2" charset="0"/>
              </a:rPr>
              <a:t>Bariloche</a:t>
            </a:r>
          </a:p>
        </p:txBody>
      </p:sp>
      <p:sp>
        <p:nvSpPr>
          <p:cNvPr id="8207" name="Oval 15"/>
          <p:cNvSpPr>
            <a:spLocks noChangeAspect="1" noChangeArrowheads="1"/>
          </p:cNvSpPr>
          <p:nvPr/>
        </p:nvSpPr>
        <p:spPr bwMode="auto">
          <a:xfrm>
            <a:off x="1908175" y="4724400"/>
            <a:ext cx="468313" cy="468313"/>
          </a:xfrm>
          <a:prstGeom prst="ellipse">
            <a:avLst/>
          </a:prstGeom>
          <a:solidFill>
            <a:srgbClr val="CC9900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124075" y="2133600"/>
            <a:ext cx="858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 sz="2400">
                <a:latin typeface="Frutiger Bold" pitchFamily="2" charset="0"/>
              </a:rPr>
              <a:t>2,4M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235200" y="5006975"/>
            <a:ext cx="75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0,6 M</a:t>
            </a:r>
          </a:p>
        </p:txBody>
      </p:sp>
      <p:sp>
        <p:nvSpPr>
          <p:cNvPr id="8210" name="Oval 18"/>
          <p:cNvSpPr>
            <a:spLocks noChangeAspect="1" noChangeArrowheads="1"/>
          </p:cNvSpPr>
          <p:nvPr/>
        </p:nvSpPr>
        <p:spPr bwMode="auto">
          <a:xfrm>
            <a:off x="1908175" y="1557338"/>
            <a:ext cx="187325" cy="187325"/>
          </a:xfrm>
          <a:prstGeom prst="ellipse">
            <a:avLst/>
          </a:prstGeom>
          <a:solidFill>
            <a:srgbClr val="CC9900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spect="1" noChangeArrowheads="1"/>
          </p:cNvSpPr>
          <p:nvPr/>
        </p:nvSpPr>
        <p:spPr bwMode="auto">
          <a:xfrm>
            <a:off x="3348038" y="6092825"/>
            <a:ext cx="374650" cy="374650"/>
          </a:xfrm>
          <a:prstGeom prst="ellipse">
            <a:avLst/>
          </a:prstGeom>
          <a:solidFill>
            <a:srgbClr val="CC9900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spect="1" noChangeArrowheads="1"/>
          </p:cNvSpPr>
          <p:nvPr/>
        </p:nvSpPr>
        <p:spPr bwMode="auto">
          <a:xfrm>
            <a:off x="2195513" y="1268413"/>
            <a:ext cx="374650" cy="374650"/>
          </a:xfrm>
          <a:prstGeom prst="ellipse">
            <a:avLst/>
          </a:prstGeom>
          <a:solidFill>
            <a:srgbClr val="CC9900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563938" y="6308725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Ushuaia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-36513" y="1484313"/>
            <a:ext cx="203517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Villa La Angostura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473325" y="1262063"/>
            <a:ext cx="2746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San Martin de Los Andes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244725" y="4791075"/>
            <a:ext cx="1031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Calafate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563938" y="6518275"/>
            <a:ext cx="75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0,5 M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484438" y="1477963"/>
            <a:ext cx="752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0,5 M</a:t>
            </a:r>
          </a:p>
        </p:txBody>
      </p:sp>
      <p:sp>
        <p:nvSpPr>
          <p:cNvPr id="8219" name="Oval 27"/>
          <p:cNvSpPr>
            <a:spLocks noChangeAspect="1" noChangeArrowheads="1"/>
          </p:cNvSpPr>
          <p:nvPr/>
        </p:nvSpPr>
        <p:spPr bwMode="auto">
          <a:xfrm>
            <a:off x="3419475" y="2205038"/>
            <a:ext cx="298450" cy="298450"/>
          </a:xfrm>
          <a:prstGeom prst="ellipse">
            <a:avLst/>
          </a:prstGeom>
          <a:solidFill>
            <a:srgbClr val="CC9900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3708400" y="2492375"/>
            <a:ext cx="75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0,4 M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-36513" y="1773238"/>
            <a:ext cx="87947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>
                <a:latin typeface="Frutiger Bold" pitchFamily="2" charset="0"/>
              </a:rPr>
              <a:t>0,26 M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3851275" y="3644900"/>
            <a:ext cx="5041900" cy="15113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es-ES" sz="2800">
                <a:latin typeface="Frutiger Bold" pitchFamily="2" charset="0"/>
              </a:rPr>
              <a:t>Bariloche es el principal destino turístico de la Patagonia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2771775" y="39688"/>
            <a:ext cx="3960813" cy="581025"/>
          </a:xfrm>
          <a:prstGeom prst="rect">
            <a:avLst/>
          </a:prstGeom>
          <a:solidFill>
            <a:srgbClr val="FFEAAF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s-ES" sz="1600">
                <a:latin typeface="Frutiger Bold" pitchFamily="2" charset="0"/>
              </a:rPr>
              <a:t>Pernoctaciones en principales destinos turísticos de la Patagonia en el 2005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2916238" y="549275"/>
            <a:ext cx="1924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s-ES" sz="1200">
                <a:latin typeface="Frutiger Bold" pitchFamily="2" charset="0"/>
              </a:rPr>
              <a:t>Fuente: INDEC, SECTUR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0013"/>
            <a:ext cx="8305800" cy="990601"/>
          </a:xfrm>
          <a:noFill/>
          <a:ln/>
        </p:spPr>
        <p:txBody>
          <a:bodyPr/>
          <a:lstStyle/>
          <a:p>
            <a:r>
              <a:rPr lang="es-ES" sz="3600"/>
              <a:t>Quién forma parte del destino turístico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839788"/>
            <a:ext cx="7920038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433638" y="1117600"/>
            <a:ext cx="3281362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012" tIns="50800" rIns="100012" bIns="50800">
            <a:spAutoFit/>
          </a:bodyPr>
          <a:lstStyle/>
          <a:p>
            <a:pPr algn="ctr" defTabSz="1079500" eaLnBrk="0" hangingPunct="0"/>
            <a:r>
              <a:rPr lang="ca-ES" b="1" i="1">
                <a:latin typeface="Futura Md BT" pitchFamily="34" charset="0"/>
              </a:rPr>
              <a:t>8 meses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46075" y="4660900"/>
            <a:ext cx="2209800" cy="1200150"/>
          </a:xfrm>
          <a:prstGeom prst="rect">
            <a:avLst/>
          </a:prstGeom>
          <a:solidFill>
            <a:srgbClr val="AFFF73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lIns="100012" tIns="50800" rIns="100012" bIns="50800">
            <a:spAutoFit/>
          </a:bodyPr>
          <a:lstStyle/>
          <a:p>
            <a:pPr marL="173038" indent="-173038" defTabSz="1079500" eaLnBrk="0" hangingPunct="0">
              <a:buFont typeface="Wingdings" pitchFamily="2" charset="2"/>
              <a:buChar char="§"/>
            </a:pPr>
            <a:r>
              <a:rPr lang="es-ES">
                <a:latin typeface="Frutiger Bold" pitchFamily="2" charset="0"/>
              </a:rPr>
              <a:t>Entrevistas</a:t>
            </a:r>
          </a:p>
          <a:p>
            <a:pPr marL="173038" indent="-173038" defTabSz="1079500" eaLnBrk="0" hangingPunct="0">
              <a:buFont typeface="Wingdings" pitchFamily="2" charset="2"/>
              <a:buChar char="§"/>
            </a:pPr>
            <a:r>
              <a:rPr lang="es-ES">
                <a:latin typeface="Frutiger Bold" pitchFamily="2" charset="0"/>
              </a:rPr>
              <a:t>Análisis de datos secundarios</a:t>
            </a:r>
          </a:p>
          <a:p>
            <a:pPr marL="173038" indent="-173038" defTabSz="1079500" eaLnBrk="0" hangingPunct="0">
              <a:buFont typeface="Wingdings" pitchFamily="2" charset="2"/>
              <a:buChar char="§"/>
            </a:pPr>
            <a:endParaRPr lang="es-ES">
              <a:latin typeface="Frutiger Bold" pitchFamily="2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36888" y="4632325"/>
            <a:ext cx="2525712" cy="1749425"/>
          </a:xfrm>
          <a:prstGeom prst="rect">
            <a:avLst/>
          </a:prstGeom>
          <a:solidFill>
            <a:srgbClr val="AFFF73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lIns="100012" tIns="50800" rIns="100012" bIns="50800">
            <a:spAutoFit/>
          </a:bodyPr>
          <a:lstStyle/>
          <a:p>
            <a:pPr marL="173038" indent="-173038" defTabSz="1079500" eaLnBrk="0" hangingPunct="0">
              <a:buFont typeface="Wingdings" pitchFamily="2" charset="2"/>
              <a:buChar char="§"/>
            </a:pPr>
            <a:r>
              <a:rPr lang="es-ES">
                <a:latin typeface="Frutiger Bold" pitchFamily="2" charset="0"/>
              </a:rPr>
              <a:t>Viaje de referencia</a:t>
            </a:r>
          </a:p>
          <a:p>
            <a:pPr marL="173038" indent="-173038" defTabSz="1079500" eaLnBrk="0" hangingPunct="0">
              <a:buFont typeface="Wingdings" pitchFamily="2" charset="2"/>
              <a:buChar char="§"/>
            </a:pPr>
            <a:r>
              <a:rPr lang="es-ES">
                <a:latin typeface="Frutiger Bold" pitchFamily="2" charset="0"/>
              </a:rPr>
              <a:t>Entrevistas con compradores sofisticados</a:t>
            </a:r>
          </a:p>
          <a:p>
            <a:pPr marL="173038" indent="-173038" defTabSz="1079500" eaLnBrk="0" hangingPunct="0">
              <a:buFont typeface="Wingdings" pitchFamily="2" charset="2"/>
              <a:buChar char="§"/>
            </a:pPr>
            <a:r>
              <a:rPr lang="es-ES">
                <a:latin typeface="Frutiger Bold" pitchFamily="2" charset="0"/>
              </a:rPr>
              <a:t>Grupos de reflexión estratégica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99150" y="4670425"/>
            <a:ext cx="2417763" cy="925513"/>
          </a:xfrm>
          <a:prstGeom prst="rect">
            <a:avLst/>
          </a:prstGeom>
          <a:solidFill>
            <a:srgbClr val="AFFF73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lIns="100012" tIns="50800" rIns="100012" bIns="50800">
            <a:spAutoFit/>
          </a:bodyPr>
          <a:lstStyle/>
          <a:p>
            <a:pPr marL="173038" indent="-173038" defTabSz="1079500" eaLnBrk="0" hangingPunct="0">
              <a:buFont typeface="Wingdings" pitchFamily="2" charset="2"/>
              <a:buChar char="§"/>
            </a:pPr>
            <a:r>
              <a:rPr lang="es-ES">
                <a:latin typeface="Frutiger Bold" pitchFamily="2" charset="0"/>
              </a:rPr>
              <a:t>Grupos de trabajo</a:t>
            </a:r>
          </a:p>
          <a:p>
            <a:pPr marL="173038" indent="-173038" defTabSz="1079500" eaLnBrk="0" hangingPunct="0">
              <a:buFont typeface="Wingdings" pitchFamily="2" charset="2"/>
              <a:buChar char="§"/>
            </a:pPr>
            <a:r>
              <a:rPr lang="es-ES">
                <a:latin typeface="Frutiger Bold" pitchFamily="2" charset="0"/>
              </a:rPr>
              <a:t>Entrevistas con expertos</a:t>
            </a: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228600" y="1477963"/>
            <a:ext cx="8304213" cy="2438400"/>
            <a:chOff x="144" y="672"/>
            <a:chExt cx="5424" cy="1558"/>
          </a:xfrm>
        </p:grpSpPr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789" y="720"/>
              <a:ext cx="3635" cy="1274"/>
            </a:xfrm>
            <a:prstGeom prst="rect">
              <a:avLst/>
            </a:prstGeom>
            <a:solidFill>
              <a:srgbClr val="4CB200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4CB2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872" y="766"/>
              <a:ext cx="1796" cy="1189"/>
            </a:xfrm>
            <a:prstGeom prst="homePlate">
              <a:avLst>
                <a:gd name="adj" fmla="val 50350"/>
              </a:avLst>
            </a:prstGeom>
            <a:solidFill>
              <a:srgbClr val="CCFF66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3700" y="763"/>
              <a:ext cx="1724" cy="1192"/>
            </a:xfrm>
            <a:prstGeom prst="homePlate">
              <a:avLst>
                <a:gd name="adj" fmla="val 48210"/>
              </a:avLst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743" y="1152"/>
              <a:ext cx="1367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00012" tIns="50800" rIns="100012" bIns="50800">
              <a:spAutoFit/>
            </a:bodyPr>
            <a:lstStyle/>
            <a:p>
              <a:pPr algn="ctr" defTabSz="1079500" eaLnBrk="0" hangingPunct="0"/>
              <a:endParaRPr lang="ca-ES">
                <a:latin typeface="Futura Md BT" pitchFamily="34" charset="0"/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5088" y="1872"/>
              <a:ext cx="428" cy="358"/>
            </a:xfrm>
            <a:prstGeom prst="triangle">
              <a:avLst>
                <a:gd name="adj" fmla="val 49995"/>
              </a:avLst>
            </a:prstGeom>
            <a:solidFill>
              <a:srgbClr val="5DD8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144" y="672"/>
              <a:ext cx="5424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3264" y="1872"/>
              <a:ext cx="428" cy="358"/>
            </a:xfrm>
            <a:prstGeom prst="triangle">
              <a:avLst>
                <a:gd name="adj" fmla="val 49995"/>
              </a:avLst>
            </a:prstGeom>
            <a:solidFill>
              <a:srgbClr val="5DD8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92" y="720"/>
              <a:ext cx="1778" cy="1274"/>
            </a:xfrm>
            <a:prstGeom prst="rect">
              <a:avLst/>
            </a:prstGeom>
            <a:solidFill>
              <a:srgbClr val="4CB200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4CB2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88" y="1872"/>
              <a:ext cx="428" cy="357"/>
            </a:xfrm>
            <a:prstGeom prst="triangle">
              <a:avLst>
                <a:gd name="adj" fmla="val 49995"/>
              </a:avLst>
            </a:prstGeom>
            <a:solidFill>
              <a:srgbClr val="5DD8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240" y="768"/>
              <a:ext cx="1576" cy="1200"/>
            </a:xfrm>
            <a:prstGeom prst="homePlate">
              <a:avLst>
                <a:gd name="adj" fmla="val 43778"/>
              </a:avLst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192" y="1152"/>
              <a:ext cx="134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00012" tIns="50800" rIns="100012" bIns="50800">
              <a:spAutoFit/>
            </a:bodyPr>
            <a:lstStyle/>
            <a:p>
              <a:pPr algn="ctr" defTabSz="1079500" eaLnBrk="0" hangingPunct="0"/>
              <a:endParaRPr lang="ca-ES">
                <a:latin typeface="Futura Md BT" pitchFamily="34" charset="0"/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727" y="1152"/>
              <a:ext cx="1886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00012" tIns="50800" rIns="100012" bIns="50800">
              <a:spAutoFit/>
            </a:bodyPr>
            <a:lstStyle/>
            <a:p>
              <a:pPr algn="ctr" defTabSz="1079500" eaLnBrk="0" hangingPunct="0"/>
              <a:endParaRPr lang="ca-ES">
                <a:latin typeface="Futura Md BT" pitchFamily="34" charset="0"/>
              </a:endParaRPr>
            </a:p>
          </p:txBody>
        </p:sp>
      </p:grp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06413" y="2185988"/>
            <a:ext cx="212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a-ES" sz="2000" b="1">
                <a:latin typeface="Futura Md BT" pitchFamily="34" charset="0"/>
              </a:rPr>
              <a:t>DESAFÍOS DE FUTURO</a:t>
            </a:r>
            <a:endParaRPr lang="fr-FR" sz="2000" b="1">
              <a:latin typeface="Futura Md BT" pitchFamily="34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314700" y="2159000"/>
            <a:ext cx="212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ca-ES" sz="2000" b="1">
                <a:latin typeface="Futura Md BT" pitchFamily="34" charset="0"/>
              </a:rPr>
              <a:t>VISIÓN DE </a:t>
            </a:r>
          </a:p>
          <a:p>
            <a:pPr eaLnBrk="0" hangingPunct="0"/>
            <a:r>
              <a:rPr lang="ca-ES" sz="2000" b="1">
                <a:latin typeface="Futura Md BT" pitchFamily="34" charset="0"/>
              </a:rPr>
              <a:t>FUTURO</a:t>
            </a:r>
            <a:endParaRPr lang="fr-FR" sz="2000" b="1">
              <a:latin typeface="Futura Md BT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980113" y="2159000"/>
            <a:ext cx="212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ca-ES" sz="2000" b="1">
                <a:latin typeface="Futura Md BT" pitchFamily="34" charset="0"/>
              </a:rPr>
              <a:t>LANZAMIENTO ACCIONES</a:t>
            </a:r>
            <a:endParaRPr lang="fr-FR" sz="2000" b="1">
              <a:latin typeface="Futura Md BT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692275" y="3906838"/>
            <a:ext cx="1820863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012" tIns="50800" rIns="100012" bIns="50800">
            <a:spAutoFit/>
          </a:bodyPr>
          <a:lstStyle/>
          <a:p>
            <a:pPr algn="ctr" defTabSz="1079500" eaLnBrk="0" hangingPunct="0"/>
            <a:r>
              <a:rPr lang="es-ES">
                <a:latin typeface="Futura Md BT" pitchFamily="34" charset="0"/>
              </a:rPr>
              <a:t>1ª PRES.</a:t>
            </a:r>
          </a:p>
          <a:p>
            <a:pPr algn="ctr" defTabSz="1079500" eaLnBrk="0" hangingPunct="0"/>
            <a:r>
              <a:rPr lang="es-ES">
                <a:latin typeface="Futura Md BT" pitchFamily="34" charset="0"/>
              </a:rPr>
              <a:t>21 Nov.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500563" y="3906838"/>
            <a:ext cx="1820862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012" tIns="50800" rIns="100012" bIns="50800">
            <a:spAutoFit/>
          </a:bodyPr>
          <a:lstStyle/>
          <a:p>
            <a:pPr algn="ctr" defTabSz="1079500" eaLnBrk="0" hangingPunct="0"/>
            <a:r>
              <a:rPr lang="es-ES">
                <a:latin typeface="Futura Md BT" pitchFamily="34" charset="0"/>
              </a:rPr>
              <a:t>2ª PRES.</a:t>
            </a:r>
          </a:p>
          <a:p>
            <a:pPr algn="ctr" defTabSz="1079500" eaLnBrk="0" hangingPunct="0"/>
            <a:r>
              <a:rPr lang="es-ES">
                <a:latin typeface="Futura Md BT" pitchFamily="34" charset="0"/>
              </a:rPr>
              <a:t>7 Marzo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7323138" y="3906838"/>
            <a:ext cx="1820862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012" tIns="50800" rIns="100012" bIns="50800">
            <a:spAutoFit/>
          </a:bodyPr>
          <a:lstStyle/>
          <a:p>
            <a:pPr algn="ctr" defTabSz="1079500" eaLnBrk="0" hangingPunct="0"/>
            <a:r>
              <a:rPr lang="es-ES">
                <a:latin typeface="Futura Md BT" pitchFamily="34" charset="0"/>
              </a:rPr>
              <a:t>3ª PRES.</a:t>
            </a:r>
          </a:p>
          <a:p>
            <a:pPr algn="ctr" defTabSz="1079500" eaLnBrk="0" hangingPunct="0"/>
            <a:r>
              <a:rPr lang="es-ES">
                <a:latin typeface="Futura Md BT" pitchFamily="34" charset="0"/>
              </a:rPr>
              <a:t>5 Junio</a:t>
            </a:r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05800" cy="990600"/>
          </a:xfrm>
          <a:noFill/>
          <a:ln/>
        </p:spPr>
        <p:txBody>
          <a:bodyPr/>
          <a:lstStyle/>
          <a:p>
            <a:r>
              <a:rPr lang="es-ES" sz="3600"/>
              <a:t>Metodología: </a:t>
            </a:r>
            <a:r>
              <a:rPr lang="es-ES" sz="3600" b="1"/>
              <a:t>Iniciativa de Refuerzo de la Competitividad</a:t>
            </a:r>
            <a:endParaRPr lang="fr-FR" sz="3600" b="1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Análisis estratégico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4463"/>
            <a:ext cx="7489825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148263" y="1341438"/>
            <a:ext cx="3744912" cy="1373187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Frutiger Bold" pitchFamily="2" charset="0"/>
              </a:rPr>
              <a:t>Elegir donde concentrar esfuerzos y donde no hacerlo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558</Words>
  <Application>Microsoft Office PowerPoint</Application>
  <PresentationFormat>On-screen Show (4:3)</PresentationFormat>
  <Paragraphs>100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Frutiger Bold</vt:lpstr>
      <vt:lpstr>Wingdings</vt:lpstr>
      <vt:lpstr>Futura Md BT</vt:lpstr>
      <vt:lpstr>Optima</vt:lpstr>
      <vt:lpstr>Arial</vt:lpstr>
      <vt:lpstr>Default Design</vt:lpstr>
      <vt:lpstr>Programa de Apoyo a la Modernización Productiva  de la Provincia de Río Negro    BID 1464/63 OC - AR</vt:lpstr>
      <vt:lpstr>Agenda</vt:lpstr>
      <vt:lpstr>Agenda</vt:lpstr>
      <vt:lpstr>SUB PROGRAMA DE APOYO A LA PROMOCIÓN DE EXPORTACIONES  E  INVERSIONES </vt:lpstr>
      <vt:lpstr>Agenda</vt:lpstr>
      <vt:lpstr>PowerPoint Presentation</vt:lpstr>
      <vt:lpstr>Quién forma parte del destino turístico</vt:lpstr>
      <vt:lpstr>Metodología: Iniciativa de Refuerzo de la Competitividad</vt:lpstr>
      <vt:lpstr>Análisis estratégico</vt:lpstr>
      <vt:lpstr>Estructuración de áreas de mejora</vt:lpstr>
      <vt:lpstr>Agenda</vt:lpstr>
      <vt:lpstr>Rol del sector público en la competitividad local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Apoyo a la Modernización Productiva  de la Provincia de Río Negro    BID 1464/63 OC - AR</dc:title>
  <dc:creator>Ines</dc:creator>
  <cp:lastModifiedBy>Calixto Cuya Rita Paola</cp:lastModifiedBy>
  <cp:revision>18</cp:revision>
  <dcterms:created xsi:type="dcterms:W3CDTF">2007-10-29T14:33:44Z</dcterms:created>
  <dcterms:modified xsi:type="dcterms:W3CDTF">2024-08-15T15:48:02Z</dcterms:modified>
</cp:coreProperties>
</file>