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3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00" autoAdjust="0"/>
    <p:restoredTop sz="94728" autoAdjust="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3BF554-44BB-4A76-BFBF-21CFC302913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5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075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6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076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6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077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7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07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078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07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07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6D2300-926D-4877-B458-A3ED54045A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68C4A-85B3-44C0-9C03-583646345B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5B36-1DBB-4AEF-8952-E676B492DC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CE9C3-A7B1-4747-98E9-3CA612CC06B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9C0FB-8C39-4D60-937E-A12C19297B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3BD3C-FA21-48AF-940B-E02DF264F9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DD88A-B79D-4208-859D-BC580E761C4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58C4-F0B6-4A69-95E7-3D77F3CB5DD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AFD0F-2E5E-487F-87B9-0715F7E359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1F267-2F7F-46E9-878E-34CD595AEA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37F6D-0E1B-4581-9F86-85E1D9E67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969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970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72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972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74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974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74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974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5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976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6393B3B-D383-481F-9D46-DFBE122804B9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Políticas Públicas Integrales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Elementos constitutivos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Rol de la cooperación internacional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En la región continuará siendo imprescindible para favorecer la implementación de políticas públicas integrales</a:t>
            </a:r>
          </a:p>
          <a:p>
            <a:pPr>
              <a:lnSpc>
                <a:spcPct val="90000"/>
              </a:lnSpc>
            </a:pPr>
            <a:r>
              <a:rPr lang="es-ES" sz="2800"/>
              <a:t>Debe consolidarse el área seguridad y convivencia en los objetivos estratégicos de la cooperación internacional en materia de gobernabilidad democrática</a:t>
            </a:r>
          </a:p>
          <a:p>
            <a:pPr>
              <a:lnSpc>
                <a:spcPct val="90000"/>
              </a:lnSpc>
            </a:pPr>
            <a:r>
              <a:rPr lang="es-ES" sz="2800"/>
              <a:t>No deben trasladarse automáticamente modelos exitosos, sino que previamente debe evaluarse la viabilidad de los mismos en contextos nacionales concretos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6425" cy="4497387"/>
          </a:xfrm>
        </p:spPr>
        <p:txBody>
          <a:bodyPr/>
          <a:lstStyle/>
          <a:p>
            <a:r>
              <a:rPr lang="es-ES" sz="2800"/>
              <a:t>Involucran a todo el aparato estatal</a:t>
            </a:r>
          </a:p>
          <a:p>
            <a:pPr>
              <a:buFont typeface="Wingdings" pitchFamily="2" charset="2"/>
              <a:buNone/>
            </a:pPr>
            <a:endParaRPr lang="es-ES" sz="2800"/>
          </a:p>
          <a:p>
            <a:r>
              <a:rPr lang="es-ES" sz="2800"/>
              <a:t>Diseñadas con enfoque de derechos humanos</a:t>
            </a:r>
          </a:p>
          <a:p>
            <a:pPr>
              <a:buFont typeface="Wingdings" pitchFamily="2" charset="2"/>
              <a:buNone/>
            </a:pPr>
            <a:endParaRPr lang="es-ES" sz="2800"/>
          </a:p>
          <a:p>
            <a:r>
              <a:rPr lang="es-ES" sz="2800"/>
              <a:t>No se limitan a un período de gobierno</a:t>
            </a:r>
          </a:p>
          <a:p>
            <a:pPr>
              <a:buFont typeface="Wingdings" pitchFamily="2" charset="2"/>
              <a:buNone/>
            </a:pPr>
            <a:endParaRPr lang="es-ES" sz="2800"/>
          </a:p>
          <a:p>
            <a:r>
              <a:rPr lang="es-ES" sz="2800"/>
              <a:t>Implican la más amplia participación para asegurar altos niveles de consenso social y político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Obstáculo principal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  <a:p>
            <a:pPr algn="ctr">
              <a:buFont typeface="Wingdings" pitchFamily="2" charset="2"/>
              <a:buNone/>
            </a:pPr>
            <a:r>
              <a:rPr lang="es-ES"/>
              <a:t>Incidencia de intereses político-electorales sobre las políticas públicas de seguridad y convivencia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Ventana de oportunidad más definida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/>
              <a:t>La necesidad de establecer niveles aceptables de seguridad interna y la defensa, promoción y protección de los derechos humanos ya no se conciben como elementos irreconciliables en la región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6425" cy="1143000"/>
          </a:xfrm>
        </p:spPr>
        <p:txBody>
          <a:bodyPr/>
          <a:lstStyle/>
          <a:p>
            <a:r>
              <a:rPr lang="es-ES" sz="4000"/>
              <a:t>Prioridades estratégicas para el diseño y ejecución de políticas públicas sobre seguridad y convivencia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60613"/>
            <a:ext cx="8226425" cy="4497387"/>
          </a:xfrm>
        </p:spPr>
        <p:txBody>
          <a:bodyPr/>
          <a:lstStyle/>
          <a:p>
            <a:r>
              <a:rPr lang="es-ES"/>
              <a:t>Gestión local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/>
              <a:t>Participación (estrictamente como fortalecimiento de la gobernabilidad democrática)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/>
              <a:t>Reforma integral del sistema de administración de justicia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Indicadores para medir los efectos de una política pública integral sobre seguridad y convivencia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60613"/>
            <a:ext cx="8226425" cy="4497387"/>
          </a:xfrm>
        </p:spPr>
        <p:txBody>
          <a:bodyPr/>
          <a:lstStyle/>
          <a:p>
            <a:r>
              <a:rPr lang="es-ES"/>
              <a:t>Amplios niveles de acuerdo político y consenso social</a:t>
            </a:r>
          </a:p>
          <a:p>
            <a:r>
              <a:rPr lang="es-ES"/>
              <a:t>Cronograma de ejecución que abarca más de un período de gobierno</a:t>
            </a:r>
          </a:p>
          <a:p>
            <a:r>
              <a:rPr lang="es-ES"/>
              <a:t>Impacto de las políticas sobre los niveles de confianza ciudadana en la institucionalidad democrática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Prácticas promisorias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Instancias de participación ciudadana NO inducidas por el Estado</a:t>
            </a:r>
          </a:p>
          <a:p>
            <a:pPr>
              <a:lnSpc>
                <a:spcPct val="90000"/>
              </a:lnSpc>
            </a:pPr>
            <a:r>
              <a:rPr lang="es-ES"/>
              <a:t>Sensibilización sobre la necesidad de profesionalizar y modernizar las fuerzas policiales</a:t>
            </a:r>
          </a:p>
          <a:p>
            <a:pPr>
              <a:lnSpc>
                <a:spcPct val="90000"/>
              </a:lnSpc>
            </a:pPr>
            <a:r>
              <a:rPr lang="es-ES"/>
              <a:t>Sistemas de recopilación y análisis de información objetiva sobre violencia interpersonal y delito</a:t>
            </a:r>
          </a:p>
          <a:p>
            <a:pPr>
              <a:lnSpc>
                <a:spcPct val="90000"/>
              </a:lnSpc>
            </a:pPr>
            <a:r>
              <a:rPr lang="es-ES"/>
              <a:t>Adecuada difusión de la información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Acciones comunes y complementarias a nivel regional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Mejor aprovechamiento de recursos en materia de formación y especialización de operadores</a:t>
            </a:r>
          </a:p>
          <a:p>
            <a:pPr>
              <a:buFont typeface="Wingdings" pitchFamily="2" charset="2"/>
              <a:buNone/>
            </a:pPr>
            <a:endParaRPr lang="es-ES" sz="2800"/>
          </a:p>
          <a:p>
            <a:r>
              <a:rPr lang="es-ES" sz="2800"/>
              <a:t>Continuar mejorando coordinación operativa (en especial en materia de delito organizado transnacional)</a:t>
            </a:r>
          </a:p>
          <a:p>
            <a:pPr>
              <a:buFont typeface="Wingdings" pitchFamily="2" charset="2"/>
              <a:buNone/>
            </a:pPr>
            <a:endParaRPr lang="es-ES" sz="2800"/>
          </a:p>
          <a:p>
            <a:r>
              <a:rPr lang="es-ES" sz="2800"/>
              <a:t>Evaluar viabilidad de políticas integrales multinacionales (zonas de frontera)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Lecciones aprendidas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No deben confundirse cometidos institucionales en materia de prevención de la violencia y el delito (errores de concepto en prevención social)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Coherencia en los niveles políticos de toma de decisiones con los objetivos definidos y validados  para no entorpecer los procesos de cambio que comiencen a desarrollarse a nivel social e institucional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adrícula difuminada">
  <a:themeElements>
    <a:clrScheme name="Cuadrícula difuminada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Cuadrícula difumina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adrícula difuminada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43</TotalTime>
  <Words>369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Cuadrícula difuminada</vt:lpstr>
      <vt:lpstr>Políticas Públicas Integrales</vt:lpstr>
      <vt:lpstr>Slide 2</vt:lpstr>
      <vt:lpstr>Obstáculo principal</vt:lpstr>
      <vt:lpstr>Ventana de oportunidad más definida</vt:lpstr>
      <vt:lpstr>Prioridades estratégicas para el diseño y ejecución de políticas públicas sobre seguridad y convivencia</vt:lpstr>
      <vt:lpstr>Indicadores para medir los efectos de una política pública integral sobre seguridad y convivencia</vt:lpstr>
      <vt:lpstr>Prácticas promisorias</vt:lpstr>
      <vt:lpstr>Acciones comunes y complementarias a nivel regional</vt:lpstr>
      <vt:lpstr>Lecciones aprendidas</vt:lpstr>
      <vt:lpstr>Rol de la cooperación internacional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faroppa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Integrales para la Convivencia y la Seguridad</dc:title>
  <dc:creator>juan</dc:creator>
  <cp:lastModifiedBy>anarod</cp:lastModifiedBy>
  <cp:revision>4</cp:revision>
  <dcterms:created xsi:type="dcterms:W3CDTF">2005-09-10T14:08:35Z</dcterms:created>
  <dcterms:modified xsi:type="dcterms:W3CDTF">2010-07-12T00:48:41Z</dcterms:modified>
</cp:coreProperties>
</file>