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-1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39D2A-46D1-4817-8B19-F7E8CE7137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CE964-0CAC-4924-BBCF-1596EB9095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ABFF1-E950-4B44-A77C-3D4C82F8BC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864F0-FCB7-42A0-AC71-A1C9F5B6A0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986-AA3E-40A6-A8D7-A42D42A294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2D336-0AEE-4421-A671-09863C5FAD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29A07-4D8E-45D3-A0F4-D59DAE6DB4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C571F-D5D8-49D5-B505-CDC80B666D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8CCF3-4141-4191-B878-F32FE92176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EE615-C771-4D29-996B-6B393A211B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66C3E-A799-4D7D-B891-D6A18CFFB7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96E4A2-FF1B-402A-9778-E85C5B7F90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_tradnl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Negociaciones Agrícolas en la OMC y sus vínculos con el ALCA</a:t>
            </a:r>
          </a:p>
          <a:p>
            <a:pPr algn="ctr"/>
            <a:endParaRPr lang="es-ES_tradnl"/>
          </a:p>
          <a:p>
            <a:pPr algn="ctr"/>
            <a:r>
              <a:rPr lang="es-ES_tradnl" i="1"/>
              <a:t>Presentación de: Carlos Pérez del Castillo</a:t>
            </a:r>
            <a:endParaRPr lang="es-ES_trad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  <a:p>
            <a:r>
              <a:rPr lang="es-ES_tradnl"/>
              <a:t>Reflexiones sobre vínculos entre las negociaciones de la OMC y las del ALCA.</a:t>
            </a:r>
          </a:p>
          <a:p>
            <a:endParaRPr lang="es-ES_trad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1. Antecedentes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-Marginalización de la agricultura en primeras siete rondas del GATT</a:t>
            </a:r>
          </a:p>
          <a:p>
            <a:endParaRPr lang="es-ES_tradnl"/>
          </a:p>
          <a:p>
            <a:r>
              <a:rPr lang="es-ES_tradnl"/>
              <a:t>La Ronda Uruguay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2. El mandato de Doha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r>
              <a:rPr lang="es-ES_tradnl"/>
              <a:t>Mejoras sustantivas del acceso a los mercados</a:t>
            </a:r>
          </a:p>
          <a:p>
            <a:r>
              <a:rPr lang="es-ES_tradnl"/>
              <a:t>Reducciones de todas las formas de subvenciones a la exportación con miras a su remoción progresiva</a:t>
            </a:r>
          </a:p>
          <a:p>
            <a:r>
              <a:rPr lang="es-ES_tradnl"/>
              <a:t>Reducciones sustanciales de la ayuda interna</a:t>
            </a:r>
          </a:p>
          <a:p>
            <a:r>
              <a:rPr lang="es-ES_tradnl"/>
              <a:t>trato especial y diferenciado como parte integrante de todos los elementos de las negociaciones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2. El mandato de Doha (cont.)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Se tendrán en cuenta las preocupaciones no comerciales </a:t>
            </a:r>
          </a:p>
          <a:p>
            <a:r>
              <a:rPr lang="es-ES_tradnl"/>
              <a:t>Modalidades de reforma establecidas al 31 de marzo de 2003</a:t>
            </a:r>
          </a:p>
          <a:p>
            <a:r>
              <a:rPr lang="es-ES_tradnl"/>
              <a:t>Negociaciones concluirán el 1o. de enero de 2005</a:t>
            </a:r>
          </a:p>
          <a:p>
            <a:endParaRPr lang="es-ES_trad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3. Proceso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Programa de trabajo comprende:</a:t>
            </a:r>
          </a:p>
          <a:p>
            <a:r>
              <a:rPr lang="es-ES_tradnl"/>
              <a:t>3 reuniones formales de negociación complementadas por reuniones informales y consultas sobre los tres pilares:</a:t>
            </a:r>
          </a:p>
          <a:p>
            <a:r>
              <a:rPr lang="es-ES_tradnl"/>
              <a:t>junio 2002-competencia de las exportac.</a:t>
            </a:r>
          </a:p>
          <a:p>
            <a:r>
              <a:rPr lang="es-ES_tradnl"/>
              <a:t>-setiembre 2002-acceso a los mercados</a:t>
            </a:r>
          </a:p>
          <a:p>
            <a:r>
              <a:rPr lang="es-ES_tradnl"/>
              <a:t>-setiembre 2002-apoyo interno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3. Proceso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diciembre 2002 - resumen del Presidente sobre las discusiones</a:t>
            </a:r>
          </a:p>
          <a:p>
            <a:r>
              <a:rPr lang="es-ES_tradnl"/>
              <a:t>febrero 2003 - proyecto del Presidente sobre posibles modalidades</a:t>
            </a:r>
          </a:p>
          <a:p>
            <a:r>
              <a:rPr lang="es-ES_tradnl"/>
              <a:t>-marzo 2003-negociación final de modalidades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4. Principales temas y posiciones con relación a la negociación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A. COMPETENCIA DE LAS EXPORTACIONES</a:t>
            </a:r>
          </a:p>
          <a:p>
            <a:r>
              <a:rPr lang="es-ES_tradnl"/>
              <a:t>1- Subvenciones a la exportación</a:t>
            </a:r>
          </a:p>
          <a:p>
            <a:r>
              <a:rPr lang="es-ES_tradnl"/>
              <a:t>2- Créditos a la exportación</a:t>
            </a:r>
          </a:p>
          <a:p>
            <a:r>
              <a:rPr lang="es-ES_tradnl"/>
              <a:t>3- Ayuda alimentaria</a:t>
            </a:r>
          </a:p>
          <a:p>
            <a:r>
              <a:rPr lang="es-ES_tradnl"/>
              <a:t>4- Empresas comerciales del Estado</a:t>
            </a:r>
          </a:p>
          <a:p>
            <a:r>
              <a:rPr lang="es-ES_tradnl"/>
              <a:t>5- Restricciones e impuestos a la exportación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4. Principales temas y posiciones... (cont.)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B. ACCESO A LOS MERCADOS</a:t>
            </a:r>
          </a:p>
          <a:p>
            <a:endParaRPr lang="es-ES_tradnl"/>
          </a:p>
          <a:p>
            <a:r>
              <a:rPr lang="es-ES_tradnl"/>
              <a:t>1. Aranceles</a:t>
            </a:r>
          </a:p>
          <a:p>
            <a:r>
              <a:rPr lang="es-ES_tradnl"/>
              <a:t>2. Contingentes Arancelarios</a:t>
            </a:r>
          </a:p>
          <a:p>
            <a:r>
              <a:rPr lang="es-ES_tradnl"/>
              <a:t>3. Administración de los contingentes arancelarios</a:t>
            </a:r>
          </a:p>
          <a:p>
            <a:r>
              <a:rPr lang="es-ES_tradnl"/>
              <a:t>4. Salvaguardia especial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4. Principales temas y posiciones...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C. AYUDA INTERNA</a:t>
            </a:r>
          </a:p>
          <a:p>
            <a:endParaRPr lang="es-ES_tradnl"/>
          </a:p>
          <a:p>
            <a:r>
              <a:rPr lang="es-ES_tradnl"/>
              <a:t>1. Caja ámbar</a:t>
            </a:r>
          </a:p>
          <a:p>
            <a:r>
              <a:rPr lang="es-ES_tradnl"/>
              <a:t>2. Caja azul</a:t>
            </a:r>
          </a:p>
          <a:p>
            <a:r>
              <a:rPr lang="es-ES_tradnl"/>
              <a:t>3. Caja verde</a:t>
            </a:r>
          </a:p>
          <a:p>
            <a:endParaRPr lang="es-ES_tradnl"/>
          </a:p>
          <a:p>
            <a:r>
              <a:rPr lang="es-ES_tradnl"/>
              <a:t>Principales posiciones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Office\Plantillas\Presentación en blanco.pot</Template>
  <TotalTime>27</TotalTime>
  <Words>308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Times New Roman</vt:lpstr>
      <vt:lpstr>Presentación en blanco</vt:lpstr>
      <vt:lpstr>Slide 1</vt:lpstr>
      <vt:lpstr>1. Antecedentes</vt:lpstr>
      <vt:lpstr>2. El mandato de Doha</vt:lpstr>
      <vt:lpstr>2. El mandato de Doha (cont.)</vt:lpstr>
      <vt:lpstr>3. Proceso</vt:lpstr>
      <vt:lpstr>3. Proceso (cont.)</vt:lpstr>
      <vt:lpstr>4. Principales temas y posiciones con relación a la negociación</vt:lpstr>
      <vt:lpstr>4. Principales temas y posiciones... (cont.)</vt:lpstr>
      <vt:lpstr>4. Principales temas y posiciones... (cont.)</vt:lpstr>
      <vt:lpstr>Slide 10</vt:lpstr>
    </vt:vector>
  </TitlesOfParts>
  <Company>Misión del Uruguay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rfranco</dc:creator>
  <cp:lastModifiedBy>anarod</cp:lastModifiedBy>
  <cp:revision>4</cp:revision>
  <dcterms:created xsi:type="dcterms:W3CDTF">2002-09-11T13:01:49Z</dcterms:created>
  <dcterms:modified xsi:type="dcterms:W3CDTF">2010-07-12T01:19:31Z</dcterms:modified>
</cp:coreProperties>
</file>